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1"/>
  </p:sldMasterIdLst>
  <p:notesMasterIdLst>
    <p:notesMasterId r:id="rId147"/>
  </p:notesMasterIdLst>
  <p:handoutMasterIdLst>
    <p:handoutMasterId r:id="rId148"/>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327" r:id="rId21"/>
    <p:sldId id="332" r:id="rId22"/>
    <p:sldId id="333" r:id="rId23"/>
    <p:sldId id="334" r:id="rId24"/>
    <p:sldId id="328" r:id="rId25"/>
    <p:sldId id="275" r:id="rId26"/>
    <p:sldId id="276" r:id="rId27"/>
    <p:sldId id="277" r:id="rId28"/>
    <p:sldId id="278" r:id="rId29"/>
    <p:sldId id="279" r:id="rId30"/>
    <p:sldId id="280" r:id="rId31"/>
    <p:sldId id="281" r:id="rId32"/>
    <p:sldId id="282" r:id="rId33"/>
    <p:sldId id="283" r:id="rId34"/>
    <p:sldId id="284" r:id="rId35"/>
    <p:sldId id="285" r:id="rId36"/>
    <p:sldId id="329" r:id="rId37"/>
    <p:sldId id="330" r:id="rId38"/>
    <p:sldId id="331" r:id="rId39"/>
    <p:sldId id="286" r:id="rId40"/>
    <p:sldId id="287" r:id="rId41"/>
    <p:sldId id="288" r:id="rId42"/>
    <p:sldId id="289" r:id="rId43"/>
    <p:sldId id="290" r:id="rId44"/>
    <p:sldId id="291" r:id="rId45"/>
    <p:sldId id="292" r:id="rId46"/>
    <p:sldId id="320" r:id="rId47"/>
    <p:sldId id="293" r:id="rId48"/>
    <p:sldId id="294" r:id="rId49"/>
    <p:sldId id="321"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 id="314" r:id="rId70"/>
    <p:sldId id="325" r:id="rId71"/>
    <p:sldId id="315" r:id="rId72"/>
    <p:sldId id="316" r:id="rId73"/>
    <p:sldId id="317" r:id="rId74"/>
    <p:sldId id="318" r:id="rId75"/>
    <p:sldId id="319" r:id="rId76"/>
    <p:sldId id="326" r:id="rId77"/>
    <p:sldId id="342" r:id="rId78"/>
    <p:sldId id="343" r:id="rId79"/>
    <p:sldId id="344" r:id="rId80"/>
    <p:sldId id="322" r:id="rId81"/>
    <p:sldId id="323" r:id="rId82"/>
    <p:sldId id="324" r:id="rId83"/>
    <p:sldId id="339" r:id="rId84"/>
    <p:sldId id="381" r:id="rId85"/>
    <p:sldId id="382" r:id="rId86"/>
    <p:sldId id="383" r:id="rId87"/>
    <p:sldId id="384" r:id="rId88"/>
    <p:sldId id="385" r:id="rId89"/>
    <p:sldId id="335" r:id="rId90"/>
    <p:sldId id="336" r:id="rId91"/>
    <p:sldId id="340" r:id="rId92"/>
    <p:sldId id="341" r:id="rId93"/>
    <p:sldId id="372" r:id="rId94"/>
    <p:sldId id="373" r:id="rId95"/>
    <p:sldId id="374" r:id="rId96"/>
    <p:sldId id="375" r:id="rId97"/>
    <p:sldId id="376" r:id="rId98"/>
    <p:sldId id="377" r:id="rId99"/>
    <p:sldId id="378" r:id="rId100"/>
    <p:sldId id="379" r:id="rId101"/>
    <p:sldId id="380" r:id="rId102"/>
    <p:sldId id="337" r:id="rId103"/>
    <p:sldId id="345" r:id="rId104"/>
    <p:sldId id="346" r:id="rId105"/>
    <p:sldId id="347" r:id="rId106"/>
    <p:sldId id="348" r:id="rId107"/>
    <p:sldId id="349" r:id="rId108"/>
    <p:sldId id="350" r:id="rId109"/>
    <p:sldId id="351" r:id="rId110"/>
    <p:sldId id="352" r:id="rId111"/>
    <p:sldId id="353" r:id="rId112"/>
    <p:sldId id="354" r:id="rId113"/>
    <p:sldId id="355" r:id="rId114"/>
    <p:sldId id="356" r:id="rId115"/>
    <p:sldId id="357" r:id="rId116"/>
    <p:sldId id="358" r:id="rId117"/>
    <p:sldId id="359" r:id="rId118"/>
    <p:sldId id="338" r:id="rId119"/>
    <p:sldId id="360" r:id="rId120"/>
    <p:sldId id="361" r:id="rId121"/>
    <p:sldId id="362" r:id="rId122"/>
    <p:sldId id="363" r:id="rId123"/>
    <p:sldId id="364" r:id="rId124"/>
    <p:sldId id="365" r:id="rId125"/>
    <p:sldId id="366" r:id="rId126"/>
    <p:sldId id="367" r:id="rId127"/>
    <p:sldId id="368" r:id="rId128"/>
    <p:sldId id="369" r:id="rId129"/>
    <p:sldId id="370" r:id="rId130"/>
    <p:sldId id="371"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alance" id="{705054ED-DB56-FA4C-BB16-D35BDEFFF4C1}">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327"/>
            <p14:sldId id="332"/>
            <p14:sldId id="333"/>
            <p14:sldId id="334"/>
            <p14:sldId id="328"/>
            <p14:sldId id="275"/>
            <p14:sldId id="276"/>
            <p14:sldId id="277"/>
            <p14:sldId id="278"/>
            <p14:sldId id="279"/>
            <p14:sldId id="280"/>
            <p14:sldId id="281"/>
            <p14:sldId id="282"/>
            <p14:sldId id="283"/>
            <p14:sldId id="284"/>
            <p14:sldId id="285"/>
            <p14:sldId id="329"/>
            <p14:sldId id="330"/>
            <p14:sldId id="331"/>
            <p14:sldId id="286"/>
            <p14:sldId id="287"/>
            <p14:sldId id="288"/>
            <p14:sldId id="289"/>
            <p14:sldId id="290"/>
            <p14:sldId id="291"/>
            <p14:sldId id="292"/>
            <p14:sldId id="320"/>
            <p14:sldId id="293"/>
            <p14:sldId id="294"/>
            <p14:sldId id="321"/>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25"/>
            <p14:sldId id="315"/>
            <p14:sldId id="316"/>
            <p14:sldId id="317"/>
            <p14:sldId id="318"/>
            <p14:sldId id="319"/>
            <p14:sldId id="326"/>
            <p14:sldId id="342"/>
            <p14:sldId id="343"/>
            <p14:sldId id="344"/>
            <p14:sldId id="322"/>
            <p14:sldId id="323"/>
            <p14:sldId id="324"/>
            <p14:sldId id="339"/>
            <p14:sldId id="381"/>
            <p14:sldId id="382"/>
            <p14:sldId id="383"/>
            <p14:sldId id="384"/>
            <p14:sldId id="385"/>
            <p14:sldId id="335"/>
            <p14:sldId id="336"/>
            <p14:sldId id="340"/>
            <p14:sldId id="341"/>
            <p14:sldId id="372"/>
            <p14:sldId id="373"/>
            <p14:sldId id="374"/>
            <p14:sldId id="375"/>
            <p14:sldId id="376"/>
            <p14:sldId id="377"/>
            <p14:sldId id="378"/>
            <p14:sldId id="379"/>
            <p14:sldId id="380"/>
            <p14:sldId id="337"/>
            <p14:sldId id="345"/>
            <p14:sldId id="346"/>
            <p14:sldId id="347"/>
            <p14:sldId id="348"/>
            <p14:sldId id="349"/>
            <p14:sldId id="350"/>
            <p14:sldId id="351"/>
            <p14:sldId id="352"/>
            <p14:sldId id="353"/>
            <p14:sldId id="354"/>
            <p14:sldId id="355"/>
            <p14:sldId id="356"/>
            <p14:sldId id="357"/>
            <p14:sldId id="358"/>
            <p14:sldId id="359"/>
            <p14:sldId id="338"/>
            <p14:sldId id="360"/>
            <p14:sldId id="361"/>
            <p14:sldId id="362"/>
            <p14:sldId id="363"/>
            <p14:sldId id="364"/>
            <p14:sldId id="365"/>
            <p14:sldId id="366"/>
            <p14:sldId id="367"/>
            <p14:sldId id="368"/>
            <p14:sldId id="369"/>
            <p14:sldId id="370"/>
            <p14:sldId id="371"/>
            <p14:sldId id="386"/>
            <p14:sldId id="387"/>
            <p14:sldId id="388"/>
            <p14:sldId id="389"/>
            <p14:sldId id="390"/>
            <p14:sldId id="391"/>
            <p14:sldId id="392"/>
            <p14:sldId id="393"/>
            <p14:sldId id="394"/>
            <p14:sldId id="395"/>
            <p14:sldId id="396"/>
            <p14:sldId id="397"/>
            <p14:sldId id="398"/>
            <p14:sldId id="399"/>
            <p14:sldId id="400"/>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71"/>
    <p:restoredTop sz="96535"/>
  </p:normalViewPr>
  <p:slideViewPr>
    <p:cSldViewPr snapToGrid="0" snapToObjects="1">
      <p:cViewPr varScale="1">
        <p:scale>
          <a:sx n="155" d="100"/>
          <a:sy n="155" d="100"/>
        </p:scale>
        <p:origin x="1376" y="176"/>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132" d="100"/>
          <a:sy n="132" d="100"/>
        </p:scale>
        <p:origin x="5344" y="1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150" Type="http://schemas.openxmlformats.org/officeDocument/2006/relationships/viewProps" Target="viewProps.xml"/><Relationship Id="rId151" Type="http://schemas.openxmlformats.org/officeDocument/2006/relationships/theme" Target="theme/theme1.xml"/><Relationship Id="rId152"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40" Type="http://schemas.openxmlformats.org/officeDocument/2006/relationships/slide" Target="slides/slide139.xml"/><Relationship Id="rId141" Type="http://schemas.openxmlformats.org/officeDocument/2006/relationships/slide" Target="slides/slide140.xml"/><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notesMaster" Target="notesMasters/notesMaster1.xml"/><Relationship Id="rId148" Type="http://schemas.openxmlformats.org/officeDocument/2006/relationships/handoutMaster" Target="handoutMasters/handoutMaster1.xml"/><Relationship Id="rId14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microsoft.com/office/2011/relationships/chartStyle" Target="style9.xml"/><Relationship Id="rId2" Type="http://schemas.microsoft.com/office/2011/relationships/chartColorStyle" Target="colors9.xml"/><Relationship Id="rId3"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0335-4772-A893-2131F9157B31}"/>
              </c:ext>
            </c:extLst>
          </c:dPt>
          <c:dPt>
            <c:idx val="1"/>
            <c:bubble3D val="0"/>
            <c:spPr>
              <a:solidFill>
                <a:schemeClr val="tx1">
                  <a:alpha val="5000"/>
                </a:schemeClr>
              </a:solidFill>
              <a:ln w="19050">
                <a:noFill/>
              </a:ln>
              <a:effectLst/>
            </c:spPr>
            <c:extLst xmlns:c16r2="http://schemas.microsoft.com/office/drawing/2015/06/chart">
              <c:ext xmlns:c16="http://schemas.microsoft.com/office/drawing/2014/chart" uri="{C3380CC4-5D6E-409C-BE32-E72D297353CC}">
                <c16:uniqueId val="{00000003-0335-4772-A893-2131F9157B31}"/>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0335-4772-A893-2131F9157B31}"/>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0335-4772-A893-2131F9157B31}"/>
              </c:ext>
            </c:extLst>
          </c:dPt>
          <c:cat>
            <c:strRef>
              <c:f>Sheet1!$A$2:$A$5</c:f>
              <c:strCache>
                <c:ptCount val="2"/>
                <c:pt idx="0">
                  <c:v>1st Qtr</c:v>
                </c:pt>
                <c:pt idx="1">
                  <c:v>2nd Qtr</c:v>
                </c:pt>
              </c:strCache>
            </c:strRef>
          </c:cat>
          <c:val>
            <c:numRef>
              <c:f>Sheet1!$B$2:$B$5</c:f>
              <c:numCache>
                <c:formatCode>General</c:formatCode>
                <c:ptCount val="4"/>
                <c:pt idx="0">
                  <c:v>50.0</c:v>
                </c:pt>
                <c:pt idx="1">
                  <c:v>50.0</c:v>
                </c:pt>
              </c:numCache>
            </c:numRef>
          </c:val>
          <c:extLst xmlns:c16r2="http://schemas.microsoft.com/office/drawing/2015/06/chart">
            <c:ext xmlns:c16="http://schemas.microsoft.com/office/drawing/2014/chart" uri="{C3380CC4-5D6E-409C-BE32-E72D297353CC}">
              <c16:uniqueId val="{00000008-0335-4772-A893-2131F9157B3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94EC-49F7-BA09-D2567C0628D4}"/>
              </c:ext>
            </c:extLst>
          </c:dPt>
          <c:dPt>
            <c:idx val="1"/>
            <c:bubble3D val="0"/>
            <c:spPr>
              <a:solidFill>
                <a:schemeClr val="tx1">
                  <a:alpha val="5000"/>
                </a:schemeClr>
              </a:solidFill>
              <a:ln w="19050">
                <a:noFill/>
              </a:ln>
              <a:effectLst/>
            </c:spPr>
            <c:extLst xmlns:c16r2="http://schemas.microsoft.com/office/drawing/2015/06/chart">
              <c:ext xmlns:c16="http://schemas.microsoft.com/office/drawing/2014/chart" uri="{C3380CC4-5D6E-409C-BE32-E72D297353CC}">
                <c16:uniqueId val="{00000003-94EC-49F7-BA09-D2567C0628D4}"/>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94EC-49F7-BA09-D2567C0628D4}"/>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94EC-49F7-BA09-D2567C0628D4}"/>
              </c:ext>
            </c:extLst>
          </c:dPt>
          <c:cat>
            <c:strRef>
              <c:f>Sheet1!$A$2:$A$5</c:f>
              <c:strCache>
                <c:ptCount val="2"/>
                <c:pt idx="0">
                  <c:v>1st Qtr</c:v>
                </c:pt>
                <c:pt idx="1">
                  <c:v>2nd Qtr</c:v>
                </c:pt>
              </c:strCache>
            </c:strRef>
          </c:cat>
          <c:val>
            <c:numRef>
              <c:f>Sheet1!$B$2:$B$5</c:f>
              <c:numCache>
                <c:formatCode>General</c:formatCode>
                <c:ptCount val="4"/>
                <c:pt idx="0">
                  <c:v>30.0</c:v>
                </c:pt>
                <c:pt idx="1">
                  <c:v>70.0</c:v>
                </c:pt>
              </c:numCache>
            </c:numRef>
          </c:val>
          <c:extLst xmlns:c16r2="http://schemas.microsoft.com/office/drawing/2015/06/chart">
            <c:ext xmlns:c16="http://schemas.microsoft.com/office/drawing/2014/chart" uri="{C3380CC4-5D6E-409C-BE32-E72D297353CC}">
              <c16:uniqueId val="{00000008-94EC-49F7-BA09-D2567C0628D4}"/>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476F-4360-BB0E-68B15CB4FE04}"/>
              </c:ext>
            </c:extLst>
          </c:dPt>
          <c:dPt>
            <c:idx val="1"/>
            <c:bubble3D val="0"/>
            <c:spPr>
              <a:solidFill>
                <a:schemeClr val="tx1">
                  <a:alpha val="5000"/>
                </a:schemeClr>
              </a:solidFill>
              <a:ln w="19050">
                <a:noFill/>
              </a:ln>
              <a:effectLst/>
            </c:spPr>
            <c:extLst xmlns:c16r2="http://schemas.microsoft.com/office/drawing/2015/06/chart">
              <c:ext xmlns:c16="http://schemas.microsoft.com/office/drawing/2014/chart" uri="{C3380CC4-5D6E-409C-BE32-E72D297353CC}">
                <c16:uniqueId val="{00000003-476F-4360-BB0E-68B15CB4FE04}"/>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476F-4360-BB0E-68B15CB4FE04}"/>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476F-4360-BB0E-68B15CB4FE04}"/>
              </c:ext>
            </c:extLst>
          </c:dPt>
          <c:cat>
            <c:strRef>
              <c:f>Sheet1!$A$2:$A$5</c:f>
              <c:strCache>
                <c:ptCount val="2"/>
                <c:pt idx="0">
                  <c:v>1st Qtr</c:v>
                </c:pt>
                <c:pt idx="1">
                  <c:v>2nd Qtr</c:v>
                </c:pt>
              </c:strCache>
            </c:strRef>
          </c:cat>
          <c:val>
            <c:numRef>
              <c:f>Sheet1!$B$2:$B$5</c:f>
              <c:numCache>
                <c:formatCode>General</c:formatCode>
                <c:ptCount val="4"/>
                <c:pt idx="0">
                  <c:v>10.0</c:v>
                </c:pt>
                <c:pt idx="1">
                  <c:v>90.0</c:v>
                </c:pt>
              </c:numCache>
            </c:numRef>
          </c:val>
          <c:extLst xmlns:c16r2="http://schemas.microsoft.com/office/drawing/2015/06/chart">
            <c:ext xmlns:c16="http://schemas.microsoft.com/office/drawing/2014/chart" uri="{C3380CC4-5D6E-409C-BE32-E72D297353CC}">
              <c16:uniqueId val="{00000008-476F-4360-BB0E-68B15CB4FE04}"/>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lumMod val="50000"/>
                </a:schemeClr>
              </a:solidFill>
              <a:ln w="19050">
                <a:noFill/>
              </a:ln>
              <a:effectLst/>
            </c:spPr>
            <c:extLst xmlns:c16r2="http://schemas.microsoft.com/office/drawing/2015/06/chart">
              <c:ext xmlns:c16="http://schemas.microsoft.com/office/drawing/2014/chart" uri="{C3380CC4-5D6E-409C-BE32-E72D297353CC}">
                <c16:uniqueId val="{00000001-A8F6-4943-9018-B57946AB9461}"/>
              </c:ext>
            </c:extLst>
          </c:dPt>
          <c:dPt>
            <c:idx val="1"/>
            <c:bubble3D val="0"/>
            <c:spPr>
              <a:solidFill>
                <a:schemeClr val="tx1">
                  <a:alpha val="5000"/>
                </a:schemeClr>
              </a:solidFill>
              <a:ln w="19050">
                <a:noFill/>
              </a:ln>
              <a:effectLst/>
            </c:spPr>
            <c:extLst xmlns:c16r2="http://schemas.microsoft.com/office/drawing/2015/06/chart">
              <c:ext xmlns:c16="http://schemas.microsoft.com/office/drawing/2014/chart" uri="{C3380CC4-5D6E-409C-BE32-E72D297353CC}">
                <c16:uniqueId val="{00000003-A8F6-4943-9018-B57946AB9461}"/>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A8F6-4943-9018-B57946AB9461}"/>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A8F6-4943-9018-B57946AB9461}"/>
              </c:ext>
            </c:extLst>
          </c:dPt>
          <c:cat>
            <c:strRef>
              <c:f>Sheet1!$A$2:$A$5</c:f>
              <c:strCache>
                <c:ptCount val="2"/>
                <c:pt idx="0">
                  <c:v>1st Qtr</c:v>
                </c:pt>
                <c:pt idx="1">
                  <c:v>2nd Qtr</c:v>
                </c:pt>
              </c:strCache>
            </c:strRef>
          </c:cat>
          <c:val>
            <c:numRef>
              <c:f>Sheet1!$B$2:$B$5</c:f>
              <c:numCache>
                <c:formatCode>General</c:formatCode>
                <c:ptCount val="4"/>
                <c:pt idx="0">
                  <c:v>20.0</c:v>
                </c:pt>
                <c:pt idx="1">
                  <c:v>80.0</c:v>
                </c:pt>
              </c:numCache>
            </c:numRef>
          </c:val>
          <c:extLst xmlns:c16r2="http://schemas.microsoft.com/office/drawing/2015/06/chart">
            <c:ext xmlns:c16="http://schemas.microsoft.com/office/drawing/2014/chart" uri="{C3380CC4-5D6E-409C-BE32-E72D297353CC}">
              <c16:uniqueId val="{00000008-A8F6-4943-9018-B57946AB946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19C0B4"/>
            </a:solidFill>
            <a:ln>
              <a:noFill/>
            </a:ln>
            <a:effectLst/>
          </c:spPr>
          <c:invertIfNegative val="0"/>
          <c:dPt>
            <c:idx val="0"/>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1-80E6-4465-855C-06E60055DEE8}"/>
              </c:ext>
            </c:extLst>
          </c:dPt>
          <c:dPt>
            <c:idx val="1"/>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3-80E6-4465-855C-06E60055DEE8}"/>
              </c:ext>
            </c:extLst>
          </c:dPt>
          <c:dPt>
            <c:idx val="2"/>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5-80E6-4465-855C-06E60055DEE8}"/>
              </c:ext>
            </c:extLst>
          </c:dPt>
          <c:dPt>
            <c:idx val="3"/>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7-80E6-4465-855C-06E60055DEE8}"/>
              </c:ext>
            </c:extLst>
          </c:dPt>
          <c:dPt>
            <c:idx val="4"/>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9-80E6-4465-855C-06E60055DEE8}"/>
              </c:ext>
            </c:extLst>
          </c:dPt>
          <c:dPt>
            <c:idx val="5"/>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B-80E6-4465-855C-06E60055DEE8}"/>
              </c:ext>
            </c:extLst>
          </c:dPt>
          <c:dPt>
            <c:idx val="6"/>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D-80E6-4465-855C-06E60055DEE8}"/>
              </c:ext>
            </c:extLst>
          </c:dPt>
          <c:dPt>
            <c:idx val="7"/>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F-80E6-4465-855C-06E60055DEE8}"/>
              </c:ext>
            </c:extLst>
          </c:dPt>
          <c:dPt>
            <c:idx val="8"/>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11-80E6-4465-855C-06E60055DEE8}"/>
              </c:ext>
            </c:extLst>
          </c:dPt>
          <c:dPt>
            <c:idx val="9"/>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13-80E6-4465-855C-06E60055DEE8}"/>
              </c:ext>
            </c:extLst>
          </c:dPt>
          <c:dPt>
            <c:idx val="10"/>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15-80E6-4465-855C-06E60055DEE8}"/>
              </c:ext>
            </c:extLst>
          </c:dPt>
          <c:dPt>
            <c:idx val="11"/>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17-80E6-4465-855C-06E60055DEE8}"/>
              </c:ext>
            </c:extLst>
          </c:dPt>
          <c:dPt>
            <c:idx val="12"/>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19-80E6-4465-855C-06E60055DEE8}"/>
              </c:ext>
            </c:extLst>
          </c:dPt>
          <c:dPt>
            <c:idx val="13"/>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B-80E6-4465-855C-06E60055DEE8}"/>
              </c:ext>
            </c:extLst>
          </c:dPt>
          <c:dPt>
            <c:idx val="14"/>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D-80E6-4465-855C-06E60055DEE8}"/>
              </c:ext>
            </c:extLst>
          </c:dPt>
          <c:dPt>
            <c:idx val="15"/>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F-80E6-4465-855C-06E60055DEE8}"/>
              </c:ext>
            </c:extLst>
          </c:dPt>
          <c:dPt>
            <c:idx val="16"/>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21-80E6-4465-855C-06E60055DEE8}"/>
              </c:ext>
            </c:extLst>
          </c:dPt>
          <c:dPt>
            <c:idx val="17"/>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23-80E6-4465-855C-06E60055DEE8}"/>
              </c:ext>
            </c:extLst>
          </c:dPt>
          <c:dPt>
            <c:idx val="18"/>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25-80E6-4465-855C-06E60055DEE8}"/>
              </c:ext>
            </c:extLst>
          </c:dPt>
          <c:dPt>
            <c:idx val="19"/>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27-80E6-4465-855C-06E60055DEE8}"/>
              </c:ext>
            </c:extLst>
          </c:dPt>
          <c:cat>
            <c:numRef>
              <c:f>Sheet1!$A$2:$A$21</c:f>
              <c:numCache>
                <c:formatCode>General</c:formatCode>
                <c:ptCount val="20"/>
                <c:pt idx="0">
                  <c:v>1.0</c:v>
                </c:pt>
                <c:pt idx="1">
                  <c:v>2.0</c:v>
                </c:pt>
                <c:pt idx="2">
                  <c:v>3.0</c:v>
                </c:pt>
                <c:pt idx="3">
                  <c:v>4.0</c:v>
                </c:pt>
                <c:pt idx="4">
                  <c:v>5.0</c:v>
                </c:pt>
                <c:pt idx="5">
                  <c:v>6.0</c:v>
                </c:pt>
                <c:pt idx="6">
                  <c:v>7.0</c:v>
                </c:pt>
                <c:pt idx="7">
                  <c:v>8.0</c:v>
                </c:pt>
                <c:pt idx="8">
                  <c:v>9.0</c:v>
                </c:pt>
                <c:pt idx="9">
                  <c:v>10.0</c:v>
                </c:pt>
                <c:pt idx="10">
                  <c:v>11.0</c:v>
                </c:pt>
                <c:pt idx="11">
                  <c:v>12.0</c:v>
                </c:pt>
                <c:pt idx="12">
                  <c:v>13.0</c:v>
                </c:pt>
                <c:pt idx="13">
                  <c:v>14.0</c:v>
                </c:pt>
                <c:pt idx="14">
                  <c:v>15.0</c:v>
                </c:pt>
                <c:pt idx="15">
                  <c:v>16.0</c:v>
                </c:pt>
                <c:pt idx="16">
                  <c:v>17.0</c:v>
                </c:pt>
                <c:pt idx="17">
                  <c:v>18.0</c:v>
                </c:pt>
                <c:pt idx="18">
                  <c:v>19.0</c:v>
                </c:pt>
                <c:pt idx="19">
                  <c:v>20.0</c:v>
                </c:pt>
              </c:numCache>
            </c:numRef>
          </c:cat>
          <c:val>
            <c:numRef>
              <c:f>Sheet1!$B$2:$B$21</c:f>
              <c:numCache>
                <c:formatCode>General</c:formatCode>
                <c:ptCount val="20"/>
                <c:pt idx="0">
                  <c:v>7.0</c:v>
                </c:pt>
                <c:pt idx="1">
                  <c:v>5.0</c:v>
                </c:pt>
                <c:pt idx="2">
                  <c:v>2.0</c:v>
                </c:pt>
                <c:pt idx="3">
                  <c:v>3.5</c:v>
                </c:pt>
                <c:pt idx="4">
                  <c:v>1.0</c:v>
                </c:pt>
                <c:pt idx="5">
                  <c:v>4.5</c:v>
                </c:pt>
                <c:pt idx="6">
                  <c:v>2.0</c:v>
                </c:pt>
                <c:pt idx="7">
                  <c:v>1.0</c:v>
                </c:pt>
                <c:pt idx="8">
                  <c:v>3.0</c:v>
                </c:pt>
                <c:pt idx="9">
                  <c:v>1.5</c:v>
                </c:pt>
                <c:pt idx="10">
                  <c:v>4.0</c:v>
                </c:pt>
                <c:pt idx="11">
                  <c:v>3.0</c:v>
                </c:pt>
                <c:pt idx="12">
                  <c:v>1.0</c:v>
                </c:pt>
                <c:pt idx="13">
                  <c:v>4.5</c:v>
                </c:pt>
                <c:pt idx="14">
                  <c:v>5.0</c:v>
                </c:pt>
                <c:pt idx="15">
                  <c:v>3.5</c:v>
                </c:pt>
                <c:pt idx="16">
                  <c:v>2.5</c:v>
                </c:pt>
                <c:pt idx="17">
                  <c:v>1.5</c:v>
                </c:pt>
                <c:pt idx="18">
                  <c:v>0.5</c:v>
                </c:pt>
                <c:pt idx="19">
                  <c:v>0.2</c:v>
                </c:pt>
              </c:numCache>
            </c:numRef>
          </c:val>
          <c:extLst xmlns:c16r2="http://schemas.microsoft.com/office/drawing/2015/06/chart">
            <c:ext xmlns:c16="http://schemas.microsoft.com/office/drawing/2014/chart" uri="{C3380CC4-5D6E-409C-BE32-E72D297353CC}">
              <c16:uniqueId val="{00000028-80E6-4465-855C-06E60055DEE8}"/>
            </c:ext>
          </c:extLst>
        </c:ser>
        <c:dLbls>
          <c:showLegendKey val="0"/>
          <c:showVal val="0"/>
          <c:showCatName val="0"/>
          <c:showSerName val="0"/>
          <c:showPercent val="0"/>
          <c:showBubbleSize val="0"/>
        </c:dLbls>
        <c:gapWidth val="50"/>
        <c:overlap val="-27"/>
        <c:axId val="-1711641392"/>
        <c:axId val="-1711639072"/>
      </c:barChart>
      <c:catAx>
        <c:axId val="-1711641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crossAx val="-1711639072"/>
        <c:crosses val="autoZero"/>
        <c:auto val="1"/>
        <c:lblAlgn val="ctr"/>
        <c:lblOffset val="100"/>
        <c:noMultiLvlLbl val="0"/>
      </c:catAx>
      <c:valAx>
        <c:axId val="-1711639072"/>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crossAx val="-1711641392"/>
        <c:crosses val="autoZero"/>
        <c:crossBetween val="between"/>
      </c:valAx>
      <c:spPr>
        <a:noFill/>
        <a:ln>
          <a:noFill/>
        </a:ln>
        <a:effectLst/>
      </c:spPr>
    </c:plotArea>
    <c:plotVisOnly val="1"/>
    <c:dispBlanksAs val="gap"/>
    <c:showDLblsOverMax val="0"/>
  </c:chart>
  <c:spPr>
    <a:noFill/>
    <a:ln>
      <a:noFill/>
    </a:ln>
    <a:effectLst/>
  </c:spPr>
  <c:txPr>
    <a:bodyPr/>
    <a:lstStyle/>
    <a:p>
      <a:pPr>
        <a:defRPr sz="1000" b="0" i="0">
          <a:solidFill>
            <a:schemeClr val="tx1"/>
          </a:solidFill>
          <a:latin typeface="+mn-lt"/>
          <a:ea typeface="Source Sans Pro" charset="0"/>
          <a:cs typeface="Source Sans Pro"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bar"/>
        <c:grouping val="clustered"/>
        <c:varyColors val="0"/>
        <c:ser>
          <c:idx val="0"/>
          <c:order val="0"/>
          <c:tx>
            <c:strRef>
              <c:f>Sheet1!$B$1</c:f>
              <c:strCache>
                <c:ptCount val="1"/>
                <c:pt idx="0">
                  <c:v>Product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Sheet1!$A$2:$A$3</c:f>
              <c:numCache>
                <c:formatCode>General</c:formatCode>
                <c:ptCount val="2"/>
                <c:pt idx="0">
                  <c:v>2013.0</c:v>
                </c:pt>
                <c:pt idx="1">
                  <c:v>2014.0</c:v>
                </c:pt>
              </c:numCache>
            </c:numRef>
          </c:cat>
          <c:val>
            <c:numRef>
              <c:f>Sheet1!$B$2:$B$3</c:f>
              <c:numCache>
                <c:formatCode>"$"#,##0</c:formatCode>
                <c:ptCount val="2"/>
                <c:pt idx="0">
                  <c:v>248678.0</c:v>
                </c:pt>
                <c:pt idx="1">
                  <c:v>345687.0</c:v>
                </c:pt>
              </c:numCache>
            </c:numRef>
          </c:val>
          <c:extLst xmlns:c16r2="http://schemas.microsoft.com/office/drawing/2015/06/chart">
            <c:ext xmlns:c16="http://schemas.microsoft.com/office/drawing/2014/chart" uri="{C3380CC4-5D6E-409C-BE32-E72D297353CC}">
              <c16:uniqueId val="{00000000-86AD-41A2-80A5-D812E19F9F14}"/>
            </c:ext>
          </c:extLst>
        </c:ser>
        <c:ser>
          <c:idx val="1"/>
          <c:order val="1"/>
          <c:tx>
            <c:strRef>
              <c:f>Sheet1!$C$1</c:f>
              <c:strCache>
                <c:ptCount val="1"/>
                <c:pt idx="0">
                  <c:v>Product 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Sheet1!$A$2:$A$3</c:f>
              <c:numCache>
                <c:formatCode>General</c:formatCode>
                <c:ptCount val="2"/>
                <c:pt idx="0">
                  <c:v>2013.0</c:v>
                </c:pt>
                <c:pt idx="1">
                  <c:v>2014.0</c:v>
                </c:pt>
              </c:numCache>
            </c:numRef>
          </c:cat>
          <c:val>
            <c:numRef>
              <c:f>Sheet1!$C$2:$C$3</c:f>
              <c:numCache>
                <c:formatCode>"$"#,##0</c:formatCode>
                <c:ptCount val="2"/>
                <c:pt idx="0">
                  <c:v>378000.0</c:v>
                </c:pt>
                <c:pt idx="1">
                  <c:v>475654.0</c:v>
                </c:pt>
              </c:numCache>
            </c:numRef>
          </c:val>
          <c:extLst xmlns:c16r2="http://schemas.microsoft.com/office/drawing/2015/06/chart">
            <c:ext xmlns:c16="http://schemas.microsoft.com/office/drawing/2014/chart" uri="{C3380CC4-5D6E-409C-BE32-E72D297353CC}">
              <c16:uniqueId val="{00000001-86AD-41A2-80A5-D812E19F9F14}"/>
            </c:ext>
          </c:extLst>
        </c:ser>
        <c:ser>
          <c:idx val="2"/>
          <c:order val="2"/>
          <c:tx>
            <c:strRef>
              <c:f>Sheet1!$D$1</c:f>
              <c:strCache>
                <c:ptCount val="1"/>
                <c:pt idx="0">
                  <c:v>Product 3</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Sheet1!$A$2:$A$3</c:f>
              <c:numCache>
                <c:formatCode>General</c:formatCode>
                <c:ptCount val="2"/>
                <c:pt idx="0">
                  <c:v>2013.0</c:v>
                </c:pt>
                <c:pt idx="1">
                  <c:v>2014.0</c:v>
                </c:pt>
              </c:numCache>
            </c:numRef>
          </c:cat>
          <c:val>
            <c:numRef>
              <c:f>Sheet1!$D$2:$D$3</c:f>
              <c:numCache>
                <c:formatCode>"$"#,##0</c:formatCode>
                <c:ptCount val="2"/>
                <c:pt idx="0">
                  <c:v>412500.0</c:v>
                </c:pt>
                <c:pt idx="1">
                  <c:v>625456.0</c:v>
                </c:pt>
              </c:numCache>
            </c:numRef>
          </c:val>
          <c:extLst xmlns:c16r2="http://schemas.microsoft.com/office/drawing/2015/06/chart">
            <c:ext xmlns:c16="http://schemas.microsoft.com/office/drawing/2014/chart" uri="{C3380CC4-5D6E-409C-BE32-E72D297353CC}">
              <c16:uniqueId val="{00000002-86AD-41A2-80A5-D812E19F9F14}"/>
            </c:ext>
          </c:extLst>
        </c:ser>
        <c:ser>
          <c:idx val="3"/>
          <c:order val="3"/>
          <c:tx>
            <c:strRef>
              <c:f>Sheet1!$E$1</c:f>
              <c:strCache>
                <c:ptCount val="1"/>
                <c:pt idx="0">
                  <c:v>Product 4</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Sheet1!$A$2:$A$3</c:f>
              <c:numCache>
                <c:formatCode>General</c:formatCode>
                <c:ptCount val="2"/>
                <c:pt idx="0">
                  <c:v>2013.0</c:v>
                </c:pt>
                <c:pt idx="1">
                  <c:v>2014.0</c:v>
                </c:pt>
              </c:numCache>
            </c:numRef>
          </c:cat>
          <c:val>
            <c:numRef>
              <c:f>Sheet1!$E$2:$E$3</c:f>
              <c:numCache>
                <c:formatCode>"$"#,##0</c:formatCode>
                <c:ptCount val="2"/>
                <c:pt idx="0">
                  <c:v>567000.0</c:v>
                </c:pt>
                <c:pt idx="1">
                  <c:v>789000.0</c:v>
                </c:pt>
              </c:numCache>
            </c:numRef>
          </c:val>
          <c:extLst xmlns:c16r2="http://schemas.microsoft.com/office/drawing/2015/06/chart">
            <c:ext xmlns:c16="http://schemas.microsoft.com/office/drawing/2014/chart" uri="{C3380CC4-5D6E-409C-BE32-E72D297353CC}">
              <c16:uniqueId val="{00000003-86AD-41A2-80A5-D812E19F9F14}"/>
            </c:ext>
          </c:extLst>
        </c:ser>
        <c:dLbls>
          <c:showLegendKey val="0"/>
          <c:showVal val="0"/>
          <c:showCatName val="0"/>
          <c:showSerName val="0"/>
          <c:showPercent val="0"/>
          <c:showBubbleSize val="0"/>
        </c:dLbls>
        <c:gapWidth val="150"/>
        <c:axId val="-1710979136"/>
        <c:axId val="-1710977776"/>
      </c:barChart>
      <c:catAx>
        <c:axId val="-1710979136"/>
        <c:scaling>
          <c:orientation val="minMax"/>
        </c:scaling>
        <c:delete val="0"/>
        <c:axPos val="l"/>
        <c:numFmt formatCode="General" sourceLinked="1"/>
        <c:majorTickMark val="out"/>
        <c:minorTickMark val="none"/>
        <c:tickLblPos val="nextTo"/>
        <c:spPr>
          <a:noFill/>
          <a:ln w="6350" cap="flat" cmpd="sng" algn="ctr">
            <a:solidFill>
              <a:schemeClr val="bg1">
                <a:lumMod val="6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crossAx val="-1710977776"/>
        <c:crosses val="autoZero"/>
        <c:auto val="1"/>
        <c:lblAlgn val="ctr"/>
        <c:lblOffset val="100"/>
        <c:noMultiLvlLbl val="0"/>
      </c:catAx>
      <c:valAx>
        <c:axId val="-1710977776"/>
        <c:scaling>
          <c:orientation val="minMax"/>
        </c:scaling>
        <c:delete val="0"/>
        <c:axPos val="b"/>
        <c:numFmt formatCode="&quot;$&quot;#,##0" sourceLinked="1"/>
        <c:majorTickMark val="out"/>
        <c:minorTickMark val="none"/>
        <c:tickLblPos val="nextTo"/>
        <c:spPr>
          <a:noFill/>
          <a:ln w="6350" cap="flat" cmpd="sng" algn="ctr">
            <a:solidFill>
              <a:schemeClr val="bg1">
                <a:lumMod val="6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crossAx val="-1710979136"/>
        <c:crosses val="autoZero"/>
        <c:crossBetween val="between"/>
      </c:valAx>
      <c:spPr>
        <a:noFill/>
        <a:ln w="12700">
          <a:noFill/>
        </a:ln>
        <a:effectLst/>
      </c:spPr>
    </c:plotArea>
    <c:legend>
      <c:legendPos val="r"/>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legend>
    <c:plotVisOnly val="1"/>
    <c:dispBlanksAs val="gap"/>
    <c:showDLblsOverMax val="0"/>
  </c:chart>
  <c:spPr>
    <a:noFill/>
    <a:ln w="6350" cap="flat" cmpd="sng" algn="ctr">
      <a:noFill/>
      <a:prstDash val="solid"/>
      <a:miter lim="800000"/>
    </a:ln>
    <a:effectLst/>
  </c:spPr>
  <c:txPr>
    <a:bodyPr/>
    <a:lstStyle/>
    <a:p>
      <a:pPr>
        <a:defRPr sz="1000" b="0" i="0">
          <a:solidFill>
            <a:schemeClr val="tx1"/>
          </a:solidFill>
          <a:latin typeface="+mn-lt"/>
          <a:ea typeface="Source Sans Pro" charset="0"/>
          <a:cs typeface="Source Sans Pro"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lineChart>
        <c:grouping val="standard"/>
        <c:varyColors val="0"/>
        <c:ser>
          <c:idx val="0"/>
          <c:order val="0"/>
          <c:tx>
            <c:strRef>
              <c:f>Sheet1!$B$1</c:f>
              <c:strCache>
                <c:ptCount val="1"/>
                <c:pt idx="0">
                  <c:v>Sales</c:v>
                </c:pt>
              </c:strCache>
            </c:strRef>
          </c:tx>
          <c:spPr>
            <a:ln w="25400" cap="rnd" cmpd="sng" algn="ctr">
              <a:solidFill>
                <a:schemeClr val="accent2"/>
              </a:solidFill>
              <a:prstDash val="solid"/>
              <a:round/>
            </a:ln>
            <a:effectLst/>
          </c:spPr>
          <c:marker>
            <c:symbol val="circle"/>
            <c:size val="8"/>
            <c:spPr>
              <a:solidFill>
                <a:schemeClr val="accent2"/>
              </a:solidFill>
              <a:ln w="6350" cap="flat" cmpd="sng" algn="ctr">
                <a:solidFill>
                  <a:schemeClr val="accent2">
                    <a:alpha val="50000"/>
                  </a:schemeClr>
                </a:solidFill>
                <a:prstDash val="solid"/>
                <a:round/>
              </a:ln>
              <a:effectLst/>
            </c:spPr>
          </c:marker>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c:formatCode>
                <c:ptCount val="12"/>
                <c:pt idx="0">
                  <c:v>0.05</c:v>
                </c:pt>
                <c:pt idx="1">
                  <c:v>0.1</c:v>
                </c:pt>
                <c:pt idx="2">
                  <c:v>0.15</c:v>
                </c:pt>
                <c:pt idx="3">
                  <c:v>0.22</c:v>
                </c:pt>
                <c:pt idx="4">
                  <c:v>0.3</c:v>
                </c:pt>
                <c:pt idx="5">
                  <c:v>0.28</c:v>
                </c:pt>
                <c:pt idx="6">
                  <c:v>0.22</c:v>
                </c:pt>
                <c:pt idx="7">
                  <c:v>0.320000000000001</c:v>
                </c:pt>
                <c:pt idx="8">
                  <c:v>0.45</c:v>
                </c:pt>
                <c:pt idx="9">
                  <c:v>0.600000000000001</c:v>
                </c:pt>
                <c:pt idx="10">
                  <c:v>0.650000000000002</c:v>
                </c:pt>
                <c:pt idx="11">
                  <c:v>0.55</c:v>
                </c:pt>
              </c:numCache>
            </c:numRef>
          </c:val>
          <c:smooth val="0"/>
          <c:extLst xmlns:c16r2="http://schemas.microsoft.com/office/drawing/2015/06/chart">
            <c:ext xmlns:c16="http://schemas.microsoft.com/office/drawing/2014/chart" uri="{C3380CC4-5D6E-409C-BE32-E72D297353CC}">
              <c16:uniqueId val="{00000000-E542-4EC8-9B87-A3329063A956}"/>
            </c:ext>
          </c:extLst>
        </c:ser>
        <c:ser>
          <c:idx val="1"/>
          <c:order val="1"/>
          <c:tx>
            <c:strRef>
              <c:f>Sheet1!$C$1</c:f>
              <c:strCache>
                <c:ptCount val="1"/>
                <c:pt idx="0">
                  <c:v>Revenue</c:v>
                </c:pt>
              </c:strCache>
            </c:strRef>
          </c:tx>
          <c:spPr>
            <a:ln w="25400" cap="rnd" cmpd="sng" algn="ctr">
              <a:solidFill>
                <a:schemeClr val="accent1"/>
              </a:solidFill>
              <a:prstDash val="solid"/>
              <a:round/>
            </a:ln>
            <a:effectLst/>
          </c:spPr>
          <c:marker>
            <c:symbol val="circle"/>
            <c:size val="7"/>
            <c:spPr>
              <a:solidFill>
                <a:schemeClr val="accent1"/>
              </a:solidFill>
              <a:ln w="6350" cap="flat" cmpd="sng" algn="ctr">
                <a:solidFill>
                  <a:schemeClr val="accent1"/>
                </a:solidFill>
                <a:prstDash val="solid"/>
                <a:round/>
              </a:ln>
              <a:effectLst/>
            </c:spPr>
          </c:marker>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c:formatCode>
                <c:ptCount val="12"/>
                <c:pt idx="0">
                  <c:v>0.28</c:v>
                </c:pt>
                <c:pt idx="1">
                  <c:v>0.380000000000001</c:v>
                </c:pt>
                <c:pt idx="2">
                  <c:v>0.4</c:v>
                </c:pt>
                <c:pt idx="3">
                  <c:v>0.48</c:v>
                </c:pt>
                <c:pt idx="4">
                  <c:v>0.650000000000002</c:v>
                </c:pt>
                <c:pt idx="5">
                  <c:v>0.650000000000002</c:v>
                </c:pt>
                <c:pt idx="6">
                  <c:v>0.78</c:v>
                </c:pt>
                <c:pt idx="7">
                  <c:v>0.850000000000001</c:v>
                </c:pt>
                <c:pt idx="8">
                  <c:v>0.860000000000001</c:v>
                </c:pt>
                <c:pt idx="9">
                  <c:v>0.850000000000001</c:v>
                </c:pt>
                <c:pt idx="10">
                  <c:v>0.9</c:v>
                </c:pt>
                <c:pt idx="11">
                  <c:v>0.850000000000001</c:v>
                </c:pt>
              </c:numCache>
            </c:numRef>
          </c:val>
          <c:smooth val="0"/>
          <c:extLst xmlns:c16r2="http://schemas.microsoft.com/office/drawing/2015/06/chart">
            <c:ext xmlns:c16="http://schemas.microsoft.com/office/drawing/2014/chart" uri="{C3380CC4-5D6E-409C-BE32-E72D297353CC}">
              <c16:uniqueId val="{00000001-E542-4EC8-9B87-A3329063A956}"/>
            </c:ext>
          </c:extLst>
        </c:ser>
        <c:dLbls>
          <c:showLegendKey val="0"/>
          <c:showVal val="0"/>
          <c:showCatName val="0"/>
          <c:showSerName val="0"/>
          <c:showPercent val="0"/>
          <c:showBubbleSize val="0"/>
        </c:dLbls>
        <c:marker val="1"/>
        <c:smooth val="0"/>
        <c:axId val="-1434130272"/>
        <c:axId val="-1434128224"/>
      </c:lineChart>
      <c:catAx>
        <c:axId val="-1434130272"/>
        <c:scaling>
          <c:orientation val="minMax"/>
        </c:scaling>
        <c:delete val="0"/>
        <c:axPos val="b"/>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crossAx val="-1434128224"/>
        <c:crosses val="autoZero"/>
        <c:auto val="1"/>
        <c:lblAlgn val="ctr"/>
        <c:lblOffset val="100"/>
        <c:noMultiLvlLbl val="0"/>
      </c:catAx>
      <c:valAx>
        <c:axId val="-1434128224"/>
        <c:scaling>
          <c:orientation val="minMax"/>
        </c:scaling>
        <c:delete val="0"/>
        <c:axPos val="l"/>
        <c:majorGridlines>
          <c:spPr>
            <a:ln w="6350" cap="flat" cmpd="sng" algn="ctr">
              <a:solidFill>
                <a:schemeClr val="bg1">
                  <a:lumMod val="85000"/>
                </a:schemeClr>
              </a:solidFill>
              <a:prstDash val="solid"/>
              <a:round/>
            </a:ln>
            <a:effectLst/>
          </c:spPr>
        </c:majorGridlines>
        <c:numFmt formatCode="0%"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crossAx val="-1434130272"/>
        <c:crosses val="autoZero"/>
        <c:crossBetween val="between"/>
      </c:valAx>
      <c:spPr>
        <a:noFill/>
        <a:ln w="6350">
          <a:solidFill>
            <a:schemeClr val="bg1">
              <a:lumMod val="85000"/>
            </a:schemeClr>
          </a:solidFill>
        </a:ln>
        <a:effectLst/>
      </c:spPr>
    </c:plotArea>
    <c:legend>
      <c:legendPos val="b"/>
      <c:layout>
        <c:manualLayout>
          <c:xMode val="edge"/>
          <c:yMode val="edge"/>
          <c:x val="0.336918100806263"/>
          <c:y val="0.892959402778868"/>
          <c:w val="0.339136027158282"/>
          <c:h val="0.095587485987975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n-US"/>
        </a:p>
      </c:txPr>
    </c:legend>
    <c:plotVisOnly val="1"/>
    <c:dispBlanksAs val="gap"/>
    <c:showDLblsOverMax val="0"/>
  </c:chart>
  <c:spPr>
    <a:noFill/>
    <a:ln w="6350" cap="flat" cmpd="sng" algn="ctr">
      <a:noFill/>
      <a:prstDash val="solid"/>
      <a:miter lim="800000"/>
    </a:ln>
    <a:effectLst/>
  </c:spPr>
  <c:txPr>
    <a:bodyPr/>
    <a:lstStyle/>
    <a:p>
      <a:pPr>
        <a:defRPr sz="1000" b="0" i="0">
          <a:solidFill>
            <a:schemeClr val="tx1"/>
          </a:solidFill>
          <a:latin typeface="+mn-lt"/>
          <a:ea typeface="Source Sans Pro" charset="0"/>
          <a:cs typeface="Source Sans Pro"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82223858258"/>
          <c:y val="0.183681722524107"/>
          <c:w val="0.782278532092533"/>
          <c:h val="0.545171505905512"/>
        </c:manualLayout>
      </c:layout>
      <c:areaChart>
        <c:grouping val="stacked"/>
        <c:varyColors val="0"/>
        <c:ser>
          <c:idx val="0"/>
          <c:order val="0"/>
          <c:tx>
            <c:strRef>
              <c:f>Blatt1!$B$1</c:f>
              <c:strCache>
                <c:ptCount val="1"/>
                <c:pt idx="0">
                  <c:v>Company 1</c:v>
                </c:pt>
              </c:strCache>
            </c:strRef>
          </c:tx>
          <c:spPr>
            <a:solidFill>
              <a:schemeClr val="accent1">
                <a:alpha val="90000"/>
              </a:schemeClr>
            </a:solidFill>
            <a:ln>
              <a:noFill/>
            </a:ln>
            <a:effectLst/>
          </c:spPr>
          <c:cat>
            <c:numRef>
              <c:f>Blatt1!$A$2:$A$14</c:f>
              <c:numCache>
                <c:formatCode>General</c:formatCode>
                <c:ptCount val="13"/>
                <c:pt idx="0">
                  <c:v>1.0</c:v>
                </c:pt>
                <c:pt idx="1">
                  <c:v>2.0</c:v>
                </c:pt>
                <c:pt idx="2">
                  <c:v>3.0</c:v>
                </c:pt>
                <c:pt idx="3">
                  <c:v>4.0</c:v>
                </c:pt>
                <c:pt idx="4">
                  <c:v>5.0</c:v>
                </c:pt>
                <c:pt idx="5">
                  <c:v>6.0</c:v>
                </c:pt>
                <c:pt idx="6">
                  <c:v>7.0</c:v>
                </c:pt>
                <c:pt idx="7">
                  <c:v>8.0</c:v>
                </c:pt>
                <c:pt idx="8">
                  <c:v>9.0</c:v>
                </c:pt>
                <c:pt idx="9">
                  <c:v>10.0</c:v>
                </c:pt>
                <c:pt idx="10">
                  <c:v>11.0</c:v>
                </c:pt>
                <c:pt idx="11">
                  <c:v>12.0</c:v>
                </c:pt>
                <c:pt idx="12">
                  <c:v>13.0</c:v>
                </c:pt>
              </c:numCache>
            </c:numRef>
          </c:cat>
          <c:val>
            <c:numRef>
              <c:f>Blatt1!$B$2:$B$14</c:f>
              <c:numCache>
                <c:formatCode>General</c:formatCode>
                <c:ptCount val="13"/>
                <c:pt idx="0">
                  <c:v>0.0</c:v>
                </c:pt>
                <c:pt idx="1">
                  <c:v>4.0</c:v>
                </c:pt>
                <c:pt idx="2">
                  <c:v>2.0</c:v>
                </c:pt>
                <c:pt idx="3">
                  <c:v>1.0</c:v>
                </c:pt>
                <c:pt idx="4">
                  <c:v>2.0</c:v>
                </c:pt>
                <c:pt idx="5">
                  <c:v>5.0</c:v>
                </c:pt>
                <c:pt idx="6">
                  <c:v>3.0</c:v>
                </c:pt>
                <c:pt idx="7">
                  <c:v>2.0</c:v>
                </c:pt>
                <c:pt idx="8">
                  <c:v>4.0</c:v>
                </c:pt>
                <c:pt idx="9">
                  <c:v>2.0</c:v>
                </c:pt>
                <c:pt idx="10">
                  <c:v>1.0</c:v>
                </c:pt>
                <c:pt idx="11">
                  <c:v>6.0</c:v>
                </c:pt>
                <c:pt idx="12">
                  <c:v>4.0</c:v>
                </c:pt>
              </c:numCache>
            </c:numRef>
          </c:val>
          <c:extLst xmlns:c16r2="http://schemas.microsoft.com/office/drawing/2015/06/chart">
            <c:ext xmlns:c16="http://schemas.microsoft.com/office/drawing/2014/chart" uri="{C3380CC4-5D6E-409C-BE32-E72D297353CC}">
              <c16:uniqueId val="{00000000-2140-449B-A5FD-06FB246AD550}"/>
            </c:ext>
          </c:extLst>
        </c:ser>
        <c:ser>
          <c:idx val="1"/>
          <c:order val="1"/>
          <c:tx>
            <c:strRef>
              <c:f>Blatt1!$C$1</c:f>
              <c:strCache>
                <c:ptCount val="1"/>
                <c:pt idx="0">
                  <c:v>Company 2</c:v>
                </c:pt>
              </c:strCache>
            </c:strRef>
          </c:tx>
          <c:spPr>
            <a:solidFill>
              <a:schemeClr val="accent2">
                <a:alpha val="90000"/>
              </a:schemeClr>
            </a:solidFill>
            <a:ln>
              <a:noFill/>
            </a:ln>
            <a:effectLst/>
          </c:spPr>
          <c:cat>
            <c:numRef>
              <c:f>Blatt1!$A$2:$A$14</c:f>
              <c:numCache>
                <c:formatCode>General</c:formatCode>
                <c:ptCount val="13"/>
                <c:pt idx="0">
                  <c:v>1.0</c:v>
                </c:pt>
                <c:pt idx="1">
                  <c:v>2.0</c:v>
                </c:pt>
                <c:pt idx="2">
                  <c:v>3.0</c:v>
                </c:pt>
                <c:pt idx="3">
                  <c:v>4.0</c:v>
                </c:pt>
                <c:pt idx="4">
                  <c:v>5.0</c:v>
                </c:pt>
                <c:pt idx="5">
                  <c:v>6.0</c:v>
                </c:pt>
                <c:pt idx="6">
                  <c:v>7.0</c:v>
                </c:pt>
                <c:pt idx="7">
                  <c:v>8.0</c:v>
                </c:pt>
                <c:pt idx="8">
                  <c:v>9.0</c:v>
                </c:pt>
                <c:pt idx="9">
                  <c:v>10.0</c:v>
                </c:pt>
                <c:pt idx="10">
                  <c:v>11.0</c:v>
                </c:pt>
                <c:pt idx="11">
                  <c:v>12.0</c:v>
                </c:pt>
                <c:pt idx="12">
                  <c:v>13.0</c:v>
                </c:pt>
              </c:numCache>
            </c:numRef>
          </c:cat>
          <c:val>
            <c:numRef>
              <c:f>Blatt1!$C$2:$C$14</c:f>
              <c:numCache>
                <c:formatCode>General</c:formatCode>
                <c:ptCount val="13"/>
                <c:pt idx="0">
                  <c:v>3.0</c:v>
                </c:pt>
                <c:pt idx="1">
                  <c:v>5.0</c:v>
                </c:pt>
                <c:pt idx="2">
                  <c:v>2.0</c:v>
                </c:pt>
                <c:pt idx="3">
                  <c:v>4.0</c:v>
                </c:pt>
                <c:pt idx="4">
                  <c:v>6.0</c:v>
                </c:pt>
                <c:pt idx="5">
                  <c:v>2.0</c:v>
                </c:pt>
                <c:pt idx="6">
                  <c:v>5.0</c:v>
                </c:pt>
                <c:pt idx="7">
                  <c:v>3.0</c:v>
                </c:pt>
                <c:pt idx="8">
                  <c:v>2.0</c:v>
                </c:pt>
                <c:pt idx="9">
                  <c:v>4.0</c:v>
                </c:pt>
                <c:pt idx="10">
                  <c:v>3.0</c:v>
                </c:pt>
                <c:pt idx="11">
                  <c:v>2.0</c:v>
                </c:pt>
                <c:pt idx="12">
                  <c:v>1.0</c:v>
                </c:pt>
              </c:numCache>
            </c:numRef>
          </c:val>
          <c:extLst xmlns:c16r2="http://schemas.microsoft.com/office/drawing/2015/06/chart">
            <c:ext xmlns:c16="http://schemas.microsoft.com/office/drawing/2014/chart" uri="{C3380CC4-5D6E-409C-BE32-E72D297353CC}">
              <c16:uniqueId val="{00000001-2140-449B-A5FD-06FB246AD550}"/>
            </c:ext>
          </c:extLst>
        </c:ser>
        <c:ser>
          <c:idx val="2"/>
          <c:order val="2"/>
          <c:tx>
            <c:strRef>
              <c:f>Blatt1!$D$1</c:f>
              <c:strCache>
                <c:ptCount val="1"/>
                <c:pt idx="0">
                  <c:v>Company 3</c:v>
                </c:pt>
              </c:strCache>
            </c:strRef>
          </c:tx>
          <c:spPr>
            <a:solidFill>
              <a:schemeClr val="accent3">
                <a:alpha val="90000"/>
              </a:schemeClr>
            </a:solidFill>
            <a:ln>
              <a:noFill/>
            </a:ln>
            <a:effectLst/>
          </c:spPr>
          <c:cat>
            <c:numRef>
              <c:f>Blatt1!$A$2:$A$14</c:f>
              <c:numCache>
                <c:formatCode>General</c:formatCode>
                <c:ptCount val="13"/>
                <c:pt idx="0">
                  <c:v>1.0</c:v>
                </c:pt>
                <c:pt idx="1">
                  <c:v>2.0</c:v>
                </c:pt>
                <c:pt idx="2">
                  <c:v>3.0</c:v>
                </c:pt>
                <c:pt idx="3">
                  <c:v>4.0</c:v>
                </c:pt>
                <c:pt idx="4">
                  <c:v>5.0</c:v>
                </c:pt>
                <c:pt idx="5">
                  <c:v>6.0</c:v>
                </c:pt>
                <c:pt idx="6">
                  <c:v>7.0</c:v>
                </c:pt>
                <c:pt idx="7">
                  <c:v>8.0</c:v>
                </c:pt>
                <c:pt idx="8">
                  <c:v>9.0</c:v>
                </c:pt>
                <c:pt idx="9">
                  <c:v>10.0</c:v>
                </c:pt>
                <c:pt idx="10">
                  <c:v>11.0</c:v>
                </c:pt>
                <c:pt idx="11">
                  <c:v>12.0</c:v>
                </c:pt>
                <c:pt idx="12">
                  <c:v>13.0</c:v>
                </c:pt>
              </c:numCache>
            </c:numRef>
          </c:cat>
          <c:val>
            <c:numRef>
              <c:f>Blatt1!$D$2:$D$14</c:f>
              <c:numCache>
                <c:formatCode>General</c:formatCode>
                <c:ptCount val="13"/>
                <c:pt idx="0">
                  <c:v>6.0</c:v>
                </c:pt>
                <c:pt idx="1">
                  <c:v>2.0</c:v>
                </c:pt>
                <c:pt idx="2">
                  <c:v>1.0</c:v>
                </c:pt>
                <c:pt idx="3">
                  <c:v>5.0</c:v>
                </c:pt>
                <c:pt idx="4">
                  <c:v>1.0</c:v>
                </c:pt>
                <c:pt idx="5">
                  <c:v>3.0</c:v>
                </c:pt>
                <c:pt idx="6">
                  <c:v>1.0</c:v>
                </c:pt>
                <c:pt idx="7">
                  <c:v>4.0</c:v>
                </c:pt>
                <c:pt idx="8">
                  <c:v>3.0</c:v>
                </c:pt>
                <c:pt idx="9">
                  <c:v>4.0</c:v>
                </c:pt>
                <c:pt idx="10">
                  <c:v>2.0</c:v>
                </c:pt>
                <c:pt idx="11">
                  <c:v>5.0</c:v>
                </c:pt>
                <c:pt idx="12">
                  <c:v>6.0</c:v>
                </c:pt>
              </c:numCache>
            </c:numRef>
          </c:val>
          <c:extLst xmlns:c16r2="http://schemas.microsoft.com/office/drawing/2015/06/chart">
            <c:ext xmlns:c16="http://schemas.microsoft.com/office/drawing/2014/chart" uri="{C3380CC4-5D6E-409C-BE32-E72D297353CC}">
              <c16:uniqueId val="{00000002-2140-449B-A5FD-06FB246AD550}"/>
            </c:ext>
          </c:extLst>
        </c:ser>
        <c:ser>
          <c:idx val="3"/>
          <c:order val="3"/>
          <c:tx>
            <c:strRef>
              <c:f>Blatt1!$E$1</c:f>
              <c:strCache>
                <c:ptCount val="1"/>
                <c:pt idx="0">
                  <c:v>Company 4</c:v>
                </c:pt>
              </c:strCache>
            </c:strRef>
          </c:tx>
          <c:spPr>
            <a:solidFill>
              <a:schemeClr val="accent4">
                <a:alpha val="90000"/>
              </a:schemeClr>
            </a:solidFill>
            <a:ln>
              <a:noFill/>
            </a:ln>
            <a:effectLst/>
          </c:spPr>
          <c:cat>
            <c:numRef>
              <c:f>Blatt1!$A$2:$A$14</c:f>
              <c:numCache>
                <c:formatCode>General</c:formatCode>
                <c:ptCount val="13"/>
                <c:pt idx="0">
                  <c:v>1.0</c:v>
                </c:pt>
                <c:pt idx="1">
                  <c:v>2.0</c:v>
                </c:pt>
                <c:pt idx="2">
                  <c:v>3.0</c:v>
                </c:pt>
                <c:pt idx="3">
                  <c:v>4.0</c:v>
                </c:pt>
                <c:pt idx="4">
                  <c:v>5.0</c:v>
                </c:pt>
                <c:pt idx="5">
                  <c:v>6.0</c:v>
                </c:pt>
                <c:pt idx="6">
                  <c:v>7.0</c:v>
                </c:pt>
                <c:pt idx="7">
                  <c:v>8.0</c:v>
                </c:pt>
                <c:pt idx="8">
                  <c:v>9.0</c:v>
                </c:pt>
                <c:pt idx="9">
                  <c:v>10.0</c:v>
                </c:pt>
                <c:pt idx="10">
                  <c:v>11.0</c:v>
                </c:pt>
                <c:pt idx="11">
                  <c:v>12.0</c:v>
                </c:pt>
                <c:pt idx="12">
                  <c:v>13.0</c:v>
                </c:pt>
              </c:numCache>
            </c:numRef>
          </c:cat>
          <c:val>
            <c:numRef>
              <c:f>Blatt1!$E$2:$E$14</c:f>
              <c:numCache>
                <c:formatCode>General</c:formatCode>
                <c:ptCount val="13"/>
                <c:pt idx="0">
                  <c:v>8.0</c:v>
                </c:pt>
                <c:pt idx="1">
                  <c:v>5.0</c:v>
                </c:pt>
                <c:pt idx="2">
                  <c:v>3.0</c:v>
                </c:pt>
                <c:pt idx="3">
                  <c:v>2.0</c:v>
                </c:pt>
                <c:pt idx="4">
                  <c:v>4.0</c:v>
                </c:pt>
                <c:pt idx="5">
                  <c:v>5.0</c:v>
                </c:pt>
                <c:pt idx="6">
                  <c:v>3.0</c:v>
                </c:pt>
                <c:pt idx="7">
                  <c:v>0.0</c:v>
                </c:pt>
                <c:pt idx="8">
                  <c:v>4.0</c:v>
                </c:pt>
                <c:pt idx="9">
                  <c:v>4.0</c:v>
                </c:pt>
                <c:pt idx="10">
                  <c:v>3.0</c:v>
                </c:pt>
                <c:pt idx="11">
                  <c:v>5.0</c:v>
                </c:pt>
                <c:pt idx="12">
                  <c:v>2.0</c:v>
                </c:pt>
              </c:numCache>
            </c:numRef>
          </c:val>
          <c:extLst xmlns:c16r2="http://schemas.microsoft.com/office/drawing/2015/06/chart">
            <c:ext xmlns:c16="http://schemas.microsoft.com/office/drawing/2014/chart" uri="{C3380CC4-5D6E-409C-BE32-E72D297353CC}">
              <c16:uniqueId val="{00000003-2140-449B-A5FD-06FB246AD550}"/>
            </c:ext>
          </c:extLst>
        </c:ser>
        <c:dLbls>
          <c:showLegendKey val="0"/>
          <c:showVal val="0"/>
          <c:showCatName val="0"/>
          <c:showSerName val="0"/>
          <c:showPercent val="0"/>
          <c:showBubbleSize val="0"/>
        </c:dLbls>
        <c:axId val="-1710746096"/>
        <c:axId val="-1710743808"/>
      </c:areaChart>
      <c:catAx>
        <c:axId val="-171074609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Source Sans Pro" charset="0"/>
                <a:cs typeface="Source Sans Pro" charset="0"/>
              </a:defRPr>
            </a:pPr>
            <a:endParaRPr lang="en-US"/>
          </a:p>
        </c:txPr>
        <c:crossAx val="-1710743808"/>
        <c:crosses val="autoZero"/>
        <c:auto val="1"/>
        <c:lblAlgn val="ctr"/>
        <c:lblOffset val="100"/>
        <c:noMultiLvlLbl val="0"/>
      </c:catAx>
      <c:valAx>
        <c:axId val="-17107438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Source Sans Pro" charset="0"/>
                <a:cs typeface="Source Sans Pro" charset="0"/>
              </a:defRPr>
            </a:pPr>
            <a:endParaRPr lang="en-US"/>
          </a:p>
        </c:txPr>
        <c:crossAx val="-1710746096"/>
        <c:crosses val="autoZero"/>
        <c:crossBetween val="midCat"/>
      </c:valAx>
      <c:spPr>
        <a:noFill/>
        <a:ln>
          <a:noFill/>
        </a:ln>
        <a:effectLst/>
      </c:spPr>
    </c:plotArea>
    <c:legend>
      <c:legendPos val="b"/>
      <c:layout>
        <c:manualLayout>
          <c:xMode val="edge"/>
          <c:yMode val="edge"/>
          <c:x val="0.274474699949244"/>
          <c:y val="0.858313440336715"/>
          <c:w val="0.420116018509131"/>
          <c:h val="0.0637750494707416"/>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Source Sans Pro" charset="0"/>
              <a:cs typeface="Source Sans Pro" charset="0"/>
            </a:defRPr>
          </a:pPr>
          <a:endParaRPr lang="en-US"/>
        </a:p>
      </c:txPr>
    </c:legend>
    <c:plotVisOnly val="1"/>
    <c:dispBlanksAs val="gap"/>
    <c:showDLblsOverMax val="0"/>
  </c:chart>
  <c:spPr>
    <a:noFill/>
    <a:ln>
      <a:noFill/>
    </a:ln>
    <a:effectLst/>
  </c:spPr>
  <c:txPr>
    <a:bodyPr/>
    <a:lstStyle/>
    <a:p>
      <a:pPr>
        <a:defRPr sz="1100" b="0" i="0">
          <a:latin typeface="+mn-lt"/>
          <a:ea typeface="Source Sans Pro" charset="0"/>
          <a:cs typeface="Source Sans Pro"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00" b="0" i="0" u="none" strike="noStrike" kern="1200" baseline="0">
                    <a:solidFill>
                      <a:schemeClr val="tx1">
                        <a:lumMod val="50000"/>
                        <a:lumOff val="50000"/>
                      </a:schemeClr>
                    </a:solidFill>
                    <a:latin typeface="+mj-lt"/>
                    <a:ea typeface="Source Sans Pro" charset="0"/>
                    <a:cs typeface="Source Sans Pro" charset="0"/>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April</c:v>
                </c:pt>
                <c:pt idx="1">
                  <c:v>May</c:v>
                </c:pt>
                <c:pt idx="2">
                  <c:v>June</c:v>
                </c:pt>
                <c:pt idx="3">
                  <c:v>July</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B5A-4904-9BEC-9EB3DB169857}"/>
            </c:ext>
          </c:extLst>
        </c:ser>
        <c:dLbls>
          <c:dLblPos val="outEnd"/>
          <c:showLegendKey val="0"/>
          <c:showVal val="1"/>
          <c:showCatName val="0"/>
          <c:showSerName val="0"/>
          <c:showPercent val="0"/>
          <c:showBubbleSize val="0"/>
        </c:dLbls>
        <c:gapWidth val="444"/>
        <c:axId val="-1401910704"/>
        <c:axId val="-1401820384"/>
      </c:barChart>
      <c:catAx>
        <c:axId val="-14019107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000" b="0" i="0" u="none" strike="noStrike" kern="1200" cap="all" spc="120" normalizeH="0" baseline="0">
                <a:solidFill>
                  <a:schemeClr val="tx1">
                    <a:lumMod val="65000"/>
                    <a:lumOff val="35000"/>
                  </a:schemeClr>
                </a:solidFill>
                <a:latin typeface="+mj-lt"/>
                <a:ea typeface="Source Sans Pro" charset="0"/>
                <a:cs typeface="Source Sans Pro" charset="0"/>
              </a:defRPr>
            </a:pPr>
            <a:endParaRPr lang="en-US"/>
          </a:p>
        </c:txPr>
        <c:crossAx val="-1401820384"/>
        <c:crosses val="autoZero"/>
        <c:auto val="1"/>
        <c:lblAlgn val="ctr"/>
        <c:lblOffset val="100"/>
        <c:noMultiLvlLbl val="0"/>
      </c:catAx>
      <c:valAx>
        <c:axId val="-1401820384"/>
        <c:scaling>
          <c:orientation val="minMax"/>
        </c:scaling>
        <c:delete val="1"/>
        <c:axPos val="b"/>
        <c:numFmt formatCode="General" sourceLinked="1"/>
        <c:majorTickMark val="none"/>
        <c:minorTickMark val="none"/>
        <c:tickLblPos val="nextTo"/>
        <c:crossAx val="-14019107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j-lt"/>
              <a:ea typeface="Source Sans Pro" charset="0"/>
              <a:cs typeface="Source Sans Pro" charset="0"/>
            </a:defRPr>
          </a:pPr>
          <a:endParaRPr lang="en-US"/>
        </a:p>
      </c:txPr>
    </c:legend>
    <c:plotVisOnly val="1"/>
    <c:dispBlanksAs val="gap"/>
    <c:showDLblsOverMax val="0"/>
  </c:chart>
  <c:spPr>
    <a:noFill/>
    <a:ln>
      <a:noFill/>
    </a:ln>
    <a:effectLst/>
  </c:spPr>
  <c:txPr>
    <a:bodyPr/>
    <a:lstStyle/>
    <a:p>
      <a:pPr>
        <a:defRPr sz="1000" b="0" i="0">
          <a:latin typeface="+mj-lt"/>
          <a:ea typeface="Source Sans Pro" charset="0"/>
          <a:cs typeface="Source Sans Pro"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 id="14">
  <a:schemeClr val="accent1"/>
</cs:colorStyle>
</file>

<file path=ppt/charts/colors7.xml><?xml version="1.0" encoding="utf-8"?>
<cs:colorStyle xmlns:cs="http://schemas.microsoft.com/office/drawing/2012/chartStyle" xmlns:a="http://schemas.openxmlformats.org/drawingml/2006/main" meth="withinLinear" id="14">
  <a:schemeClr val="accent1"/>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0EBAF-D955-C443-AB02-2BCBC7797572}" type="datetimeFigureOut">
              <a:rPr lang="en-US" smtClean="0"/>
              <a:t>3/9/17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E1DC8B-0A09-DC4E-ABCE-FAAA12F0302B}" type="slidenum">
              <a:rPr lang="en-US" smtClean="0"/>
              <a:t>‹#›</a:t>
            </a:fld>
            <a:endParaRPr lang="en-US"/>
          </a:p>
        </p:txBody>
      </p:sp>
    </p:spTree>
    <p:extLst>
      <p:ext uri="{BB962C8B-B14F-4D97-AF65-F5344CB8AC3E}">
        <p14:creationId xmlns:p14="http://schemas.microsoft.com/office/powerpoint/2010/main" val="2068574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7A641A-FC50-3840-A830-42D90553FE8C}" type="datetimeFigureOut">
              <a:rPr lang="en-US" smtClean="0"/>
              <a:t>3/9/17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896355-3DDC-9949-861F-AD0908BFCC23}" type="slidenum">
              <a:rPr lang="en-US" smtClean="0"/>
              <a:t>‹#›</a:t>
            </a:fld>
            <a:endParaRPr lang="en-US"/>
          </a:p>
        </p:txBody>
      </p:sp>
    </p:spTree>
    <p:extLst>
      <p:ext uri="{BB962C8B-B14F-4D97-AF65-F5344CB8AC3E}">
        <p14:creationId xmlns:p14="http://schemas.microsoft.com/office/powerpoint/2010/main" val="209977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30</a:t>
            </a:fld>
            <a:endParaRPr lang="en-US"/>
          </a:p>
        </p:txBody>
      </p:sp>
    </p:spTree>
    <p:extLst>
      <p:ext uri="{BB962C8B-B14F-4D97-AF65-F5344CB8AC3E}">
        <p14:creationId xmlns:p14="http://schemas.microsoft.com/office/powerpoint/2010/main" val="1368366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89</a:t>
            </a:fld>
            <a:endParaRPr lang="en-US"/>
          </a:p>
        </p:txBody>
      </p:sp>
    </p:spTree>
    <p:extLst>
      <p:ext uri="{BB962C8B-B14F-4D97-AF65-F5344CB8AC3E}">
        <p14:creationId xmlns:p14="http://schemas.microsoft.com/office/powerpoint/2010/main" val="778022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102</a:t>
            </a:fld>
            <a:endParaRPr lang="en-US"/>
          </a:p>
        </p:txBody>
      </p:sp>
    </p:spTree>
    <p:extLst>
      <p:ext uri="{BB962C8B-B14F-4D97-AF65-F5344CB8AC3E}">
        <p14:creationId xmlns:p14="http://schemas.microsoft.com/office/powerpoint/2010/main" val="821621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018D09-BA4C-8643-BDFC-CA556F40B60A}" type="slidenum">
              <a:rPr lang="en-US" smtClean="0"/>
              <a:t>117</a:t>
            </a:fld>
            <a:endParaRPr lang="en-US"/>
          </a:p>
        </p:txBody>
      </p:sp>
    </p:spTree>
    <p:extLst>
      <p:ext uri="{BB962C8B-B14F-4D97-AF65-F5344CB8AC3E}">
        <p14:creationId xmlns:p14="http://schemas.microsoft.com/office/powerpoint/2010/main" val="1137754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118</a:t>
            </a:fld>
            <a:endParaRPr lang="en-US"/>
          </a:p>
        </p:txBody>
      </p:sp>
    </p:spTree>
    <p:extLst>
      <p:ext uri="{BB962C8B-B14F-4D97-AF65-F5344CB8AC3E}">
        <p14:creationId xmlns:p14="http://schemas.microsoft.com/office/powerpoint/2010/main" val="788292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131</a:t>
            </a:fld>
            <a:endParaRPr lang="en-US"/>
          </a:p>
        </p:txBody>
      </p:sp>
    </p:spTree>
    <p:extLst>
      <p:ext uri="{BB962C8B-B14F-4D97-AF65-F5344CB8AC3E}">
        <p14:creationId xmlns:p14="http://schemas.microsoft.com/office/powerpoint/2010/main" val="1956520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Tree>
    <p:extLst>
      <p:ext uri="{BB962C8B-B14F-4D97-AF65-F5344CB8AC3E}">
        <p14:creationId xmlns:p14="http://schemas.microsoft.com/office/powerpoint/2010/main" val="2521269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smtClean="0"/>
              <a:t>CLICK TO EDIT MASTER TITLE STYLE</a:t>
            </a:r>
            <a:endParaRPr lang="en-US" dirty="0"/>
          </a:p>
        </p:txBody>
      </p:sp>
    </p:spTree>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smtClean="0"/>
              <a:t>CLICK TO EDIT MASTER TITLE STYLE</a:t>
            </a:r>
            <a:endParaRPr lang="en-US" dirty="0"/>
          </a:p>
        </p:txBody>
      </p:sp>
      <p:sp>
        <p:nvSpPr>
          <p:cNvPr id="7" name="Picture Placeholder 4"/>
          <p:cNvSpPr>
            <a:spLocks noGrp="1"/>
          </p:cNvSpPr>
          <p:nvPr>
            <p:ph type="pic" sz="quarter" idx="11" hasCustomPrompt="1"/>
          </p:nvPr>
        </p:nvSpPr>
        <p:spPr>
          <a:xfrm>
            <a:off x="4653153" y="2290219"/>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8" name="Picture Placeholder 4"/>
          <p:cNvSpPr>
            <a:spLocks noGrp="1"/>
          </p:cNvSpPr>
          <p:nvPr>
            <p:ph type="pic" sz="quarter" idx="12" hasCustomPrompt="1"/>
          </p:nvPr>
        </p:nvSpPr>
        <p:spPr>
          <a:xfrm>
            <a:off x="4653153" y="4235103"/>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8" name="Picture Placeholder 4"/>
          <p:cNvSpPr>
            <a:spLocks noGrp="1"/>
          </p:cNvSpPr>
          <p:nvPr>
            <p:ph type="pic" sz="quarter" idx="12" hasCustomPrompt="1"/>
          </p:nvPr>
        </p:nvSpPr>
        <p:spPr>
          <a:xfrm>
            <a:off x="4653153" y="4655233"/>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1" name="Picture Placeholder 4"/>
          <p:cNvSpPr>
            <a:spLocks noGrp="1"/>
          </p:cNvSpPr>
          <p:nvPr>
            <p:ph type="pic" sz="quarter" idx="13" hasCustomPrompt="1"/>
          </p:nvPr>
        </p:nvSpPr>
        <p:spPr>
          <a:xfrm>
            <a:off x="4653153" y="2907197"/>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2" name="Picture Placeholder 4"/>
          <p:cNvSpPr>
            <a:spLocks noGrp="1"/>
          </p:cNvSpPr>
          <p:nvPr>
            <p:ph type="pic" sz="quarter" idx="14" hasCustomPrompt="1"/>
          </p:nvPr>
        </p:nvSpPr>
        <p:spPr>
          <a:xfrm>
            <a:off x="4653153" y="1181100"/>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6" name="Picture Placeholder 4"/>
          <p:cNvSpPr>
            <a:spLocks noGrp="1"/>
          </p:cNvSpPr>
          <p:nvPr>
            <p:ph type="pic" sz="quarter" idx="13" hasCustomPrompt="1"/>
          </p:nvPr>
        </p:nvSpPr>
        <p:spPr>
          <a:xfrm>
            <a:off x="4653153" y="2907197"/>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9" name="Picture Placeholder 4"/>
          <p:cNvSpPr>
            <a:spLocks noGrp="1"/>
          </p:cNvSpPr>
          <p:nvPr>
            <p:ph type="pic" sz="quarter" idx="14" hasCustomPrompt="1"/>
          </p:nvPr>
        </p:nvSpPr>
        <p:spPr>
          <a:xfrm>
            <a:off x="4653153" y="1181100"/>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smtClean="0"/>
              <a:t>CLICK TO EDIT MASTER TITLE STYLE</a:t>
            </a:r>
            <a:endParaRPr lang="en-US" dirty="0"/>
          </a:p>
        </p:txBody>
      </p:sp>
    </p:spTree>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996125"/>
            <a:ext cx="8477747" cy="745212"/>
          </a:xfrm>
        </p:spPr>
        <p:txBody>
          <a:bodyPr/>
          <a:lstStyle>
            <a:lvl1pPr algn="ctr">
              <a:defRPr sz="3600"/>
            </a:lvl1pPr>
          </a:lstStyle>
          <a:p>
            <a:r>
              <a:rPr lang="en-US" dirty="0" smtClean="0"/>
              <a:t>CLICK TO EDIT MASTER TITLE STYLE</a:t>
            </a:r>
            <a:endParaRPr lang="en-US" dirty="0"/>
          </a:p>
        </p:txBody>
      </p:sp>
    </p:spTree>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1759448"/>
            <a:ext cx="4229100" cy="1621619"/>
          </a:xfrm>
        </p:spPr>
        <p:txBody>
          <a:bodyPr/>
          <a:lstStyle>
            <a:lvl1pPr>
              <a:defRPr sz="3600"/>
            </a:lvl1pPr>
          </a:lstStyle>
          <a:p>
            <a:r>
              <a:rPr lang="en-US" dirty="0" smtClean="0"/>
              <a:t>CLICK TO EDIT MASTER TITLE STYLE</a:t>
            </a:r>
            <a:endParaRPr lang="en-US" dirty="0"/>
          </a:p>
        </p:txBody>
      </p:sp>
      <p:sp>
        <p:nvSpPr>
          <p:cNvPr id="6" name="Picture Placeholder 4"/>
          <p:cNvSpPr>
            <a:spLocks noGrp="1"/>
          </p:cNvSpPr>
          <p:nvPr>
            <p:ph type="pic" sz="quarter" idx="11" hasCustomPrompt="1"/>
          </p:nvPr>
        </p:nvSpPr>
        <p:spPr>
          <a:xfrm>
            <a:off x="0" y="3927944"/>
            <a:ext cx="12192000" cy="293005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ext uri="{BB962C8B-B14F-4D97-AF65-F5344CB8AC3E}">
        <p14:creationId xmlns:p14="http://schemas.microsoft.com/office/powerpoint/2010/main" val="4986074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990600" y="2313828"/>
            <a:ext cx="3748377" cy="279886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Picture Placeholder 4"/>
          <p:cNvSpPr>
            <a:spLocks noGrp="1"/>
          </p:cNvSpPr>
          <p:nvPr>
            <p:ph type="pic" sz="quarter" idx="12" hasCustomPrompt="1"/>
          </p:nvPr>
        </p:nvSpPr>
        <p:spPr>
          <a:xfrm>
            <a:off x="4738977" y="2313828"/>
            <a:ext cx="3748377" cy="279886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Picture Placeholder 4"/>
          <p:cNvSpPr>
            <a:spLocks noGrp="1"/>
          </p:cNvSpPr>
          <p:nvPr>
            <p:ph type="pic" sz="quarter" idx="13" hasCustomPrompt="1"/>
          </p:nvPr>
        </p:nvSpPr>
        <p:spPr>
          <a:xfrm>
            <a:off x="8487355" y="2313828"/>
            <a:ext cx="3704646" cy="279886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8" name="Title 4"/>
          <p:cNvSpPr>
            <a:spLocks noGrp="1"/>
          </p:cNvSpPr>
          <p:nvPr>
            <p:ph type="title" hasCustomPrompt="1"/>
          </p:nvPr>
        </p:nvSpPr>
        <p:spPr>
          <a:xfrm>
            <a:off x="1866900" y="996124"/>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6186693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4837707" y="1"/>
            <a:ext cx="3598627"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Picture Placeholder 4"/>
          <p:cNvSpPr>
            <a:spLocks noGrp="1"/>
          </p:cNvSpPr>
          <p:nvPr>
            <p:ph type="pic" sz="quarter" idx="12" hasCustomPrompt="1"/>
          </p:nvPr>
        </p:nvSpPr>
        <p:spPr>
          <a:xfrm>
            <a:off x="4837707" y="2289977"/>
            <a:ext cx="3598627"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Picture Placeholder 4"/>
          <p:cNvSpPr>
            <a:spLocks noGrp="1"/>
          </p:cNvSpPr>
          <p:nvPr>
            <p:ph type="pic" sz="quarter" idx="13" hasCustomPrompt="1"/>
          </p:nvPr>
        </p:nvSpPr>
        <p:spPr>
          <a:xfrm>
            <a:off x="4837707" y="4573989"/>
            <a:ext cx="3598627" cy="228401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8"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5966454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4885413" y="1"/>
            <a:ext cx="3113599"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Picture Placeholder 4"/>
          <p:cNvSpPr>
            <a:spLocks noGrp="1"/>
          </p:cNvSpPr>
          <p:nvPr>
            <p:ph type="pic" sz="quarter" idx="12" hasCustomPrompt="1"/>
          </p:nvPr>
        </p:nvSpPr>
        <p:spPr>
          <a:xfrm>
            <a:off x="4473601" y="2289977"/>
            <a:ext cx="3113599"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Picture Placeholder 4"/>
          <p:cNvSpPr>
            <a:spLocks noGrp="1"/>
          </p:cNvSpPr>
          <p:nvPr>
            <p:ph type="pic" sz="quarter" idx="13" hasCustomPrompt="1"/>
          </p:nvPr>
        </p:nvSpPr>
        <p:spPr>
          <a:xfrm>
            <a:off x="4885413" y="4573989"/>
            <a:ext cx="3113599" cy="228401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8"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Tree>
    <p:extLst>
      <p:ext uri="{BB962C8B-B14F-4D97-AF65-F5344CB8AC3E}">
        <p14:creationId xmlns:p14="http://schemas.microsoft.com/office/powerpoint/2010/main" val="4730752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9056536" y="0"/>
            <a:ext cx="3135464"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Title 4"/>
          <p:cNvSpPr>
            <a:spLocks noGrp="1"/>
          </p:cNvSpPr>
          <p:nvPr>
            <p:ph type="title" hasCustomPrompt="1"/>
          </p:nvPr>
        </p:nvSpPr>
        <p:spPr>
          <a:xfrm>
            <a:off x="1866900" y="996124"/>
            <a:ext cx="4229100" cy="1621619"/>
          </a:xfrm>
        </p:spPr>
        <p:txBody>
          <a:bodyPr/>
          <a:lstStyle>
            <a:lvl1pPr>
              <a:defRPr sz="3600"/>
            </a:lvl1pPr>
          </a:lstStyle>
          <a:p>
            <a:r>
              <a:rPr lang="en-US" dirty="0" smtClean="0"/>
              <a:t>CLICK TO EDIT MASTER TITLE STYLE</a:t>
            </a:r>
            <a:endParaRPr lang="en-US" dirty="0"/>
          </a:p>
        </p:txBody>
      </p:sp>
      <p:sp>
        <p:nvSpPr>
          <p:cNvPr id="7" name="Rectangle 6"/>
          <p:cNvSpPr/>
          <p:nvPr userDrawn="1"/>
        </p:nvSpPr>
        <p:spPr>
          <a:xfrm>
            <a:off x="0" y="0"/>
            <a:ext cx="990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Номер слайда 21"/>
          <p:cNvSpPr txBox="1">
            <a:spLocks/>
          </p:cNvSpPr>
          <p:nvPr userDrawn="1"/>
        </p:nvSpPr>
        <p:spPr>
          <a:xfrm>
            <a:off x="235873"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solidFill>
                  <a:schemeClr val="tx1">
                    <a:lumMod val="50000"/>
                    <a:lumOff val="50000"/>
                    <a:alpha val="70000"/>
                  </a:schemeClr>
                </a:solidFill>
              </a:rPr>
              <a:pPr/>
              <a:t>‹#›</a:t>
            </a:fld>
            <a:endParaRPr lang="en-US" dirty="0" smtClean="0">
              <a:solidFill>
                <a:schemeClr val="tx1">
                  <a:lumMod val="50000"/>
                  <a:lumOff val="50000"/>
                  <a:alpha val="70000"/>
                </a:schemeClr>
              </a:solidFill>
            </a:endParaRPr>
          </a:p>
        </p:txBody>
      </p:sp>
      <p:cxnSp>
        <p:nvCxnSpPr>
          <p:cNvPr id="9" name="Straight Connector 8"/>
          <p:cNvCxnSpPr/>
          <p:nvPr userDrawn="1"/>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74333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3371337" y="6418877"/>
            <a:ext cx="513735" cy="227164"/>
          </a:xfrm>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0" y="0"/>
            <a:ext cx="3135464"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Title 4"/>
          <p:cNvSpPr>
            <a:spLocks noGrp="1"/>
          </p:cNvSpPr>
          <p:nvPr>
            <p:ph type="title" hasCustomPrompt="1"/>
          </p:nvPr>
        </p:nvSpPr>
        <p:spPr>
          <a:xfrm>
            <a:off x="5002364" y="996124"/>
            <a:ext cx="4229100" cy="1621619"/>
          </a:xfrm>
        </p:spPr>
        <p:txBody>
          <a:bodyPr/>
          <a:lstStyle>
            <a:lvl1pPr>
              <a:defRPr sz="3600"/>
            </a:lvl1pPr>
          </a:lstStyle>
          <a:p>
            <a:r>
              <a:rPr lang="en-US" dirty="0" smtClean="0"/>
              <a:t>CLICK TO EDIT MASTER TITLE STYLE</a:t>
            </a:r>
            <a:endParaRPr lang="en-US" dirty="0"/>
          </a:p>
        </p:txBody>
      </p:sp>
      <p:sp>
        <p:nvSpPr>
          <p:cNvPr id="7" name="Rectangle 6"/>
          <p:cNvSpPr/>
          <p:nvPr userDrawn="1"/>
        </p:nvSpPr>
        <p:spPr>
          <a:xfrm>
            <a:off x="3135464" y="0"/>
            <a:ext cx="990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Номер слайда 21"/>
          <p:cNvSpPr txBox="1">
            <a:spLocks/>
          </p:cNvSpPr>
          <p:nvPr userDrawn="1"/>
        </p:nvSpPr>
        <p:spPr>
          <a:xfrm>
            <a:off x="3371337"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solidFill>
                  <a:schemeClr val="tx1">
                    <a:lumMod val="50000"/>
                    <a:lumOff val="50000"/>
                    <a:alpha val="70000"/>
                  </a:schemeClr>
                </a:solidFill>
              </a:rPr>
              <a:pPr/>
              <a:t>‹#›</a:t>
            </a:fld>
            <a:endParaRPr lang="en-US" dirty="0" smtClean="0">
              <a:solidFill>
                <a:schemeClr val="tx1">
                  <a:lumMod val="50000"/>
                  <a:lumOff val="50000"/>
                  <a:alpha val="70000"/>
                </a:schemeClr>
              </a:solidFill>
            </a:endParaRPr>
          </a:p>
        </p:txBody>
      </p:sp>
      <p:cxnSp>
        <p:nvCxnSpPr>
          <p:cNvPr id="9" name="Straight Connector 8"/>
          <p:cNvCxnSpPr/>
          <p:nvPr userDrawn="1"/>
        </p:nvCxnSpPr>
        <p:spPr>
          <a:xfrm>
            <a:off x="3604351"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365205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smtClean="0"/>
              <a:t>CLICK TO EDIT MASTER TITLE STYLE</a:t>
            </a:r>
            <a:endParaRPr lang="en-US" dirty="0"/>
          </a:p>
        </p:txBody>
      </p:sp>
      <p:sp>
        <p:nvSpPr>
          <p:cNvPr id="6" name="Picture Placeholder 4"/>
          <p:cNvSpPr>
            <a:spLocks noGrp="1"/>
          </p:cNvSpPr>
          <p:nvPr>
            <p:ph type="pic" sz="quarter" idx="11" hasCustomPrompt="1"/>
          </p:nvPr>
        </p:nvSpPr>
        <p:spPr>
          <a:xfrm>
            <a:off x="6096001" y="1181099"/>
            <a:ext cx="5524500" cy="28393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Picture Placeholder 4"/>
          <p:cNvSpPr>
            <a:spLocks noGrp="1"/>
          </p:cNvSpPr>
          <p:nvPr>
            <p:ph type="pic" sz="quarter" idx="12" hasCustomPrompt="1"/>
          </p:nvPr>
        </p:nvSpPr>
        <p:spPr>
          <a:xfrm>
            <a:off x="3628571" y="4020456"/>
            <a:ext cx="3093359" cy="19594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ext uri="{BB962C8B-B14F-4D97-AF65-F5344CB8AC3E}">
        <p14:creationId xmlns:p14="http://schemas.microsoft.com/office/powerpoint/2010/main" val="16624827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2500438"/>
            <a:ext cx="4229100" cy="1857123"/>
          </a:xfrm>
        </p:spPr>
        <p:txBody>
          <a:bodyPr/>
          <a:lstStyle/>
          <a:p>
            <a:r>
              <a:rPr lang="en-US" dirty="0" smtClean="0"/>
              <a:t>CLICK TO EDIT MASTER TITLE STYLE</a:t>
            </a:r>
            <a:endParaRPr lang="en-US" dirty="0"/>
          </a:p>
        </p:txBody>
      </p:sp>
      <p:sp>
        <p:nvSpPr>
          <p:cNvPr id="6" name="Picture Placeholder 4"/>
          <p:cNvSpPr>
            <a:spLocks noGrp="1"/>
          </p:cNvSpPr>
          <p:nvPr>
            <p:ph type="pic" sz="quarter" idx="11" hasCustomPrompt="1"/>
          </p:nvPr>
        </p:nvSpPr>
        <p:spPr>
          <a:xfrm>
            <a:off x="10167256" y="0"/>
            <a:ext cx="2024743" cy="31060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Picture Placeholder 4"/>
          <p:cNvSpPr>
            <a:spLocks noGrp="1"/>
          </p:cNvSpPr>
          <p:nvPr>
            <p:ph type="pic" sz="quarter" idx="12" hasCustomPrompt="1"/>
          </p:nvPr>
        </p:nvSpPr>
        <p:spPr>
          <a:xfrm>
            <a:off x="8142512" y="0"/>
            <a:ext cx="2024743" cy="56968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8" name="Picture Placeholder 4"/>
          <p:cNvSpPr>
            <a:spLocks noGrp="1"/>
          </p:cNvSpPr>
          <p:nvPr>
            <p:ph type="pic" sz="quarter" idx="13" hasCustomPrompt="1"/>
          </p:nvPr>
        </p:nvSpPr>
        <p:spPr>
          <a:xfrm>
            <a:off x="6117769" y="0"/>
            <a:ext cx="2024743" cy="496388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ext uri="{BB962C8B-B14F-4D97-AF65-F5344CB8AC3E}">
        <p14:creationId xmlns:p14="http://schemas.microsoft.com/office/powerpoint/2010/main" val="12832589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3" hasCustomPrompt="1"/>
          </p:nvPr>
        </p:nvSpPr>
        <p:spPr>
          <a:xfrm>
            <a:off x="990600" y="1952170"/>
            <a:ext cx="2024743" cy="490582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Picture Placeholder 4"/>
          <p:cNvSpPr>
            <a:spLocks noGrp="1"/>
          </p:cNvSpPr>
          <p:nvPr>
            <p:ph type="pic" sz="quarter" idx="14" hasCustomPrompt="1"/>
          </p:nvPr>
        </p:nvSpPr>
        <p:spPr>
          <a:xfrm>
            <a:off x="3015343" y="1181101"/>
            <a:ext cx="2024743" cy="567689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Picture Placeholder 4"/>
          <p:cNvSpPr>
            <a:spLocks noGrp="1"/>
          </p:cNvSpPr>
          <p:nvPr>
            <p:ph type="pic" sz="quarter" idx="15" hasCustomPrompt="1"/>
          </p:nvPr>
        </p:nvSpPr>
        <p:spPr>
          <a:xfrm>
            <a:off x="5040086" y="2728687"/>
            <a:ext cx="2024743" cy="412931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8" name="Title 4"/>
          <p:cNvSpPr>
            <a:spLocks noGrp="1"/>
          </p:cNvSpPr>
          <p:nvPr>
            <p:ph type="title" hasCustomPrompt="1"/>
          </p:nvPr>
        </p:nvSpPr>
        <p:spPr>
          <a:xfrm>
            <a:off x="6096000" y="996124"/>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941395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9056536" y="0"/>
            <a:ext cx="3135464"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8867751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0" y="0"/>
            <a:ext cx="6096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Title 4"/>
          <p:cNvSpPr>
            <a:spLocks noGrp="1"/>
          </p:cNvSpPr>
          <p:nvPr>
            <p:ph type="title" hasCustomPrompt="1"/>
          </p:nvPr>
        </p:nvSpPr>
        <p:spPr>
          <a:xfrm>
            <a:off x="5206448" y="990269"/>
            <a:ext cx="6414052" cy="2438731"/>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4686013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4579951" y="0"/>
            <a:ext cx="7612049"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Title 4"/>
          <p:cNvSpPr>
            <a:spLocks noGrp="1"/>
          </p:cNvSpPr>
          <p:nvPr>
            <p:ph type="title" hasCustomPrompt="1"/>
          </p:nvPr>
        </p:nvSpPr>
        <p:spPr>
          <a:xfrm>
            <a:off x="1866900" y="990269"/>
            <a:ext cx="6414052" cy="2438731"/>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6312352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1866900" y="0"/>
            <a:ext cx="10325101" cy="3429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Title 4"/>
          <p:cNvSpPr>
            <a:spLocks noGrp="1"/>
          </p:cNvSpPr>
          <p:nvPr>
            <p:ph type="title" hasCustomPrompt="1"/>
          </p:nvPr>
        </p:nvSpPr>
        <p:spPr>
          <a:xfrm>
            <a:off x="1866900" y="3715470"/>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2718061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1866900" y="3429000"/>
            <a:ext cx="10325101" cy="3429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Title 4"/>
          <p:cNvSpPr>
            <a:spLocks noGrp="1"/>
          </p:cNvSpPr>
          <p:nvPr>
            <p:ph type="title" hasCustomPrompt="1"/>
          </p:nvPr>
        </p:nvSpPr>
        <p:spPr>
          <a:xfrm>
            <a:off x="1866900" y="996124"/>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006660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ext uri="{BB962C8B-B14F-4D97-AF65-F5344CB8AC3E}">
        <p14:creationId xmlns:p14="http://schemas.microsoft.com/office/powerpoint/2010/main" val="368986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1866901" y="3429000"/>
            <a:ext cx="4229100" cy="25218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Picture Placeholder 4"/>
          <p:cNvSpPr>
            <a:spLocks noGrp="1"/>
          </p:cNvSpPr>
          <p:nvPr>
            <p:ph type="pic" sz="quarter" idx="12" hasCustomPrompt="1"/>
          </p:nvPr>
        </p:nvSpPr>
        <p:spPr>
          <a:xfrm>
            <a:off x="6489701" y="3429000"/>
            <a:ext cx="4229100" cy="25218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2" hasCustomPrompt="1"/>
          </p:nvPr>
        </p:nvSpPr>
        <p:spPr>
          <a:xfrm>
            <a:off x="1866900" y="2569027"/>
            <a:ext cx="3423557" cy="219891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8" name="Picture Placeholder 4"/>
          <p:cNvSpPr>
            <a:spLocks noGrp="1"/>
          </p:cNvSpPr>
          <p:nvPr>
            <p:ph type="pic" sz="quarter" idx="13" hasCustomPrompt="1"/>
          </p:nvPr>
        </p:nvSpPr>
        <p:spPr>
          <a:xfrm>
            <a:off x="5317671" y="2569027"/>
            <a:ext cx="3423557" cy="219891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9" name="Picture Placeholder 4"/>
          <p:cNvSpPr>
            <a:spLocks noGrp="1"/>
          </p:cNvSpPr>
          <p:nvPr>
            <p:ph type="pic" sz="quarter" idx="14" hasCustomPrompt="1"/>
          </p:nvPr>
        </p:nvSpPr>
        <p:spPr>
          <a:xfrm>
            <a:off x="8768443" y="2569027"/>
            <a:ext cx="3423557" cy="219891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0" name="Title 4"/>
          <p:cNvSpPr>
            <a:spLocks noGrp="1"/>
          </p:cNvSpPr>
          <p:nvPr>
            <p:ph type="title" hasCustomPrompt="1"/>
          </p:nvPr>
        </p:nvSpPr>
        <p:spPr>
          <a:xfrm>
            <a:off x="1866900" y="996124"/>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6119794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2" hasCustomPrompt="1"/>
          </p:nvPr>
        </p:nvSpPr>
        <p:spPr>
          <a:xfrm>
            <a:off x="1866901"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0" name="Title 4"/>
          <p:cNvSpPr>
            <a:spLocks noGrp="1"/>
          </p:cNvSpPr>
          <p:nvPr>
            <p:ph type="title" hasCustomPrompt="1"/>
          </p:nvPr>
        </p:nvSpPr>
        <p:spPr>
          <a:xfrm>
            <a:off x="1866900" y="996124"/>
            <a:ext cx="4229100" cy="1621619"/>
          </a:xfrm>
        </p:spPr>
        <p:txBody>
          <a:bodyPr/>
          <a:lstStyle>
            <a:lvl1pPr>
              <a:defRPr sz="3600"/>
            </a:lvl1pPr>
          </a:lstStyle>
          <a:p>
            <a:r>
              <a:rPr lang="en-US" dirty="0" smtClean="0"/>
              <a:t>CLICK TO EDIT MASTER TITLE STYLE</a:t>
            </a:r>
            <a:endParaRPr lang="en-US" dirty="0"/>
          </a:p>
        </p:txBody>
      </p:sp>
      <p:sp>
        <p:nvSpPr>
          <p:cNvPr id="13" name="Picture Placeholder 4"/>
          <p:cNvSpPr>
            <a:spLocks noGrp="1"/>
          </p:cNvSpPr>
          <p:nvPr>
            <p:ph type="pic" sz="quarter" idx="13" hasCustomPrompt="1"/>
          </p:nvPr>
        </p:nvSpPr>
        <p:spPr>
          <a:xfrm>
            <a:off x="4322839"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4" name="Picture Placeholder 4"/>
          <p:cNvSpPr>
            <a:spLocks noGrp="1"/>
          </p:cNvSpPr>
          <p:nvPr>
            <p:ph type="pic" sz="quarter" idx="14" hasCustomPrompt="1"/>
          </p:nvPr>
        </p:nvSpPr>
        <p:spPr>
          <a:xfrm>
            <a:off x="6778777"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5" name="Picture Placeholder 4"/>
          <p:cNvSpPr>
            <a:spLocks noGrp="1"/>
          </p:cNvSpPr>
          <p:nvPr>
            <p:ph type="pic" sz="quarter" idx="15" hasCustomPrompt="1"/>
          </p:nvPr>
        </p:nvSpPr>
        <p:spPr>
          <a:xfrm>
            <a:off x="9234715"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2500438"/>
            <a:ext cx="4229100" cy="1857123"/>
          </a:xfrm>
        </p:spPr>
        <p:txBody>
          <a:bodyPr/>
          <a:lstStyle/>
          <a:p>
            <a:r>
              <a:rPr lang="en-US" dirty="0" smtClean="0"/>
              <a:t>CLICK TO EDIT MASTER TITLE STYLE</a:t>
            </a:r>
            <a:endParaRPr lang="en-US" dirty="0"/>
          </a:p>
        </p:txBody>
      </p:sp>
      <p:sp>
        <p:nvSpPr>
          <p:cNvPr id="6" name="Picture Placeholder 4"/>
          <p:cNvSpPr>
            <a:spLocks noGrp="1"/>
          </p:cNvSpPr>
          <p:nvPr>
            <p:ph type="pic" sz="quarter" idx="12" hasCustomPrompt="1"/>
          </p:nvPr>
        </p:nvSpPr>
        <p:spPr>
          <a:xfrm>
            <a:off x="7649028" y="2318656"/>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Picture Placeholder 4"/>
          <p:cNvSpPr>
            <a:spLocks noGrp="1"/>
          </p:cNvSpPr>
          <p:nvPr>
            <p:ph type="pic" sz="quarter" idx="13" hasCustomPrompt="1"/>
          </p:nvPr>
        </p:nvSpPr>
        <p:spPr>
          <a:xfrm>
            <a:off x="9971315" y="2318657"/>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8" name="Picture Placeholder 4"/>
          <p:cNvSpPr>
            <a:spLocks noGrp="1"/>
          </p:cNvSpPr>
          <p:nvPr>
            <p:ph type="pic" sz="quarter" idx="14" hasCustomPrompt="1"/>
          </p:nvPr>
        </p:nvSpPr>
        <p:spPr>
          <a:xfrm>
            <a:off x="9971315" y="0"/>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9" name="Picture Placeholder 4"/>
          <p:cNvSpPr>
            <a:spLocks noGrp="1"/>
          </p:cNvSpPr>
          <p:nvPr>
            <p:ph type="pic" sz="quarter" idx="15" hasCustomPrompt="1"/>
          </p:nvPr>
        </p:nvSpPr>
        <p:spPr>
          <a:xfrm>
            <a:off x="9971314" y="4637315"/>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0" name="Picture Placeholder 4"/>
          <p:cNvSpPr>
            <a:spLocks noGrp="1"/>
          </p:cNvSpPr>
          <p:nvPr>
            <p:ph type="pic" sz="quarter" idx="16" hasCustomPrompt="1"/>
          </p:nvPr>
        </p:nvSpPr>
        <p:spPr>
          <a:xfrm>
            <a:off x="7649028" y="4637315"/>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1" name="Picture Placeholder 4"/>
          <p:cNvSpPr>
            <a:spLocks noGrp="1"/>
          </p:cNvSpPr>
          <p:nvPr>
            <p:ph type="pic" sz="quarter" idx="17" hasCustomPrompt="1"/>
          </p:nvPr>
        </p:nvSpPr>
        <p:spPr>
          <a:xfrm>
            <a:off x="5326741" y="2318657"/>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ext uri="{BB962C8B-B14F-4D97-AF65-F5344CB8AC3E}">
        <p14:creationId xmlns:p14="http://schemas.microsoft.com/office/powerpoint/2010/main" val="20032923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7" hasCustomPrompt="1"/>
          </p:nvPr>
        </p:nvSpPr>
        <p:spPr>
          <a:xfrm>
            <a:off x="186690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Picture Placeholder 4"/>
          <p:cNvSpPr>
            <a:spLocks noGrp="1"/>
          </p:cNvSpPr>
          <p:nvPr>
            <p:ph type="pic" sz="quarter" idx="18" hasCustomPrompt="1"/>
          </p:nvPr>
        </p:nvSpPr>
        <p:spPr>
          <a:xfrm>
            <a:off x="394335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Picture Placeholder 4"/>
          <p:cNvSpPr>
            <a:spLocks noGrp="1"/>
          </p:cNvSpPr>
          <p:nvPr>
            <p:ph type="pic" sz="quarter" idx="19" hasCustomPrompt="1"/>
          </p:nvPr>
        </p:nvSpPr>
        <p:spPr>
          <a:xfrm>
            <a:off x="601980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8" name="Picture Placeholder 4"/>
          <p:cNvSpPr>
            <a:spLocks noGrp="1"/>
          </p:cNvSpPr>
          <p:nvPr>
            <p:ph type="pic" sz="quarter" idx="20" hasCustomPrompt="1"/>
          </p:nvPr>
        </p:nvSpPr>
        <p:spPr>
          <a:xfrm>
            <a:off x="809625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9" name="Picture Placeholder 4"/>
          <p:cNvSpPr>
            <a:spLocks noGrp="1"/>
          </p:cNvSpPr>
          <p:nvPr>
            <p:ph type="pic" sz="quarter" idx="21" hasCustomPrompt="1"/>
          </p:nvPr>
        </p:nvSpPr>
        <p:spPr>
          <a:xfrm>
            <a:off x="10172700"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0" name="Title 4"/>
          <p:cNvSpPr>
            <a:spLocks noGrp="1"/>
          </p:cNvSpPr>
          <p:nvPr>
            <p:ph type="title" hasCustomPrompt="1"/>
          </p:nvPr>
        </p:nvSpPr>
        <p:spPr>
          <a:xfrm>
            <a:off x="1866900" y="4653724"/>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610886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7" hasCustomPrompt="1"/>
          </p:nvPr>
        </p:nvSpPr>
        <p:spPr>
          <a:xfrm>
            <a:off x="1866901" y="2621644"/>
            <a:ext cx="2139042" cy="2139042"/>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Picture Placeholder 4"/>
          <p:cNvSpPr>
            <a:spLocks noGrp="1"/>
          </p:cNvSpPr>
          <p:nvPr>
            <p:ph type="pic" sz="quarter" idx="18" hasCustomPrompt="1"/>
          </p:nvPr>
        </p:nvSpPr>
        <p:spPr>
          <a:xfrm>
            <a:off x="4890408" y="2621644"/>
            <a:ext cx="2139042" cy="2139042"/>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Picture Placeholder 4"/>
          <p:cNvSpPr>
            <a:spLocks noGrp="1"/>
          </p:cNvSpPr>
          <p:nvPr>
            <p:ph type="pic" sz="quarter" idx="19" hasCustomPrompt="1"/>
          </p:nvPr>
        </p:nvSpPr>
        <p:spPr>
          <a:xfrm>
            <a:off x="7913915" y="2621644"/>
            <a:ext cx="2139042" cy="2139042"/>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8" name="Title 4"/>
          <p:cNvSpPr>
            <a:spLocks noGrp="1"/>
          </p:cNvSpPr>
          <p:nvPr>
            <p:ph type="title" hasCustomPrompt="1"/>
          </p:nvPr>
        </p:nvSpPr>
        <p:spPr>
          <a:xfrm>
            <a:off x="1866900" y="1000025"/>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476433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2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4" name="Picture Placeholder 4"/>
          <p:cNvSpPr>
            <a:spLocks noGrp="1"/>
          </p:cNvSpPr>
          <p:nvPr>
            <p:ph type="pic" sz="quarter" idx="13" hasCustomPrompt="1"/>
          </p:nvPr>
        </p:nvSpPr>
        <p:spPr>
          <a:xfrm>
            <a:off x="0"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Picture Placeholder 4"/>
          <p:cNvSpPr>
            <a:spLocks noGrp="1"/>
          </p:cNvSpPr>
          <p:nvPr>
            <p:ph type="pic" sz="quarter" idx="14" hasCustomPrompt="1"/>
          </p:nvPr>
        </p:nvSpPr>
        <p:spPr>
          <a:xfrm>
            <a:off x="3060095"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7" name="Picture Placeholder 4"/>
          <p:cNvSpPr>
            <a:spLocks noGrp="1"/>
          </p:cNvSpPr>
          <p:nvPr>
            <p:ph type="pic" sz="quarter" idx="15" hasCustomPrompt="1"/>
          </p:nvPr>
        </p:nvSpPr>
        <p:spPr>
          <a:xfrm>
            <a:off x="6120190"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8" name="Picture Placeholder 4"/>
          <p:cNvSpPr>
            <a:spLocks noGrp="1"/>
          </p:cNvSpPr>
          <p:nvPr>
            <p:ph type="pic" sz="quarter" idx="16" hasCustomPrompt="1"/>
          </p:nvPr>
        </p:nvSpPr>
        <p:spPr>
          <a:xfrm>
            <a:off x="9180286"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ext uri="{BB962C8B-B14F-4D97-AF65-F5344CB8AC3E}">
        <p14:creationId xmlns:p14="http://schemas.microsoft.com/office/powerpoint/2010/main" val="3924796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990600" y="1181100"/>
            <a:ext cx="7326086" cy="56769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ext uri="{BB962C8B-B14F-4D97-AF65-F5344CB8AC3E}">
        <p14:creationId xmlns:p14="http://schemas.microsoft.com/office/powerpoint/2010/main" val="3167074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0" y="0"/>
            <a:ext cx="4361543"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Rectangle 5"/>
          <p:cNvSpPr/>
          <p:nvPr userDrawn="1"/>
        </p:nvSpPr>
        <p:spPr>
          <a:xfrm>
            <a:off x="4361543" y="-1"/>
            <a:ext cx="2227943" cy="68652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p:cNvSpPr>
            <a:spLocks noGrp="1"/>
          </p:cNvSpPr>
          <p:nvPr>
            <p:ph type="title" hasCustomPrompt="1"/>
          </p:nvPr>
        </p:nvSpPr>
        <p:spPr>
          <a:xfrm>
            <a:off x="7391400" y="1000025"/>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3831761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990600" y="0"/>
            <a:ext cx="51054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Title 4"/>
          <p:cNvSpPr>
            <a:spLocks noGrp="1"/>
          </p:cNvSpPr>
          <p:nvPr>
            <p:ph type="title" hasCustomPrompt="1"/>
          </p:nvPr>
        </p:nvSpPr>
        <p:spPr>
          <a:xfrm>
            <a:off x="6531429" y="1000025"/>
            <a:ext cx="5089071"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123987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5" name="Номер слайда 21"/>
          <p:cNvSpPr txBox="1">
            <a:spLocks/>
          </p:cNvSpPr>
          <p:nvPr userDrawn="1"/>
        </p:nvSpPr>
        <p:spPr>
          <a:xfrm>
            <a:off x="388273" y="65712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pPr/>
              <a:t>‹#›</a:t>
            </a:fld>
            <a:endParaRPr lang="en-US" dirty="0" smtClean="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1" hasCustomPrompt="1"/>
          </p:nvPr>
        </p:nvSpPr>
        <p:spPr>
          <a:xfrm>
            <a:off x="990600" y="0"/>
            <a:ext cx="3080468"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4" name="Picture Placeholder 4"/>
          <p:cNvSpPr>
            <a:spLocks noGrp="1"/>
          </p:cNvSpPr>
          <p:nvPr>
            <p:ph type="pic" sz="quarter" idx="11" hasCustomPrompt="1"/>
          </p:nvPr>
        </p:nvSpPr>
        <p:spPr>
          <a:xfrm>
            <a:off x="7086600" y="0"/>
            <a:ext cx="51054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7128185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4" name="Picture Placeholder 4"/>
          <p:cNvSpPr>
            <a:spLocks noGrp="1"/>
          </p:cNvSpPr>
          <p:nvPr>
            <p:ph type="pic" sz="quarter" idx="11" hasCustomPrompt="1"/>
          </p:nvPr>
        </p:nvSpPr>
        <p:spPr>
          <a:xfrm>
            <a:off x="7086600" y="0"/>
            <a:ext cx="51054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6" name="Picture Placeholder 4"/>
          <p:cNvSpPr>
            <a:spLocks noGrp="1"/>
          </p:cNvSpPr>
          <p:nvPr>
            <p:ph type="pic" sz="quarter" idx="11" hasCustomPrompt="1"/>
          </p:nvPr>
        </p:nvSpPr>
        <p:spPr>
          <a:xfrm>
            <a:off x="3699328" y="1181100"/>
            <a:ext cx="4793343" cy="56769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5" name="Title 4"/>
          <p:cNvSpPr>
            <a:spLocks noGrp="1"/>
          </p:cNvSpPr>
          <p:nvPr>
            <p:ph type="title" hasCustomPrompt="1"/>
          </p:nvPr>
        </p:nvSpPr>
        <p:spPr>
          <a:xfrm>
            <a:off x="1866900" y="1767466"/>
            <a:ext cx="4229100" cy="1857123"/>
          </a:xfrm>
        </p:spPr>
        <p:txBody>
          <a:bodyPr/>
          <a:lstStyle/>
          <a:p>
            <a:r>
              <a:rPr lang="en-US" dirty="0" smtClean="0"/>
              <a:t>CLICK TO EDIT MASTER TITLE STYLE</a:t>
            </a:r>
            <a:endParaRPr lang="en-US" dirty="0"/>
          </a:p>
        </p:txBody>
      </p:sp>
      <p:sp>
        <p:nvSpPr>
          <p:cNvPr id="8" name="Picture Placeholder 4"/>
          <p:cNvSpPr>
            <a:spLocks noGrp="1"/>
          </p:cNvSpPr>
          <p:nvPr>
            <p:ph type="pic" sz="quarter" idx="13" hasCustomPrompt="1"/>
          </p:nvPr>
        </p:nvSpPr>
        <p:spPr>
          <a:xfrm>
            <a:off x="9927771" y="1848660"/>
            <a:ext cx="2264228" cy="243305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9" name="Picture Placeholder 4"/>
          <p:cNvSpPr>
            <a:spLocks noGrp="1"/>
          </p:cNvSpPr>
          <p:nvPr>
            <p:ph type="pic" sz="quarter" idx="14" hasCustomPrompt="1"/>
          </p:nvPr>
        </p:nvSpPr>
        <p:spPr>
          <a:xfrm>
            <a:off x="7531100" y="1848660"/>
            <a:ext cx="2264228" cy="243305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ext uri="{BB962C8B-B14F-4D97-AF65-F5344CB8AC3E}">
        <p14:creationId xmlns:p14="http://schemas.microsoft.com/office/powerpoint/2010/main" val="14328127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Picture Placeholder 4"/>
          <p:cNvSpPr>
            <a:spLocks noGrp="1"/>
          </p:cNvSpPr>
          <p:nvPr>
            <p:ph type="pic" sz="quarter" idx="17" hasCustomPrompt="1"/>
          </p:nvPr>
        </p:nvSpPr>
        <p:spPr>
          <a:xfrm>
            <a:off x="1866901" y="1181100"/>
            <a:ext cx="1406070" cy="1406070"/>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6" name="Oval 5"/>
          <p:cNvSpPr/>
          <p:nvPr userDrawn="1"/>
        </p:nvSpPr>
        <p:spPr>
          <a:xfrm>
            <a:off x="1448707" y="762906"/>
            <a:ext cx="2242457" cy="2242457"/>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35471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smtClean="0"/>
              <a:t>CLICK TO EDIT MASTER TITLE STYLE</a:t>
            </a:r>
            <a:endParaRPr lang="en-US" dirty="0"/>
          </a:p>
        </p:txBody>
      </p:sp>
      <p:sp>
        <p:nvSpPr>
          <p:cNvPr id="6" name="Picture Placeholder 4"/>
          <p:cNvSpPr>
            <a:spLocks noGrp="1"/>
          </p:cNvSpPr>
          <p:nvPr>
            <p:ph type="pic" sz="quarter" idx="11" hasCustomPrompt="1"/>
          </p:nvPr>
        </p:nvSpPr>
        <p:spPr>
          <a:xfrm>
            <a:off x="0" y="2358570"/>
            <a:ext cx="12192000" cy="449942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extLst>
      <p:ext uri="{BB962C8B-B14F-4D97-AF65-F5344CB8AC3E}">
        <p14:creationId xmlns:p14="http://schemas.microsoft.com/office/powerpoint/2010/main" val="20603505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smtClean="0"/>
              <a:t>CLICK TO EDIT MASTER TITLE STYLE</a:t>
            </a:r>
            <a:endParaRPr lang="en-US" dirty="0"/>
          </a:p>
        </p:txBody>
      </p:sp>
      <p:sp>
        <p:nvSpPr>
          <p:cNvPr id="10" name="Picture Placeholder 4"/>
          <p:cNvSpPr>
            <a:spLocks noGrp="1"/>
          </p:cNvSpPr>
          <p:nvPr>
            <p:ph type="pic" sz="quarter" idx="17" hasCustomPrompt="1"/>
          </p:nvPr>
        </p:nvSpPr>
        <p:spPr>
          <a:xfrm>
            <a:off x="186690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1" name="Picture Placeholder 4"/>
          <p:cNvSpPr>
            <a:spLocks noGrp="1"/>
          </p:cNvSpPr>
          <p:nvPr>
            <p:ph type="pic" sz="quarter" idx="18" hasCustomPrompt="1"/>
          </p:nvPr>
        </p:nvSpPr>
        <p:spPr>
          <a:xfrm>
            <a:off x="394335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2" name="Picture Placeholder 4"/>
          <p:cNvSpPr>
            <a:spLocks noGrp="1"/>
          </p:cNvSpPr>
          <p:nvPr>
            <p:ph type="pic" sz="quarter" idx="19" hasCustomPrompt="1"/>
          </p:nvPr>
        </p:nvSpPr>
        <p:spPr>
          <a:xfrm>
            <a:off x="601980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3" name="Picture Placeholder 4"/>
          <p:cNvSpPr>
            <a:spLocks noGrp="1"/>
          </p:cNvSpPr>
          <p:nvPr>
            <p:ph type="pic" sz="quarter" idx="20" hasCustomPrompt="1"/>
          </p:nvPr>
        </p:nvSpPr>
        <p:spPr>
          <a:xfrm>
            <a:off x="809625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4" name="Picture Placeholder 4"/>
          <p:cNvSpPr>
            <a:spLocks noGrp="1"/>
          </p:cNvSpPr>
          <p:nvPr>
            <p:ph type="pic" sz="quarter" idx="21" hasCustomPrompt="1"/>
          </p:nvPr>
        </p:nvSpPr>
        <p:spPr>
          <a:xfrm>
            <a:off x="10172700"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5" name="Picture Placeholder 4"/>
          <p:cNvSpPr>
            <a:spLocks noGrp="1"/>
          </p:cNvSpPr>
          <p:nvPr>
            <p:ph type="pic" sz="quarter" idx="22" hasCustomPrompt="1"/>
          </p:nvPr>
        </p:nvSpPr>
        <p:spPr>
          <a:xfrm>
            <a:off x="186690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6" name="Picture Placeholder 4"/>
          <p:cNvSpPr>
            <a:spLocks noGrp="1"/>
          </p:cNvSpPr>
          <p:nvPr>
            <p:ph type="pic" sz="quarter" idx="23" hasCustomPrompt="1"/>
          </p:nvPr>
        </p:nvSpPr>
        <p:spPr>
          <a:xfrm>
            <a:off x="394335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7" name="Picture Placeholder 4"/>
          <p:cNvSpPr>
            <a:spLocks noGrp="1"/>
          </p:cNvSpPr>
          <p:nvPr>
            <p:ph type="pic" sz="quarter" idx="24" hasCustomPrompt="1"/>
          </p:nvPr>
        </p:nvSpPr>
        <p:spPr>
          <a:xfrm>
            <a:off x="601980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8" name="Picture Placeholder 4"/>
          <p:cNvSpPr>
            <a:spLocks noGrp="1"/>
          </p:cNvSpPr>
          <p:nvPr>
            <p:ph type="pic" sz="quarter" idx="25" hasCustomPrompt="1"/>
          </p:nvPr>
        </p:nvSpPr>
        <p:spPr>
          <a:xfrm>
            <a:off x="809625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9" name="Picture Placeholder 4"/>
          <p:cNvSpPr>
            <a:spLocks noGrp="1"/>
          </p:cNvSpPr>
          <p:nvPr>
            <p:ph type="pic" sz="quarter" idx="26" hasCustomPrompt="1"/>
          </p:nvPr>
        </p:nvSpPr>
        <p:spPr>
          <a:xfrm>
            <a:off x="10172700"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smtClean="0"/>
              <a:t>CLICK TO EDIT MASTER TITLE STYLE</a:t>
            </a:r>
            <a:endParaRPr lang="en-US" dirty="0"/>
          </a:p>
        </p:txBody>
      </p:sp>
      <p:sp>
        <p:nvSpPr>
          <p:cNvPr id="10" name="Picture Placeholder 4"/>
          <p:cNvSpPr>
            <a:spLocks noGrp="1"/>
          </p:cNvSpPr>
          <p:nvPr>
            <p:ph type="pic" sz="quarter" idx="17" hasCustomPrompt="1"/>
          </p:nvPr>
        </p:nvSpPr>
        <p:spPr>
          <a:xfrm>
            <a:off x="186690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1" name="Picture Placeholder 4"/>
          <p:cNvSpPr>
            <a:spLocks noGrp="1"/>
          </p:cNvSpPr>
          <p:nvPr>
            <p:ph type="pic" sz="quarter" idx="18" hasCustomPrompt="1"/>
          </p:nvPr>
        </p:nvSpPr>
        <p:spPr>
          <a:xfrm>
            <a:off x="394335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2" name="Picture Placeholder 4"/>
          <p:cNvSpPr>
            <a:spLocks noGrp="1"/>
          </p:cNvSpPr>
          <p:nvPr>
            <p:ph type="pic" sz="quarter" idx="19" hasCustomPrompt="1"/>
          </p:nvPr>
        </p:nvSpPr>
        <p:spPr>
          <a:xfrm>
            <a:off x="601980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3" name="Picture Placeholder 4"/>
          <p:cNvSpPr>
            <a:spLocks noGrp="1"/>
          </p:cNvSpPr>
          <p:nvPr>
            <p:ph type="pic" sz="quarter" idx="20" hasCustomPrompt="1"/>
          </p:nvPr>
        </p:nvSpPr>
        <p:spPr>
          <a:xfrm>
            <a:off x="809625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14" name="Picture Placeholder 4"/>
          <p:cNvSpPr>
            <a:spLocks noGrp="1"/>
          </p:cNvSpPr>
          <p:nvPr>
            <p:ph type="pic" sz="quarter" idx="21" hasCustomPrompt="1"/>
          </p:nvPr>
        </p:nvSpPr>
        <p:spPr>
          <a:xfrm>
            <a:off x="10172700"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47_Custom Layout">
    <p:spTree>
      <p:nvGrpSpPr>
        <p:cNvPr id="1" name=""/>
        <p:cNvGrpSpPr/>
        <p:nvPr/>
      </p:nvGrpSpPr>
      <p:grpSpPr>
        <a:xfrm>
          <a:off x="0" y="0"/>
          <a:ext cx="0" cy="0"/>
          <a:chOff x="0" y="0"/>
          <a:chExt cx="0" cy="0"/>
        </a:xfrm>
      </p:grpSpPr>
      <p:sp>
        <p:nvSpPr>
          <p:cNvPr id="3" name="Picture Placeholder 4"/>
          <p:cNvSpPr>
            <a:spLocks noGrp="1"/>
          </p:cNvSpPr>
          <p:nvPr>
            <p:ph type="pic" sz="quarter" idx="13" hasCustomPrompt="1"/>
          </p:nvPr>
        </p:nvSpPr>
        <p:spPr>
          <a:xfrm>
            <a:off x="0" y="342900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4" name="Picture Placeholder 4"/>
          <p:cNvSpPr>
            <a:spLocks noGrp="1"/>
          </p:cNvSpPr>
          <p:nvPr>
            <p:ph type="pic" sz="quarter" idx="14" hasCustomPrompt="1"/>
          </p:nvPr>
        </p:nvSpPr>
        <p:spPr>
          <a:xfrm>
            <a:off x="4064000" y="342900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5" name="Picture Placeholder 4"/>
          <p:cNvSpPr>
            <a:spLocks noGrp="1"/>
          </p:cNvSpPr>
          <p:nvPr>
            <p:ph type="pic" sz="quarter" idx="15" hasCustomPrompt="1"/>
          </p:nvPr>
        </p:nvSpPr>
        <p:spPr>
          <a:xfrm>
            <a:off x="8128000" y="342900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9" name="Picture Placeholder 4"/>
          <p:cNvSpPr>
            <a:spLocks noGrp="1"/>
          </p:cNvSpPr>
          <p:nvPr>
            <p:ph type="pic" sz="quarter" idx="16" hasCustomPrompt="1"/>
          </p:nvPr>
        </p:nvSpPr>
        <p:spPr>
          <a:xfrm>
            <a:off x="0" y="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0" name="Picture Placeholder 4"/>
          <p:cNvSpPr>
            <a:spLocks noGrp="1"/>
          </p:cNvSpPr>
          <p:nvPr>
            <p:ph type="pic" sz="quarter" idx="17" hasCustomPrompt="1"/>
          </p:nvPr>
        </p:nvSpPr>
        <p:spPr>
          <a:xfrm>
            <a:off x="4064000" y="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1" name="Picture Placeholder 4"/>
          <p:cNvSpPr>
            <a:spLocks noGrp="1"/>
          </p:cNvSpPr>
          <p:nvPr>
            <p:ph type="pic" sz="quarter" idx="18" hasCustomPrompt="1"/>
          </p:nvPr>
        </p:nvSpPr>
        <p:spPr>
          <a:xfrm>
            <a:off x="8128000" y="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1777620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41_Title Slide">
    <p:spTree>
      <p:nvGrpSpPr>
        <p:cNvPr id="1" name=""/>
        <p:cNvGrpSpPr/>
        <p:nvPr/>
      </p:nvGrpSpPr>
      <p:grpSpPr>
        <a:xfrm>
          <a:off x="0" y="0"/>
          <a:ext cx="0" cy="0"/>
          <a:chOff x="0" y="0"/>
          <a:chExt cx="0" cy="0"/>
        </a:xfrm>
      </p:grpSpPr>
      <p:pic>
        <p:nvPicPr>
          <p:cNvPr id="2" name="Picture 1" descr="iPhone6_mockup_front_white.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81481" y="997003"/>
            <a:ext cx="3196773" cy="5000340"/>
          </a:xfrm>
          <a:prstGeom prst="rect">
            <a:avLst/>
          </a:prstGeom>
        </p:spPr>
      </p:pic>
      <p:sp>
        <p:nvSpPr>
          <p:cNvPr id="9" name="Picture Placeholder 4"/>
          <p:cNvSpPr>
            <a:spLocks noGrp="1"/>
          </p:cNvSpPr>
          <p:nvPr>
            <p:ph type="pic" sz="quarter" idx="15" hasCustomPrompt="1"/>
          </p:nvPr>
        </p:nvSpPr>
        <p:spPr>
          <a:xfrm>
            <a:off x="5895579"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0" name="Picture Placeholder 4"/>
          <p:cNvSpPr>
            <a:spLocks noGrp="1"/>
          </p:cNvSpPr>
          <p:nvPr>
            <p:ph type="pic" sz="quarter" idx="16" hasCustomPrompt="1"/>
          </p:nvPr>
        </p:nvSpPr>
        <p:spPr>
          <a:xfrm>
            <a:off x="10450793"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1" name="Picture Placeholder 4"/>
          <p:cNvSpPr>
            <a:spLocks noGrp="1"/>
          </p:cNvSpPr>
          <p:nvPr>
            <p:ph type="pic" sz="quarter" idx="17" hasCustomPrompt="1"/>
          </p:nvPr>
        </p:nvSpPr>
        <p:spPr>
          <a:xfrm>
            <a:off x="8215592"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6"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23440810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5" name="Номер слайда 21"/>
          <p:cNvSpPr txBox="1">
            <a:spLocks/>
          </p:cNvSpPr>
          <p:nvPr userDrawn="1"/>
        </p:nvSpPr>
        <p:spPr>
          <a:xfrm>
            <a:off x="388273" y="65712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pPr/>
              <a:t>‹#›</a:t>
            </a:fld>
            <a:endParaRPr lang="en-US" dirty="0" smtClean="0"/>
          </a:p>
        </p:txBody>
      </p:sp>
      <p:sp>
        <p:nvSpPr>
          <p:cNvPr id="6" name="Title 4"/>
          <p:cNvSpPr>
            <a:spLocks noGrp="1"/>
          </p:cNvSpPr>
          <p:nvPr>
            <p:ph type="title" hasCustomPrompt="1"/>
          </p:nvPr>
        </p:nvSpPr>
        <p:spPr>
          <a:xfrm>
            <a:off x="1866899" y="4517240"/>
            <a:ext cx="8046357" cy="2438731"/>
          </a:xfrm>
        </p:spPr>
        <p:txBody>
          <a:bodyPr/>
          <a:lstStyle>
            <a:lvl1pPr>
              <a:defRPr sz="5400"/>
            </a:lvl1pPr>
          </a:lstStyle>
          <a:p>
            <a:r>
              <a:rPr lang="en-US" dirty="0" smtClean="0"/>
              <a:t>CLICK TO EDIT MASTER TITLE STYLE</a:t>
            </a:r>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6_Title Slide">
    <p:spTree>
      <p:nvGrpSpPr>
        <p:cNvPr id="1" name=""/>
        <p:cNvGrpSpPr/>
        <p:nvPr/>
      </p:nvGrpSpPr>
      <p:grpSpPr>
        <a:xfrm>
          <a:off x="0" y="0"/>
          <a:ext cx="0" cy="0"/>
          <a:chOff x="0" y="0"/>
          <a:chExt cx="0" cy="0"/>
        </a:xfrm>
      </p:grpSpPr>
      <p:grpSp>
        <p:nvGrpSpPr>
          <p:cNvPr id="6" name="Группа 38"/>
          <p:cNvGrpSpPr/>
          <p:nvPr userDrawn="1"/>
        </p:nvGrpSpPr>
        <p:grpSpPr>
          <a:xfrm>
            <a:off x="1880353" y="2416058"/>
            <a:ext cx="2530932" cy="5052118"/>
            <a:chOff x="3421706" y="1143000"/>
            <a:chExt cx="2530932" cy="5052117"/>
          </a:xfrm>
        </p:grpSpPr>
        <p:sp>
          <p:nvSpPr>
            <p:cNvPr id="7"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1"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2"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3"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4"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5"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39" name="Picture Placeholder 4"/>
          <p:cNvSpPr>
            <a:spLocks noGrp="1"/>
          </p:cNvSpPr>
          <p:nvPr>
            <p:ph type="pic" sz="quarter" idx="16" hasCustomPrompt="1"/>
          </p:nvPr>
        </p:nvSpPr>
        <p:spPr>
          <a:xfrm>
            <a:off x="2060654"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grpSp>
        <p:nvGrpSpPr>
          <p:cNvPr id="17" name="Группа 38"/>
          <p:cNvGrpSpPr/>
          <p:nvPr userDrawn="1"/>
        </p:nvGrpSpPr>
        <p:grpSpPr>
          <a:xfrm>
            <a:off x="4846436" y="2416058"/>
            <a:ext cx="2530932" cy="5052118"/>
            <a:chOff x="3421706" y="1143000"/>
            <a:chExt cx="2530932" cy="5052117"/>
          </a:xfrm>
        </p:grpSpPr>
        <p:sp>
          <p:nvSpPr>
            <p:cNvPr id="18"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9"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0"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1"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2"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3"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4"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5"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6"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grpSp>
        <p:nvGrpSpPr>
          <p:cNvPr id="28" name="Группа 38"/>
          <p:cNvGrpSpPr/>
          <p:nvPr userDrawn="1"/>
        </p:nvGrpSpPr>
        <p:grpSpPr>
          <a:xfrm>
            <a:off x="7810774" y="2416058"/>
            <a:ext cx="2530932" cy="5052118"/>
            <a:chOff x="3421706" y="1143000"/>
            <a:chExt cx="2530932" cy="5052117"/>
          </a:xfrm>
        </p:grpSpPr>
        <p:sp>
          <p:nvSpPr>
            <p:cNvPr id="29"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0"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1"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2"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3"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4"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5"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6"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7"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40" name="Picture Placeholder 4"/>
          <p:cNvSpPr>
            <a:spLocks noGrp="1"/>
          </p:cNvSpPr>
          <p:nvPr>
            <p:ph type="pic" sz="quarter" idx="17" hasCustomPrompt="1"/>
          </p:nvPr>
        </p:nvSpPr>
        <p:spPr>
          <a:xfrm>
            <a:off x="5031337"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41" name="Picture Placeholder 4"/>
          <p:cNvSpPr>
            <a:spLocks noGrp="1"/>
          </p:cNvSpPr>
          <p:nvPr>
            <p:ph type="pic" sz="quarter" idx="18" hasCustomPrompt="1"/>
          </p:nvPr>
        </p:nvSpPr>
        <p:spPr>
          <a:xfrm>
            <a:off x="7990292"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14809143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3_Title Slide">
    <p:spTree>
      <p:nvGrpSpPr>
        <p:cNvPr id="1" name=""/>
        <p:cNvGrpSpPr/>
        <p:nvPr/>
      </p:nvGrpSpPr>
      <p:grpSpPr>
        <a:xfrm>
          <a:off x="0" y="0"/>
          <a:ext cx="0" cy="0"/>
          <a:chOff x="0" y="0"/>
          <a:chExt cx="0" cy="0"/>
        </a:xfrm>
      </p:grpSpPr>
      <p:grpSp>
        <p:nvGrpSpPr>
          <p:cNvPr id="6" name="Группа 1"/>
          <p:cNvGrpSpPr/>
          <p:nvPr userDrawn="1"/>
        </p:nvGrpSpPr>
        <p:grpSpPr>
          <a:xfrm>
            <a:off x="2856630" y="2482435"/>
            <a:ext cx="6508847" cy="5800291"/>
            <a:chOff x="2856622" y="1248719"/>
            <a:chExt cx="6508847" cy="5800291"/>
          </a:xfrm>
        </p:grpSpPr>
        <p:sp>
          <p:nvSpPr>
            <p:cNvPr id="7" name="Скругленный прямоугольник 29"/>
            <p:cNvSpPr/>
            <p:nvPr userDrawn="1"/>
          </p:nvSpPr>
          <p:spPr>
            <a:xfrm>
              <a:off x="8012184" y="1248719"/>
              <a:ext cx="605828" cy="361324"/>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 name="Скругленный прямоугольник 30"/>
            <p:cNvSpPr/>
            <p:nvPr userDrawn="1"/>
          </p:nvSpPr>
          <p:spPr>
            <a:xfrm>
              <a:off x="8759641" y="1828800"/>
              <a:ext cx="605828" cy="914400"/>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Полилиния 26"/>
            <p:cNvSpPr/>
            <p:nvPr userDrawn="1"/>
          </p:nvSpPr>
          <p:spPr>
            <a:xfrm>
              <a:off x="2856622" y="1273391"/>
              <a:ext cx="6480361" cy="5775619"/>
            </a:xfrm>
            <a:custGeom>
              <a:avLst/>
              <a:gdLst>
                <a:gd name="connsiteX0" fmla="*/ 511175 w 12820651"/>
                <a:gd name="connsiteY0" fmla="*/ 0 h 11520489"/>
                <a:gd name="connsiteX1" fmla="*/ 12317413 w 12820651"/>
                <a:gd name="connsiteY1" fmla="*/ 0 h 11520489"/>
                <a:gd name="connsiteX2" fmla="*/ 12322175 w 12820651"/>
                <a:gd name="connsiteY2" fmla="*/ 0 h 11520489"/>
                <a:gd name="connsiteX3" fmla="*/ 12322175 w 12820651"/>
                <a:gd name="connsiteY3" fmla="*/ 480 h 11520489"/>
                <a:gd name="connsiteX4" fmla="*/ 12418833 w 12820651"/>
                <a:gd name="connsiteY4" fmla="*/ 10224 h 11520489"/>
                <a:gd name="connsiteX5" fmla="*/ 12820651 w 12820651"/>
                <a:gd name="connsiteY5" fmla="*/ 503238 h 11520489"/>
                <a:gd name="connsiteX6" fmla="*/ 12818549 w 12820651"/>
                <a:gd name="connsiteY6" fmla="*/ 527051 h 11520489"/>
                <a:gd name="connsiteX7" fmla="*/ 12820651 w 12820651"/>
                <a:gd name="connsiteY7" fmla="*/ 527051 h 11520489"/>
                <a:gd name="connsiteX8" fmla="*/ 12820651 w 12820651"/>
                <a:gd name="connsiteY8" fmla="*/ 11520489 h 11520489"/>
                <a:gd name="connsiteX9" fmla="*/ 0 w 12820651"/>
                <a:gd name="connsiteY9" fmla="*/ 11520489 h 11520489"/>
                <a:gd name="connsiteX10" fmla="*/ 0 w 12820651"/>
                <a:gd name="connsiteY10" fmla="*/ 527051 h 11520489"/>
                <a:gd name="connsiteX11" fmla="*/ 2401 w 12820651"/>
                <a:gd name="connsiteY11" fmla="*/ 527051 h 11520489"/>
                <a:gd name="connsiteX12" fmla="*/ 0 w 12820651"/>
                <a:gd name="connsiteY12" fmla="*/ 503239 h 11520489"/>
                <a:gd name="connsiteX13" fmla="*/ 503238 w 12820651"/>
                <a:gd name="connsiteY13" fmla="*/ 1 h 11520489"/>
                <a:gd name="connsiteX14" fmla="*/ 511175 w 12820651"/>
                <a:gd name="connsiteY14" fmla="*/ 801 h 1152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20651" h="11520489">
                  <a:moveTo>
                    <a:pt x="511175" y="0"/>
                  </a:moveTo>
                  <a:lnTo>
                    <a:pt x="12317413" y="0"/>
                  </a:lnTo>
                  <a:lnTo>
                    <a:pt x="12322175" y="0"/>
                  </a:lnTo>
                  <a:lnTo>
                    <a:pt x="12322175" y="480"/>
                  </a:lnTo>
                  <a:lnTo>
                    <a:pt x="12418833" y="10224"/>
                  </a:lnTo>
                  <a:cubicBezTo>
                    <a:pt x="12648149" y="57149"/>
                    <a:pt x="12820651" y="260049"/>
                    <a:pt x="12820651" y="503238"/>
                  </a:cubicBezTo>
                  <a:lnTo>
                    <a:pt x="12818549" y="527051"/>
                  </a:lnTo>
                  <a:lnTo>
                    <a:pt x="12820651" y="527051"/>
                  </a:lnTo>
                  <a:lnTo>
                    <a:pt x="12820651" y="11520489"/>
                  </a:lnTo>
                  <a:lnTo>
                    <a:pt x="0" y="11520489"/>
                  </a:lnTo>
                  <a:lnTo>
                    <a:pt x="0" y="527051"/>
                  </a:lnTo>
                  <a:lnTo>
                    <a:pt x="2401" y="527051"/>
                  </a:lnTo>
                  <a:lnTo>
                    <a:pt x="0" y="503239"/>
                  </a:lnTo>
                  <a:cubicBezTo>
                    <a:pt x="0" y="225308"/>
                    <a:pt x="225308" y="1"/>
                    <a:pt x="503238" y="1"/>
                  </a:cubicBezTo>
                  <a:lnTo>
                    <a:pt x="511175" y="801"/>
                  </a:lnTo>
                  <a:close/>
                </a:path>
              </a:pathLst>
            </a:cu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Овал 48"/>
            <p:cNvSpPr/>
            <p:nvPr userDrawn="1"/>
          </p:nvSpPr>
          <p:spPr>
            <a:xfrm flipH="1">
              <a:off x="6042354" y="1608203"/>
              <a:ext cx="108896" cy="1062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11" name="Picture Placeholder 4"/>
          <p:cNvSpPr>
            <a:spLocks noGrp="1"/>
          </p:cNvSpPr>
          <p:nvPr>
            <p:ph type="pic" sz="quarter" idx="16" hasCustomPrompt="1"/>
          </p:nvPr>
        </p:nvSpPr>
        <p:spPr>
          <a:xfrm>
            <a:off x="3561704" y="3280612"/>
            <a:ext cx="5056315" cy="7180744"/>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2" name="Title 4"/>
          <p:cNvSpPr>
            <a:spLocks noGrp="1"/>
          </p:cNvSpPr>
          <p:nvPr>
            <p:ph type="title" hasCustomPrompt="1"/>
          </p:nvPr>
        </p:nvSpPr>
        <p:spPr>
          <a:xfrm>
            <a:off x="1866900" y="1000025"/>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61917274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44_Title Slide">
    <p:spTree>
      <p:nvGrpSpPr>
        <p:cNvPr id="1" name=""/>
        <p:cNvGrpSpPr/>
        <p:nvPr/>
      </p:nvGrpSpPr>
      <p:grpSpPr>
        <a:xfrm>
          <a:off x="0" y="0"/>
          <a:ext cx="0" cy="0"/>
          <a:chOff x="0" y="0"/>
          <a:chExt cx="0" cy="0"/>
        </a:xfrm>
      </p:grpSpPr>
      <p:grpSp>
        <p:nvGrpSpPr>
          <p:cNvPr id="6" name="Группа 1"/>
          <p:cNvGrpSpPr/>
          <p:nvPr userDrawn="1"/>
        </p:nvGrpSpPr>
        <p:grpSpPr>
          <a:xfrm rot="10800000">
            <a:off x="2885116" y="-1478212"/>
            <a:ext cx="6480361" cy="5800291"/>
            <a:chOff x="2856622" y="1248719"/>
            <a:chExt cx="6480361" cy="5800291"/>
          </a:xfrm>
        </p:grpSpPr>
        <p:sp>
          <p:nvSpPr>
            <p:cNvPr id="7" name="Скругленный прямоугольник 29"/>
            <p:cNvSpPr/>
            <p:nvPr userDrawn="1"/>
          </p:nvSpPr>
          <p:spPr>
            <a:xfrm>
              <a:off x="8012184" y="1248719"/>
              <a:ext cx="605828" cy="361324"/>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Полилиния 26"/>
            <p:cNvSpPr/>
            <p:nvPr userDrawn="1"/>
          </p:nvSpPr>
          <p:spPr>
            <a:xfrm>
              <a:off x="2856622" y="1273391"/>
              <a:ext cx="6480361" cy="5775619"/>
            </a:xfrm>
            <a:custGeom>
              <a:avLst/>
              <a:gdLst>
                <a:gd name="connsiteX0" fmla="*/ 511175 w 12820651"/>
                <a:gd name="connsiteY0" fmla="*/ 0 h 11520489"/>
                <a:gd name="connsiteX1" fmla="*/ 12317413 w 12820651"/>
                <a:gd name="connsiteY1" fmla="*/ 0 h 11520489"/>
                <a:gd name="connsiteX2" fmla="*/ 12322175 w 12820651"/>
                <a:gd name="connsiteY2" fmla="*/ 0 h 11520489"/>
                <a:gd name="connsiteX3" fmla="*/ 12322175 w 12820651"/>
                <a:gd name="connsiteY3" fmla="*/ 480 h 11520489"/>
                <a:gd name="connsiteX4" fmla="*/ 12418833 w 12820651"/>
                <a:gd name="connsiteY4" fmla="*/ 10224 h 11520489"/>
                <a:gd name="connsiteX5" fmla="*/ 12820651 w 12820651"/>
                <a:gd name="connsiteY5" fmla="*/ 503238 h 11520489"/>
                <a:gd name="connsiteX6" fmla="*/ 12818549 w 12820651"/>
                <a:gd name="connsiteY6" fmla="*/ 527051 h 11520489"/>
                <a:gd name="connsiteX7" fmla="*/ 12820651 w 12820651"/>
                <a:gd name="connsiteY7" fmla="*/ 527051 h 11520489"/>
                <a:gd name="connsiteX8" fmla="*/ 12820651 w 12820651"/>
                <a:gd name="connsiteY8" fmla="*/ 11520489 h 11520489"/>
                <a:gd name="connsiteX9" fmla="*/ 0 w 12820651"/>
                <a:gd name="connsiteY9" fmla="*/ 11520489 h 11520489"/>
                <a:gd name="connsiteX10" fmla="*/ 0 w 12820651"/>
                <a:gd name="connsiteY10" fmla="*/ 527051 h 11520489"/>
                <a:gd name="connsiteX11" fmla="*/ 2401 w 12820651"/>
                <a:gd name="connsiteY11" fmla="*/ 527051 h 11520489"/>
                <a:gd name="connsiteX12" fmla="*/ 0 w 12820651"/>
                <a:gd name="connsiteY12" fmla="*/ 503239 h 11520489"/>
                <a:gd name="connsiteX13" fmla="*/ 503238 w 12820651"/>
                <a:gd name="connsiteY13" fmla="*/ 1 h 11520489"/>
                <a:gd name="connsiteX14" fmla="*/ 511175 w 12820651"/>
                <a:gd name="connsiteY14" fmla="*/ 801 h 1152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20651" h="11520489">
                  <a:moveTo>
                    <a:pt x="511175" y="0"/>
                  </a:moveTo>
                  <a:lnTo>
                    <a:pt x="12317413" y="0"/>
                  </a:lnTo>
                  <a:lnTo>
                    <a:pt x="12322175" y="0"/>
                  </a:lnTo>
                  <a:lnTo>
                    <a:pt x="12322175" y="480"/>
                  </a:lnTo>
                  <a:lnTo>
                    <a:pt x="12418833" y="10224"/>
                  </a:lnTo>
                  <a:cubicBezTo>
                    <a:pt x="12648149" y="57149"/>
                    <a:pt x="12820651" y="260049"/>
                    <a:pt x="12820651" y="503238"/>
                  </a:cubicBezTo>
                  <a:lnTo>
                    <a:pt x="12818549" y="527051"/>
                  </a:lnTo>
                  <a:lnTo>
                    <a:pt x="12820651" y="527051"/>
                  </a:lnTo>
                  <a:lnTo>
                    <a:pt x="12820651" y="11520489"/>
                  </a:lnTo>
                  <a:lnTo>
                    <a:pt x="0" y="11520489"/>
                  </a:lnTo>
                  <a:lnTo>
                    <a:pt x="0" y="527051"/>
                  </a:lnTo>
                  <a:lnTo>
                    <a:pt x="2401" y="527051"/>
                  </a:lnTo>
                  <a:lnTo>
                    <a:pt x="0" y="503239"/>
                  </a:lnTo>
                  <a:cubicBezTo>
                    <a:pt x="0" y="225308"/>
                    <a:pt x="225308" y="1"/>
                    <a:pt x="503238" y="1"/>
                  </a:cubicBezTo>
                  <a:lnTo>
                    <a:pt x="511175" y="801"/>
                  </a:lnTo>
                  <a:close/>
                </a:path>
              </a:pathLst>
            </a:cu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Овал 48"/>
            <p:cNvSpPr/>
            <p:nvPr userDrawn="1"/>
          </p:nvSpPr>
          <p:spPr>
            <a:xfrm flipH="1">
              <a:off x="5870285" y="1407581"/>
              <a:ext cx="453034" cy="442226"/>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8" name="Picture Placeholder 4"/>
          <p:cNvSpPr>
            <a:spLocks noGrp="1"/>
          </p:cNvSpPr>
          <p:nvPr>
            <p:ph type="pic" sz="quarter" idx="16" hasCustomPrompt="1"/>
          </p:nvPr>
        </p:nvSpPr>
        <p:spPr>
          <a:xfrm>
            <a:off x="3561704" y="-3615044"/>
            <a:ext cx="5056315" cy="7180744"/>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78172754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50_Title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950512"/>
            <a:ext cx="2552720" cy="5204300"/>
          </a:xfrm>
          <a:prstGeom prst="rect">
            <a:avLst/>
          </a:prstGeom>
        </p:spPr>
      </p:pic>
      <p:sp>
        <p:nvSpPr>
          <p:cNvPr id="5" name="Picture Placeholder 4"/>
          <p:cNvSpPr>
            <a:spLocks noGrp="1"/>
          </p:cNvSpPr>
          <p:nvPr>
            <p:ph type="pic" sz="quarter" idx="17" hasCustomPrompt="1"/>
          </p:nvPr>
        </p:nvSpPr>
        <p:spPr>
          <a:xfrm>
            <a:off x="6265361" y="1608404"/>
            <a:ext cx="2226632" cy="3920532"/>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9"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14129" y="950512"/>
            <a:ext cx="2552720" cy="5204300"/>
          </a:xfrm>
          <a:prstGeom prst="rect">
            <a:avLst/>
          </a:prstGeom>
        </p:spPr>
      </p:pic>
      <p:sp>
        <p:nvSpPr>
          <p:cNvPr id="11" name="Picture Placeholder 4"/>
          <p:cNvSpPr>
            <a:spLocks noGrp="1"/>
          </p:cNvSpPr>
          <p:nvPr>
            <p:ph type="pic" sz="quarter" idx="18" hasCustomPrompt="1"/>
          </p:nvPr>
        </p:nvSpPr>
        <p:spPr>
          <a:xfrm>
            <a:off x="9183490" y="1608404"/>
            <a:ext cx="2226632" cy="3920532"/>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736702205"/>
      </p:ext>
    </p:extLst>
  </p:cSld>
  <p:clrMapOvr>
    <a:masterClrMapping/>
  </p:clrMapOvr>
  <p:extLst mod="1">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52_Title Slide">
    <p:spTree>
      <p:nvGrpSpPr>
        <p:cNvPr id="1" name=""/>
        <p:cNvGrpSpPr/>
        <p:nvPr/>
      </p:nvGrpSpPr>
      <p:grpSpPr>
        <a:xfrm>
          <a:off x="0" y="0"/>
          <a:ext cx="0" cy="0"/>
          <a:chOff x="0" y="0"/>
          <a:chExt cx="0" cy="0"/>
        </a:xfrm>
      </p:grpSpPr>
      <p:sp>
        <p:nvSpPr>
          <p:cNvPr id="5" name="Picture Placeholder 2"/>
          <p:cNvSpPr>
            <a:spLocks noGrp="1"/>
          </p:cNvSpPr>
          <p:nvPr>
            <p:ph type="pic" sz="quarter" idx="17" hasCustomPrompt="1"/>
          </p:nvPr>
        </p:nvSpPr>
        <p:spPr>
          <a:xfrm>
            <a:off x="7232810"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6" name="Picture Placeholder 2"/>
          <p:cNvSpPr>
            <a:spLocks noGrp="1"/>
          </p:cNvSpPr>
          <p:nvPr>
            <p:ph type="pic" sz="quarter" idx="11" hasCustomPrompt="1"/>
          </p:nvPr>
        </p:nvSpPr>
        <p:spPr>
          <a:xfrm>
            <a:off x="3573186"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7" name="Picture Placeholder 2"/>
          <p:cNvSpPr>
            <a:spLocks noGrp="1"/>
          </p:cNvSpPr>
          <p:nvPr>
            <p:ph type="pic" sz="quarter" idx="13" hasCustomPrompt="1"/>
          </p:nvPr>
        </p:nvSpPr>
        <p:spPr>
          <a:xfrm>
            <a:off x="1866900"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0" name="Picture Placeholder 2"/>
          <p:cNvSpPr>
            <a:spLocks noGrp="1"/>
          </p:cNvSpPr>
          <p:nvPr>
            <p:ph type="pic" sz="quarter" idx="16" hasCustomPrompt="1"/>
          </p:nvPr>
        </p:nvSpPr>
        <p:spPr>
          <a:xfrm>
            <a:off x="8939098"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3075" y="2510678"/>
            <a:ext cx="1781850" cy="3632707"/>
          </a:xfrm>
          <a:prstGeom prst="rect">
            <a:avLst/>
          </a:prstGeom>
          <a:effectLst/>
        </p:spPr>
      </p:pic>
      <p:sp>
        <p:nvSpPr>
          <p:cNvPr id="12" name="Picture Placeholder 2"/>
          <p:cNvSpPr>
            <a:spLocks noGrp="1"/>
          </p:cNvSpPr>
          <p:nvPr>
            <p:ph type="pic" sz="quarter" idx="12" hasCustomPrompt="1"/>
          </p:nvPr>
        </p:nvSpPr>
        <p:spPr>
          <a:xfrm>
            <a:off x="5403872" y="2968272"/>
            <a:ext cx="1538402" cy="2730998"/>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4" name="Title 4"/>
          <p:cNvSpPr>
            <a:spLocks noGrp="1"/>
          </p:cNvSpPr>
          <p:nvPr>
            <p:ph type="title" hasCustomPrompt="1"/>
          </p:nvPr>
        </p:nvSpPr>
        <p:spPr>
          <a:xfrm>
            <a:off x="1866900" y="1000025"/>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215246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extLst mod="1">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53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948911" y="1556538"/>
            <a:ext cx="2179621" cy="4443652"/>
          </a:xfrm>
          <a:prstGeom prst="rect">
            <a:avLst/>
          </a:prstGeom>
          <a:effectLst/>
        </p:spPr>
      </p:pic>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374854" y="1294664"/>
            <a:ext cx="2354068" cy="4679611"/>
          </a:xfrm>
          <a:prstGeom prst="rect">
            <a:avLst/>
          </a:prstGeom>
          <a:effectLst/>
        </p:spPr>
      </p:pic>
      <p:sp>
        <p:nvSpPr>
          <p:cNvPr id="17" name="Picture Placeholder 2"/>
          <p:cNvSpPr>
            <a:spLocks noGrp="1"/>
          </p:cNvSpPr>
          <p:nvPr>
            <p:ph type="pic" sz="quarter" idx="12" hasCustomPrompt="1"/>
          </p:nvPr>
        </p:nvSpPr>
        <p:spPr>
          <a:xfrm>
            <a:off x="9093198" y="2108814"/>
            <a:ext cx="1898127" cy="33624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8" name="Picture Placeholder 2"/>
          <p:cNvSpPr>
            <a:spLocks noGrp="1"/>
          </p:cNvSpPr>
          <p:nvPr>
            <p:ph type="pic" sz="quarter" idx="13" hasCustomPrompt="1"/>
          </p:nvPr>
        </p:nvSpPr>
        <p:spPr>
          <a:xfrm>
            <a:off x="6458642" y="1716517"/>
            <a:ext cx="2189830" cy="3887716"/>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9" name="Rectangle 18"/>
          <p:cNvSpPr/>
          <p:nvPr userDrawn="1"/>
        </p:nvSpPr>
        <p:spPr>
          <a:xfrm>
            <a:off x="7228993" y="1522692"/>
            <a:ext cx="660400" cy="133927"/>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098536629"/>
      </p:ext>
    </p:extLst>
  </p:cSld>
  <p:clrMapOvr>
    <a:masterClrMapping/>
  </p:clrMapOvr>
  <p:extLst mod="1">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55_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96731" y="-963827"/>
            <a:ext cx="5339879" cy="9127998"/>
          </a:xfrm>
          <a:prstGeom prst="rect">
            <a:avLst/>
          </a:prstGeom>
          <a:effectLst/>
        </p:spPr>
      </p:pic>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79775" y="1512392"/>
            <a:ext cx="1942648" cy="3960529"/>
          </a:xfrm>
          <a:prstGeom prst="rect">
            <a:avLst/>
          </a:prstGeom>
          <a:effectLst/>
        </p:spPr>
      </p:pic>
      <p:sp>
        <p:nvSpPr>
          <p:cNvPr id="12" name="Picture Placeholder 2"/>
          <p:cNvSpPr>
            <a:spLocks noGrp="1"/>
          </p:cNvSpPr>
          <p:nvPr>
            <p:ph type="pic" sz="quarter" idx="12" hasCustomPrompt="1"/>
          </p:nvPr>
        </p:nvSpPr>
        <p:spPr>
          <a:xfrm>
            <a:off x="7578377" y="1999166"/>
            <a:ext cx="1727361" cy="3007952"/>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5"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800818155"/>
      </p:ext>
    </p:extLst>
  </p:cSld>
  <p:clrMapOvr>
    <a:masterClrMapping/>
  </p:clrMapOvr>
  <p:extLst mod="1">
    <p:ext uri="{DCECCB84-F9BA-43D5-87BE-67443E8EF086}">
      <p15:sldGuideLst xmlns:p15="http://schemas.microsoft.com/office/powerpoint/2012/main">
        <p15:guide id="6" pos="3840">
          <p15:clr>
            <a:srgbClr val="FBAE40"/>
          </p15:clr>
        </p15:guide>
        <p15:guide id="8" pos="6552">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56_Title Slide">
    <p:spTree>
      <p:nvGrpSpPr>
        <p:cNvPr id="1" name=""/>
        <p:cNvGrpSpPr/>
        <p:nvPr/>
      </p:nvGrpSpPr>
      <p:grpSpPr>
        <a:xfrm>
          <a:off x="0" y="0"/>
          <a:ext cx="0" cy="0"/>
          <a:chOff x="0" y="0"/>
          <a:chExt cx="0" cy="0"/>
        </a:xfrm>
      </p:grpSpPr>
      <p:sp>
        <p:nvSpPr>
          <p:cNvPr id="5" name="Picture Placeholder 2"/>
          <p:cNvSpPr>
            <a:spLocks noGrp="1"/>
          </p:cNvSpPr>
          <p:nvPr>
            <p:ph type="pic" sz="quarter" idx="11" hasCustomPrompt="1"/>
          </p:nvPr>
        </p:nvSpPr>
        <p:spPr>
          <a:xfrm>
            <a:off x="3300984" y="4215384"/>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6" name="Picture Placeholder 2"/>
          <p:cNvSpPr>
            <a:spLocks noGrp="1"/>
          </p:cNvSpPr>
          <p:nvPr>
            <p:ph type="pic" sz="quarter" idx="12" hasCustomPrompt="1"/>
          </p:nvPr>
        </p:nvSpPr>
        <p:spPr>
          <a:xfrm>
            <a:off x="5112553" y="3076055"/>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7" name="Picture Placeholder 2"/>
          <p:cNvSpPr>
            <a:spLocks noGrp="1"/>
          </p:cNvSpPr>
          <p:nvPr>
            <p:ph type="pic" sz="quarter" idx="14" hasCustomPrompt="1"/>
          </p:nvPr>
        </p:nvSpPr>
        <p:spPr>
          <a:xfrm>
            <a:off x="8685085" y="820709"/>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8" name="Picture Placeholder 2"/>
          <p:cNvSpPr>
            <a:spLocks noGrp="1"/>
          </p:cNvSpPr>
          <p:nvPr>
            <p:ph type="pic" sz="quarter" idx="15" hasCustomPrompt="1"/>
          </p:nvPr>
        </p:nvSpPr>
        <p:spPr>
          <a:xfrm>
            <a:off x="10487042" y="-311247"/>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44161" y="2213356"/>
            <a:ext cx="5203862" cy="3360312"/>
          </a:xfrm>
          <a:prstGeom prst="rect">
            <a:avLst/>
          </a:prstGeom>
        </p:spPr>
      </p:pic>
      <p:sp>
        <p:nvSpPr>
          <p:cNvPr id="13" name="Picture Placeholder 2"/>
          <p:cNvSpPr>
            <a:spLocks noGrp="1"/>
          </p:cNvSpPr>
          <p:nvPr>
            <p:ph type="pic" sz="quarter" idx="13" hasCustomPrompt="1"/>
          </p:nvPr>
        </p:nvSpPr>
        <p:spPr>
          <a:xfrm>
            <a:off x="7016275" y="1791063"/>
            <a:ext cx="1901952" cy="3931920"/>
          </a:xfrm>
          <a:prstGeom prst="rect">
            <a:avLst/>
          </a:prstGeom>
          <a:pattFill prst="pct5">
            <a:fgClr>
              <a:schemeClr val="tx1"/>
            </a:fgClr>
            <a:bgClr>
              <a:schemeClr val="bg1">
                <a:lumMod val="85000"/>
              </a:schemeClr>
            </a:bgClr>
          </a:pattFill>
          <a:effectLst/>
          <a:scene3d>
            <a:camera prst="orthographicFront">
              <a:rot lat="2400000" lon="2400000" rev="3630000"/>
            </a:camera>
            <a:lightRig rig="threePt" dir="t"/>
          </a:scene3d>
          <a:sp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10" name="Title 4"/>
          <p:cNvSpPr>
            <a:spLocks noGrp="1"/>
          </p:cNvSpPr>
          <p:nvPr>
            <p:ph type="title" hasCustomPrompt="1"/>
          </p:nvPr>
        </p:nvSpPr>
        <p:spPr>
          <a:xfrm>
            <a:off x="1866900" y="1000025"/>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74717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0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30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animBg="1"/>
    </p:bldLst>
  </p:timing>
  <p:extLst mod="1">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7_Title Slide">
    <p:spTree>
      <p:nvGrpSpPr>
        <p:cNvPr id="1" name=""/>
        <p:cNvGrpSpPr/>
        <p:nvPr/>
      </p:nvGrpSpPr>
      <p:grpSpPr>
        <a:xfrm>
          <a:off x="0" y="0"/>
          <a:ext cx="0" cy="0"/>
          <a:chOff x="0" y="0"/>
          <a:chExt cx="0" cy="0"/>
        </a:xfrm>
      </p:grpSpPr>
      <p:pic>
        <p:nvPicPr>
          <p:cNvPr id="36" name="Picture 3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1096" y="-677528"/>
            <a:ext cx="2179780" cy="4258277"/>
          </a:xfrm>
          <a:prstGeom prst="rect">
            <a:avLst/>
          </a:prstGeom>
        </p:spPr>
      </p:pic>
      <p:pic>
        <p:nvPicPr>
          <p:cNvPr id="37" name="Picture 3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7066" y="1094122"/>
            <a:ext cx="2179780" cy="4258277"/>
          </a:xfrm>
          <a:prstGeom prst="rect">
            <a:avLst/>
          </a:prstGeom>
        </p:spPr>
      </p:pic>
      <p:pic>
        <p:nvPicPr>
          <p:cNvPr id="38" name="Picture 3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40720" y="-392322"/>
            <a:ext cx="2179780" cy="4258277"/>
          </a:xfrm>
          <a:prstGeom prst="rect">
            <a:avLst/>
          </a:prstGeom>
        </p:spPr>
      </p:pic>
      <p:sp>
        <p:nvSpPr>
          <p:cNvPr id="33" name="Picture Placeholder 2"/>
          <p:cNvSpPr>
            <a:spLocks noGrp="1"/>
          </p:cNvSpPr>
          <p:nvPr>
            <p:ph type="pic" sz="quarter" idx="11" hasCustomPrompt="1"/>
          </p:nvPr>
        </p:nvSpPr>
        <p:spPr>
          <a:xfrm>
            <a:off x="5624731" y="-22859"/>
            <a:ext cx="1659300" cy="2948940"/>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34" name="Picture Placeholder 2"/>
          <p:cNvSpPr>
            <a:spLocks noGrp="1"/>
          </p:cNvSpPr>
          <p:nvPr>
            <p:ph type="pic" sz="quarter" idx="12" hasCustomPrompt="1"/>
          </p:nvPr>
        </p:nvSpPr>
        <p:spPr>
          <a:xfrm>
            <a:off x="7677728" y="1748790"/>
            <a:ext cx="1659300" cy="2948940"/>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35" name="Picture Placeholder 2"/>
          <p:cNvSpPr>
            <a:spLocks noGrp="1"/>
          </p:cNvSpPr>
          <p:nvPr>
            <p:ph type="pic" sz="quarter" idx="13" hasCustomPrompt="1"/>
          </p:nvPr>
        </p:nvSpPr>
        <p:spPr>
          <a:xfrm>
            <a:off x="9703999" y="262890"/>
            <a:ext cx="1659300" cy="2948940"/>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8"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939402246"/>
      </p:ext>
    </p:extLst>
  </p:cSld>
  <p:clrMapOvr>
    <a:masterClrMapping/>
  </p:clrMapOvr>
  <p:extLst mod="1">
    <p:ext uri="{DCECCB84-F9BA-43D5-87BE-67443E8EF086}">
      <p15:sldGuideLst xmlns:p15="http://schemas.microsoft.com/office/powerpoint/2012/main">
        <p15:guide id="3" pos="7248">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8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9069616" y="628716"/>
            <a:ext cx="4939393" cy="6858000"/>
          </a:xfrm>
          <a:prstGeom prst="rect">
            <a:avLst/>
          </a:prstGeom>
          <a:effectLst/>
        </p:spPr>
      </p:pic>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65088" y="2191658"/>
            <a:ext cx="1998958" cy="4075330"/>
          </a:xfrm>
          <a:prstGeom prst="rect">
            <a:avLst/>
          </a:prstGeom>
          <a:effectLst/>
        </p:spPr>
      </p:pic>
      <p:pic>
        <p:nvPicPr>
          <p:cNvPr id="14" name="Pictur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77619" y="1941731"/>
            <a:ext cx="2175811" cy="4325257"/>
          </a:xfrm>
          <a:prstGeom prst="rect">
            <a:avLst/>
          </a:prstGeom>
          <a:effectLst/>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587908" y="4040025"/>
            <a:ext cx="1243445" cy="2404317"/>
          </a:xfrm>
          <a:prstGeom prst="rect">
            <a:avLst/>
          </a:prstGeom>
          <a:effectLst/>
        </p:spPr>
      </p:pic>
      <p:sp>
        <p:nvSpPr>
          <p:cNvPr id="8" name="Picture Placeholder 2"/>
          <p:cNvSpPr>
            <a:spLocks noGrp="1"/>
          </p:cNvSpPr>
          <p:nvPr>
            <p:ph type="pic" sz="quarter" idx="12" hasCustomPrompt="1"/>
          </p:nvPr>
        </p:nvSpPr>
        <p:spPr>
          <a:xfrm>
            <a:off x="5894174" y="2693775"/>
            <a:ext cx="1771047" cy="3113308"/>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9" name="Picture Placeholder 2"/>
          <p:cNvSpPr>
            <a:spLocks noGrp="1"/>
          </p:cNvSpPr>
          <p:nvPr>
            <p:ph type="pic" sz="quarter" idx="13" hasCustomPrompt="1"/>
          </p:nvPr>
        </p:nvSpPr>
        <p:spPr>
          <a:xfrm>
            <a:off x="3265039" y="2323070"/>
            <a:ext cx="2001318" cy="357407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0" name="Picture Placeholder 2"/>
          <p:cNvSpPr>
            <a:spLocks noGrp="1"/>
          </p:cNvSpPr>
          <p:nvPr>
            <p:ph type="pic" sz="quarter" idx="14" hasCustomPrompt="1"/>
          </p:nvPr>
        </p:nvSpPr>
        <p:spPr>
          <a:xfrm>
            <a:off x="1822122" y="4762702"/>
            <a:ext cx="774384" cy="963299"/>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1" name="Picture Placeholder 2"/>
          <p:cNvSpPr>
            <a:spLocks noGrp="1"/>
          </p:cNvSpPr>
          <p:nvPr>
            <p:ph type="pic" sz="quarter" idx="15" hasCustomPrompt="1"/>
          </p:nvPr>
        </p:nvSpPr>
        <p:spPr>
          <a:xfrm>
            <a:off x="8872151" y="2075937"/>
            <a:ext cx="5278351" cy="3965530"/>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2" name="Rectangle 1"/>
          <p:cNvSpPr/>
          <p:nvPr userDrawn="1"/>
        </p:nvSpPr>
        <p:spPr>
          <a:xfrm>
            <a:off x="3904735" y="2154587"/>
            <a:ext cx="691979" cy="131412"/>
          </a:xfrm>
          <a:prstGeom prst="rect">
            <a:avLst/>
          </a:prstGeom>
          <a:solidFill>
            <a:srgbClr val="F4F4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1910483"/>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5" name="Номер слайда 21"/>
          <p:cNvSpPr txBox="1">
            <a:spLocks/>
          </p:cNvSpPr>
          <p:nvPr userDrawn="1"/>
        </p:nvSpPr>
        <p:spPr>
          <a:xfrm>
            <a:off x="235873"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pPr/>
              <a:t>‹#›</a:t>
            </a:fld>
            <a:endParaRPr lang="en-US" dirty="0" smtClean="0"/>
          </a:p>
        </p:txBody>
      </p:sp>
      <p:cxnSp>
        <p:nvCxnSpPr>
          <p:cNvPr id="6" name="Straight Connector 5"/>
          <p:cNvCxnSpPr/>
          <p:nvPr userDrawn="1"/>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itle 4"/>
          <p:cNvSpPr>
            <a:spLocks noGrp="1"/>
          </p:cNvSpPr>
          <p:nvPr>
            <p:ph type="title" hasCustomPrompt="1"/>
          </p:nvPr>
        </p:nvSpPr>
        <p:spPr>
          <a:xfrm>
            <a:off x="1866900" y="996124"/>
            <a:ext cx="4229100" cy="1621619"/>
          </a:xfrm>
        </p:spPr>
        <p:txBody>
          <a:bodyPr/>
          <a:lstStyle>
            <a:lvl1pPr>
              <a:defRPr sz="3600"/>
            </a:lvl1pPr>
          </a:lstStyle>
          <a:p>
            <a:r>
              <a:rPr lang="en-US" dirty="0" smtClean="0"/>
              <a:t>CLICK TO EDIT MASTER TITLE STYLE</a:t>
            </a:r>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9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6799" y="3416531"/>
            <a:ext cx="10058400" cy="6030254"/>
          </a:xfrm>
          <a:prstGeom prst="rect">
            <a:avLst/>
          </a:prstGeom>
          <a:effectLst/>
        </p:spPr>
      </p:pic>
      <p:sp>
        <p:nvSpPr>
          <p:cNvPr id="9" name="Picture Placeholder 2"/>
          <p:cNvSpPr>
            <a:spLocks noGrp="1"/>
          </p:cNvSpPr>
          <p:nvPr>
            <p:ph type="pic" sz="quarter" idx="12" hasCustomPrompt="1"/>
          </p:nvPr>
        </p:nvSpPr>
        <p:spPr>
          <a:xfrm>
            <a:off x="2235209" y="3875315"/>
            <a:ext cx="7725220" cy="4795158"/>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7" name="Title 4"/>
          <p:cNvSpPr>
            <a:spLocks noGrp="1"/>
          </p:cNvSpPr>
          <p:nvPr>
            <p:ph type="title" hasCustomPrompt="1"/>
          </p:nvPr>
        </p:nvSpPr>
        <p:spPr>
          <a:xfrm>
            <a:off x="1866900" y="1000025"/>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22588160"/>
      </p:ext>
    </p:extLst>
  </p:cSld>
  <p:clrMapOvr>
    <a:masterClrMapping/>
  </p:clrMapOvr>
  <p:extLst mod="1">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60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43536" y="1831343"/>
            <a:ext cx="6641556" cy="3899528"/>
          </a:xfrm>
          <a:prstGeom prst="rect">
            <a:avLst/>
          </a:prstGeom>
          <a:effectLst/>
        </p:spPr>
      </p:pic>
      <p:sp>
        <p:nvSpPr>
          <p:cNvPr id="6" name="Picture Placeholder 2"/>
          <p:cNvSpPr>
            <a:spLocks noGrp="1"/>
          </p:cNvSpPr>
          <p:nvPr>
            <p:ph type="pic" sz="quarter" idx="12" hasCustomPrompt="1"/>
          </p:nvPr>
        </p:nvSpPr>
        <p:spPr>
          <a:xfrm>
            <a:off x="6151157" y="2075607"/>
            <a:ext cx="5026766" cy="3163953"/>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28" name="Rectangle 27"/>
          <p:cNvSpPr/>
          <p:nvPr userDrawn="1"/>
        </p:nvSpPr>
        <p:spPr>
          <a:xfrm>
            <a:off x="8294358" y="5373428"/>
            <a:ext cx="660400" cy="138910"/>
          </a:xfrm>
          <a:prstGeom prst="rect">
            <a:avLst/>
          </a:prstGeom>
          <a:solidFill>
            <a:srgbClr val="1F1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899668015"/>
      </p:ext>
    </p:extLst>
  </p:cSld>
  <p:clrMapOvr>
    <a:masterClrMapping/>
  </p:clrMapOvr>
  <p:extLst mod="1">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61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6957098" y="106731"/>
            <a:ext cx="4939393" cy="6858000"/>
          </a:xfrm>
          <a:prstGeom prst="rect">
            <a:avLst/>
          </a:prstGeom>
          <a:effectLst/>
        </p:spPr>
      </p:pic>
      <p:sp>
        <p:nvSpPr>
          <p:cNvPr id="11" name="Picture Placeholder 2"/>
          <p:cNvSpPr>
            <a:spLocks noGrp="1"/>
          </p:cNvSpPr>
          <p:nvPr>
            <p:ph type="pic" sz="quarter" idx="15" hasCustomPrompt="1"/>
          </p:nvPr>
        </p:nvSpPr>
        <p:spPr>
          <a:xfrm>
            <a:off x="6767585" y="1546000"/>
            <a:ext cx="5278351" cy="3965530"/>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4"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624040755"/>
      </p:ext>
    </p:extLst>
  </p:cSld>
  <p:clrMapOvr>
    <a:masterClrMapping/>
  </p:clrMapOvr>
  <p:extLst mod="1">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62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83664" y="1689423"/>
            <a:ext cx="2042125" cy="3948638"/>
          </a:xfrm>
          <a:prstGeom prst="rect">
            <a:avLst/>
          </a:prstGeom>
          <a:effectLst/>
        </p:spPr>
      </p:pic>
      <p:sp>
        <p:nvSpPr>
          <p:cNvPr id="10" name="Picture Placeholder 2"/>
          <p:cNvSpPr>
            <a:spLocks noGrp="1"/>
          </p:cNvSpPr>
          <p:nvPr>
            <p:ph type="pic" sz="quarter" idx="14" hasCustomPrompt="1"/>
          </p:nvPr>
        </p:nvSpPr>
        <p:spPr>
          <a:xfrm>
            <a:off x="6379227" y="2862332"/>
            <a:ext cx="1271780" cy="15820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8952" y="1689423"/>
            <a:ext cx="2042125" cy="3948638"/>
          </a:xfrm>
          <a:prstGeom prst="rect">
            <a:avLst/>
          </a:prstGeom>
          <a:effectLst/>
        </p:spPr>
      </p:pic>
      <p:sp>
        <p:nvSpPr>
          <p:cNvPr id="19" name="Picture Placeholder 2"/>
          <p:cNvSpPr>
            <a:spLocks noGrp="1"/>
          </p:cNvSpPr>
          <p:nvPr>
            <p:ph type="pic" sz="quarter" idx="16" hasCustomPrompt="1"/>
          </p:nvPr>
        </p:nvSpPr>
        <p:spPr>
          <a:xfrm>
            <a:off x="9814515" y="2862332"/>
            <a:ext cx="1271780" cy="15820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99202" y="1491991"/>
            <a:ext cx="2246337" cy="4343502"/>
          </a:xfrm>
          <a:prstGeom prst="rect">
            <a:avLst/>
          </a:prstGeom>
          <a:effectLst/>
        </p:spPr>
      </p:pic>
      <p:sp>
        <p:nvSpPr>
          <p:cNvPr id="17" name="Picture Placeholder 2"/>
          <p:cNvSpPr>
            <a:spLocks noGrp="1"/>
          </p:cNvSpPr>
          <p:nvPr>
            <p:ph type="pic" sz="quarter" idx="15" hasCustomPrompt="1"/>
          </p:nvPr>
        </p:nvSpPr>
        <p:spPr>
          <a:xfrm>
            <a:off x="8033282" y="2783230"/>
            <a:ext cx="1398958" cy="1740241"/>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2"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647243979"/>
      </p:ext>
    </p:extLst>
  </p:cSld>
  <p:clrMapOvr>
    <a:masterClrMapping/>
  </p:clrMapOvr>
  <p:extLst mod="1">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436124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50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3314700"/>
            <a:ext cx="4064000" cy="35433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5" name="Picture Placeholder 4"/>
          <p:cNvSpPr>
            <a:spLocks noGrp="1"/>
          </p:cNvSpPr>
          <p:nvPr>
            <p:ph type="pic" sz="quarter" idx="14" hasCustomPrompt="1"/>
          </p:nvPr>
        </p:nvSpPr>
        <p:spPr>
          <a:xfrm>
            <a:off x="4064000" y="3314700"/>
            <a:ext cx="4064000" cy="35433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6" name="Picture Placeholder 4"/>
          <p:cNvSpPr>
            <a:spLocks noGrp="1"/>
          </p:cNvSpPr>
          <p:nvPr>
            <p:ph type="pic" sz="quarter" idx="15" hasCustomPrompt="1"/>
          </p:nvPr>
        </p:nvSpPr>
        <p:spPr>
          <a:xfrm>
            <a:off x="8128000" y="3314700"/>
            <a:ext cx="4064000" cy="35433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Title 4"/>
          <p:cNvSpPr>
            <a:spLocks noGrp="1"/>
          </p:cNvSpPr>
          <p:nvPr>
            <p:ph type="title" hasCustomPrompt="1"/>
          </p:nvPr>
        </p:nvSpPr>
        <p:spPr>
          <a:xfrm>
            <a:off x="1866900" y="1000025"/>
            <a:ext cx="4229100" cy="1621619"/>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08053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51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3562590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52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21390440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53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0" y="-12192"/>
            <a:ext cx="6096000" cy="3428492"/>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50738867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54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6096000" y="3367532"/>
            <a:ext cx="6096000" cy="3490468"/>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12192"/>
            <a:ext cx="6096000" cy="3379724"/>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647396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smtClean="0"/>
              <a:t>Drag &amp; Drop Image</a:t>
            </a:r>
            <a:endParaRPr lang="en-US" dirty="0"/>
          </a:p>
        </p:txBody>
      </p:sp>
      <p:sp>
        <p:nvSpPr>
          <p:cNvPr id="5" name="Номер слайда 21"/>
          <p:cNvSpPr txBox="1">
            <a:spLocks/>
          </p:cNvSpPr>
          <p:nvPr userDrawn="1"/>
        </p:nvSpPr>
        <p:spPr>
          <a:xfrm>
            <a:off x="235873"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solidFill>
                  <a:schemeClr val="bg1">
                    <a:alpha val="70000"/>
                  </a:schemeClr>
                </a:solidFill>
              </a:rPr>
              <a:pPr/>
              <a:t>‹#›</a:t>
            </a:fld>
            <a:endParaRPr lang="en-US" dirty="0" smtClean="0">
              <a:solidFill>
                <a:schemeClr val="bg1">
                  <a:alpha val="70000"/>
                </a:schemeClr>
              </a:solidFill>
            </a:endParaRPr>
          </a:p>
        </p:txBody>
      </p:sp>
      <p:cxnSp>
        <p:nvCxnSpPr>
          <p:cNvPr id="6" name="Straight Connector 5"/>
          <p:cNvCxnSpPr/>
          <p:nvPr userDrawn="1"/>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itle 4"/>
          <p:cNvSpPr>
            <a:spLocks noGrp="1"/>
          </p:cNvSpPr>
          <p:nvPr>
            <p:ph type="title" hasCustomPrompt="1"/>
          </p:nvPr>
        </p:nvSpPr>
        <p:spPr>
          <a:xfrm>
            <a:off x="1866900" y="996124"/>
            <a:ext cx="4229100" cy="1621619"/>
          </a:xfrm>
        </p:spPr>
        <p:txBody>
          <a:bodyPr/>
          <a:lstStyle>
            <a:lvl1pPr>
              <a:defRPr sz="3600">
                <a:solidFill>
                  <a:schemeClr val="bg1"/>
                </a:solidFill>
              </a:defRPr>
            </a:lvl1pPr>
          </a:lstStyle>
          <a:p>
            <a:r>
              <a:rPr lang="en-US" dirty="0" smtClean="0"/>
              <a:t>CLICK TO EDIT MASTER 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000"/>
            </a:lvl1p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2500438"/>
            <a:ext cx="4229100" cy="1857123"/>
          </a:xfrm>
        </p:spPr>
        <p:txBody>
          <a:bodyPr/>
          <a:lstStyle/>
          <a:p>
            <a:r>
              <a:rPr lang="en-US" dirty="0" smtClean="0"/>
              <a:t>CLICK TO EDIT MASTER TITLE STYLE</a:t>
            </a:r>
            <a:endParaRPr lang="en-US" dirty="0"/>
          </a:p>
        </p:txBody>
      </p:sp>
    </p:spTree>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smtClean="0"/>
          </a:p>
        </p:txBody>
      </p:sp>
      <p:sp>
        <p:nvSpPr>
          <p:cNvPr id="5" name="Title 4"/>
          <p:cNvSpPr>
            <a:spLocks noGrp="1"/>
          </p:cNvSpPr>
          <p:nvPr>
            <p:ph type="title" hasCustomPrompt="1"/>
          </p:nvPr>
        </p:nvSpPr>
        <p:spPr>
          <a:xfrm>
            <a:off x="1866900" y="2618190"/>
            <a:ext cx="4229100" cy="1621619"/>
          </a:xfrm>
        </p:spPr>
        <p:txBody>
          <a:bodyPr/>
          <a:lstStyle>
            <a:lvl1pPr>
              <a:defRPr sz="3600"/>
            </a:lvl1pPr>
          </a:lstStyle>
          <a:p>
            <a:r>
              <a:rPr lang="en-US" dirty="0" smtClean="0"/>
              <a:t>CLICK TO EDIT MASTER TITLE STYLE</a:t>
            </a:r>
            <a:endParaRPr lang="en-US" dirty="0"/>
          </a:p>
        </p:txBody>
      </p:sp>
    </p:spTree>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63" Type="http://schemas.openxmlformats.org/officeDocument/2006/relationships/slideLayout" Target="../slideLayouts/slideLayout63.xml"/><Relationship Id="rId64" Type="http://schemas.openxmlformats.org/officeDocument/2006/relationships/slideLayout" Target="../slideLayouts/slideLayout64.xml"/><Relationship Id="rId65" Type="http://schemas.openxmlformats.org/officeDocument/2006/relationships/slideLayout" Target="../slideLayouts/slideLayout65.xml"/><Relationship Id="rId66" Type="http://schemas.openxmlformats.org/officeDocument/2006/relationships/slideLayout" Target="../slideLayouts/slideLayout66.xml"/><Relationship Id="rId67" Type="http://schemas.openxmlformats.org/officeDocument/2006/relationships/slideLayout" Target="../slideLayouts/slideLayout67.xml"/><Relationship Id="rId68" Type="http://schemas.openxmlformats.org/officeDocument/2006/relationships/slideLayout" Target="../slideLayouts/slideLayout68.xml"/><Relationship Id="rId69" Type="http://schemas.openxmlformats.org/officeDocument/2006/relationships/slideLayout" Target="../slideLayouts/slideLayout69.xml"/><Relationship Id="rId50" Type="http://schemas.openxmlformats.org/officeDocument/2006/relationships/slideLayout" Target="../slideLayouts/slideLayout50.xml"/><Relationship Id="rId51" Type="http://schemas.openxmlformats.org/officeDocument/2006/relationships/slideLayout" Target="../slideLayouts/slideLayout51.xml"/><Relationship Id="rId52" Type="http://schemas.openxmlformats.org/officeDocument/2006/relationships/slideLayout" Target="../slideLayouts/slideLayout52.xml"/><Relationship Id="rId53" Type="http://schemas.openxmlformats.org/officeDocument/2006/relationships/slideLayout" Target="../slideLayouts/slideLayout53.xml"/><Relationship Id="rId54" Type="http://schemas.openxmlformats.org/officeDocument/2006/relationships/slideLayout" Target="../slideLayouts/slideLayout54.xml"/><Relationship Id="rId55" Type="http://schemas.openxmlformats.org/officeDocument/2006/relationships/slideLayout" Target="../slideLayouts/slideLayout55.xml"/><Relationship Id="rId56" Type="http://schemas.openxmlformats.org/officeDocument/2006/relationships/slideLayout" Target="../slideLayouts/slideLayout56.xml"/><Relationship Id="rId57" Type="http://schemas.openxmlformats.org/officeDocument/2006/relationships/slideLayout" Target="../slideLayouts/slideLayout57.xml"/><Relationship Id="rId58" Type="http://schemas.openxmlformats.org/officeDocument/2006/relationships/slideLayout" Target="../slideLayouts/slideLayout58.xml"/><Relationship Id="rId59" Type="http://schemas.openxmlformats.org/officeDocument/2006/relationships/slideLayout" Target="../slideLayouts/slideLayout5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slideLayout" Target="../slideLayouts/slideLayout44.xml"/><Relationship Id="rId45" Type="http://schemas.openxmlformats.org/officeDocument/2006/relationships/slideLayout" Target="../slideLayouts/slideLayout45.xml"/><Relationship Id="rId46" Type="http://schemas.openxmlformats.org/officeDocument/2006/relationships/slideLayout" Target="../slideLayouts/slideLayout46.xml"/><Relationship Id="rId47" Type="http://schemas.openxmlformats.org/officeDocument/2006/relationships/slideLayout" Target="../slideLayouts/slideLayout47.xml"/><Relationship Id="rId48" Type="http://schemas.openxmlformats.org/officeDocument/2006/relationships/slideLayout" Target="../slideLayouts/slideLayout48.xml"/><Relationship Id="rId49" Type="http://schemas.openxmlformats.org/officeDocument/2006/relationships/slideLayout" Target="../slideLayouts/slideLayout4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70" Type="http://schemas.openxmlformats.org/officeDocument/2006/relationships/theme" Target="../theme/theme1.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60" Type="http://schemas.openxmlformats.org/officeDocument/2006/relationships/slideLayout" Target="../slideLayouts/slideLayout60.xml"/><Relationship Id="rId61" Type="http://schemas.openxmlformats.org/officeDocument/2006/relationships/slideLayout" Target="../slideLayouts/slideLayout61.xml"/><Relationship Id="rId62" Type="http://schemas.openxmlformats.org/officeDocument/2006/relationships/slideLayout" Target="../slideLayouts/slideLayout62.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66900" y="994934"/>
            <a:ext cx="9753600" cy="1487862"/>
          </a:xfrm>
          <a:prstGeom prst="rect">
            <a:avLst/>
          </a:prstGeom>
          <a:effectLst/>
        </p:spPr>
        <p:txBody>
          <a:bodyPr vert="horz" lIns="0" tIns="192024" rIns="0" bIns="0" rtlCol="0" anchor="t" anchorCtr="0">
            <a:noAutofit/>
          </a:bodyPr>
          <a:lstStyle/>
          <a:p>
            <a:r>
              <a:rPr lang="en-US" dirty="0" smtClean="0"/>
              <a:t>YOUR TITLE HERE</a:t>
            </a:r>
            <a:endParaRPr lang="en-US" dirty="0"/>
          </a:p>
        </p:txBody>
      </p:sp>
      <p:sp>
        <p:nvSpPr>
          <p:cNvPr id="6" name="Номер слайда 21"/>
          <p:cNvSpPr>
            <a:spLocks noGrp="1"/>
          </p:cNvSpPr>
          <p:nvPr>
            <p:ph type="sldNum" sz="quarter" idx="4"/>
          </p:nvPr>
        </p:nvSpPr>
        <p:spPr>
          <a:xfrm>
            <a:off x="235873" y="6418877"/>
            <a:ext cx="513735" cy="227164"/>
          </a:xfrm>
          <a:prstGeom prst="rect">
            <a:avLst/>
          </a:prstGeom>
          <a:noFill/>
        </p:spPr>
        <p:txBody>
          <a:bodyPr vert="horz" lIns="0" tIns="0" rIns="0" bIns="0" rtlCol="0" anchor="ctr"/>
          <a:lstStyle>
            <a:lvl1pPr algn="ctr">
              <a:defRPr sz="1000" b="0" i="0">
                <a:solidFill>
                  <a:schemeClr val="tx1">
                    <a:alpha val="70000"/>
                  </a:schemeClr>
                </a:solidFill>
                <a:latin typeface="Montserrat Medium" charset="0"/>
                <a:ea typeface="Montserrat Medium" charset="0"/>
                <a:cs typeface="Montserrat Medium" charset="0"/>
              </a:defRPr>
            </a:lvl1pPr>
          </a:lstStyle>
          <a:p>
            <a:fld id="{D8D877B3-D348-4611-9BDB-C5374591D951}" type="slidenum">
              <a:rPr lang="en-US" smtClean="0"/>
              <a:pPr/>
              <a:t>‹#›</a:t>
            </a:fld>
            <a:endParaRPr lang="en-US" dirty="0" smtClean="0"/>
          </a:p>
        </p:txBody>
      </p:sp>
      <p:sp>
        <p:nvSpPr>
          <p:cNvPr id="11" name="Text Placeholder 10"/>
          <p:cNvSpPr>
            <a:spLocks noGrp="1"/>
          </p:cNvSpPr>
          <p:nvPr>
            <p:ph type="body" idx="1"/>
          </p:nvPr>
        </p:nvSpPr>
        <p:spPr>
          <a:xfrm>
            <a:off x="1866900" y="2514600"/>
            <a:ext cx="9753600" cy="3110442"/>
          </a:xfrm>
          <a:prstGeom prst="rect">
            <a:avLst/>
          </a:prstGeom>
        </p:spPr>
        <p:txBody>
          <a:bodyPr vert="horz" lIns="0" tIns="45720" rIns="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9" name="Straight Connector 8"/>
          <p:cNvCxnSpPr/>
          <p:nvPr userDrawn="1"/>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8" r:id="rId1"/>
    <p:sldLayoutId id="2147484018" r:id="rId2"/>
    <p:sldLayoutId id="2147484009" r:id="rId3"/>
    <p:sldLayoutId id="2147484023" r:id="rId4"/>
    <p:sldLayoutId id="2147484035" r:id="rId5"/>
    <p:sldLayoutId id="2147484022" r:id="rId6"/>
    <p:sldLayoutId id="2147484043" r:id="rId7"/>
    <p:sldLayoutId id="2147484010" r:id="rId8"/>
    <p:sldLayoutId id="2147484011" r:id="rId9"/>
    <p:sldLayoutId id="2147484012" r:id="rId10"/>
    <p:sldLayoutId id="2147484052" r:id="rId11"/>
    <p:sldLayoutId id="2147484053" r:id="rId12"/>
    <p:sldLayoutId id="2147484054" r:id="rId13"/>
    <p:sldLayoutId id="2147484019" r:id="rId14"/>
    <p:sldLayoutId id="2147484013" r:id="rId15"/>
    <p:sldLayoutId id="2147484014" r:id="rId16"/>
    <p:sldLayoutId id="2147484015" r:id="rId17"/>
    <p:sldLayoutId id="2147484016" r:id="rId18"/>
    <p:sldLayoutId id="2147484017" r:id="rId19"/>
    <p:sldLayoutId id="2147484020" r:id="rId20"/>
    <p:sldLayoutId id="2147484021" r:id="rId21"/>
    <p:sldLayoutId id="2147484024" r:id="rId22"/>
    <p:sldLayoutId id="2147484025" r:id="rId23"/>
    <p:sldLayoutId id="2147484026" r:id="rId24"/>
    <p:sldLayoutId id="2147484027" r:id="rId25"/>
    <p:sldLayoutId id="2147484028" r:id="rId26"/>
    <p:sldLayoutId id="2147484029" r:id="rId27"/>
    <p:sldLayoutId id="2147484030" r:id="rId28"/>
    <p:sldLayoutId id="2147484031" r:id="rId29"/>
    <p:sldLayoutId id="2147484047" r:id="rId30"/>
    <p:sldLayoutId id="2147484032" r:id="rId31"/>
    <p:sldLayoutId id="2147484048" r:id="rId32"/>
    <p:sldLayoutId id="2147484033" r:id="rId33"/>
    <p:sldLayoutId id="2147484034" r:id="rId34"/>
    <p:sldLayoutId id="2147484036" r:id="rId35"/>
    <p:sldLayoutId id="2147484037" r:id="rId36"/>
    <p:sldLayoutId id="2147484038" r:id="rId37"/>
    <p:sldLayoutId id="2147484039" r:id="rId38"/>
    <p:sldLayoutId id="2147484040" r:id="rId39"/>
    <p:sldLayoutId id="2147484051" r:id="rId40"/>
    <p:sldLayoutId id="2147484041" r:id="rId41"/>
    <p:sldLayoutId id="2147484044" r:id="rId42"/>
    <p:sldLayoutId id="2147484042" r:id="rId43"/>
    <p:sldLayoutId id="2147484045" r:id="rId44"/>
    <p:sldLayoutId id="2147484046" r:id="rId45"/>
    <p:sldLayoutId id="2147484049" r:id="rId46"/>
    <p:sldLayoutId id="2147484050" r:id="rId47"/>
    <p:sldLayoutId id="2147484055" r:id="rId48"/>
    <p:sldLayoutId id="2147484061" r:id="rId49"/>
    <p:sldLayoutId id="2147484062" r:id="rId50"/>
    <p:sldLayoutId id="2147484063" r:id="rId51"/>
    <p:sldLayoutId id="2147484064" r:id="rId52"/>
    <p:sldLayoutId id="2147484065" r:id="rId53"/>
    <p:sldLayoutId id="2147484066" r:id="rId54"/>
    <p:sldLayoutId id="2147484067" r:id="rId55"/>
    <p:sldLayoutId id="2147484068" r:id="rId56"/>
    <p:sldLayoutId id="2147484069" r:id="rId57"/>
    <p:sldLayoutId id="2147484070" r:id="rId58"/>
    <p:sldLayoutId id="2147484071" r:id="rId59"/>
    <p:sldLayoutId id="2147484072" r:id="rId60"/>
    <p:sldLayoutId id="2147484073" r:id="rId61"/>
    <p:sldLayoutId id="2147484074" r:id="rId62"/>
    <p:sldLayoutId id="2147484075" r:id="rId63"/>
    <p:sldLayoutId id="2147484079" r:id="rId64"/>
    <p:sldLayoutId id="2147484080" r:id="rId65"/>
    <p:sldLayoutId id="2147484081" r:id="rId66"/>
    <p:sldLayoutId id="2147484082" r:id="rId67"/>
    <p:sldLayoutId id="2147484083" r:id="rId68"/>
    <p:sldLayoutId id="2147484084" r:id="rId69"/>
  </p:sldLayoutIdLst>
  <p:timing>
    <p:tnLst>
      <p:par>
        <p:cTn id="1" dur="indefinite" restart="never" nodeType="tmRoot"/>
      </p:par>
    </p:tnLst>
  </p:timing>
  <p:hf hdr="0" ftr="0" dt="0"/>
  <p:txStyles>
    <p:title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p:titleStyle>
    <p:bodyStyle>
      <a:lvl1pPr marL="0" indent="0" algn="l" defTabSz="914318" rtl="0" eaLnBrk="1" latinLnBrk="0" hangingPunct="1">
        <a:lnSpc>
          <a:spcPct val="120000"/>
        </a:lnSpc>
        <a:spcBef>
          <a:spcPts val="1000"/>
        </a:spcBef>
        <a:buFont typeface="Arial" panose="020B0604020202020204" pitchFamily="34" charset="0"/>
        <a:buNone/>
        <a:defRPr sz="2800" kern="1200">
          <a:solidFill>
            <a:schemeClr val="tx1"/>
          </a:solidFill>
          <a:latin typeface="+mn-lt"/>
          <a:ea typeface="+mn-ea"/>
          <a:cs typeface="+mn-cs"/>
        </a:defRPr>
      </a:lvl1pPr>
      <a:lvl2pPr marL="0" indent="0" algn="l" defTabSz="914318" rtl="0" eaLnBrk="1" latinLnBrk="0" hangingPunct="1">
        <a:lnSpc>
          <a:spcPct val="120000"/>
        </a:lnSpc>
        <a:spcBef>
          <a:spcPts val="499"/>
        </a:spcBef>
        <a:buFont typeface="Arial" panose="020B0604020202020204" pitchFamily="34" charset="0"/>
        <a:buNone/>
        <a:defRPr sz="1800" kern="1200">
          <a:solidFill>
            <a:schemeClr val="tx1"/>
          </a:solidFill>
          <a:latin typeface="+mn-lt"/>
          <a:ea typeface="+mn-ea"/>
          <a:cs typeface="+mn-cs"/>
        </a:defRPr>
      </a:lvl2pPr>
      <a:lvl3pPr marL="0" indent="0" algn="l" defTabSz="914318" rtl="0" eaLnBrk="1" latinLnBrk="0" hangingPunct="1">
        <a:lnSpc>
          <a:spcPct val="120000"/>
        </a:lnSpc>
        <a:spcBef>
          <a:spcPts val="499"/>
        </a:spcBef>
        <a:buFont typeface="Arial" panose="020B0604020202020204" pitchFamily="34" charset="0"/>
        <a:buNone/>
        <a:defRPr sz="1200" kern="1200">
          <a:solidFill>
            <a:schemeClr val="tx1"/>
          </a:solidFill>
          <a:latin typeface="+mn-lt"/>
          <a:ea typeface="+mn-ea"/>
          <a:cs typeface="+mn-cs"/>
        </a:defRPr>
      </a:lvl3pPr>
      <a:lvl4pPr marL="0" indent="0" algn="l" defTabSz="914318" rtl="0" eaLnBrk="1" latinLnBrk="0" hangingPunct="1">
        <a:lnSpc>
          <a:spcPct val="120000"/>
        </a:lnSpc>
        <a:spcBef>
          <a:spcPts val="499"/>
        </a:spcBef>
        <a:buFont typeface="Arial" panose="020B0604020202020204" pitchFamily="34" charset="0"/>
        <a:buNone/>
        <a:defRPr sz="1000" kern="1200">
          <a:solidFill>
            <a:schemeClr val="tx1">
              <a:alpha val="70000"/>
            </a:schemeClr>
          </a:solidFill>
          <a:latin typeface="+mn-lt"/>
          <a:ea typeface="+mn-ea"/>
          <a:cs typeface="+mn-cs"/>
        </a:defRPr>
      </a:lvl4pPr>
      <a:lvl5pPr marL="0" indent="0" algn="l" defTabSz="914318" rtl="0" eaLnBrk="1" latinLnBrk="0" hangingPunct="1">
        <a:lnSpc>
          <a:spcPct val="120000"/>
        </a:lnSpc>
        <a:spcBef>
          <a:spcPts val="499"/>
        </a:spcBef>
        <a:buFont typeface="Arial" panose="020B0604020202020204" pitchFamily="34" charset="0"/>
        <a:buNone/>
        <a:defRPr sz="1000" kern="1200" baseline="0">
          <a:solidFill>
            <a:schemeClr val="tx1">
              <a:alpha val="50000"/>
            </a:schemeClr>
          </a:solidFill>
          <a:latin typeface="+mn-lt"/>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pos="3840">
          <p15:clr>
            <a:srgbClr val="F26B43"/>
          </p15:clr>
        </p15:guide>
        <p15:guide id="1" orient="horz" pos="2160">
          <p15:clr>
            <a:srgbClr val="F26B43"/>
          </p15:clr>
        </p15:guide>
        <p15:guide id="28" pos="624" userDrawn="1">
          <p15:clr>
            <a:srgbClr val="F26B43"/>
          </p15:clr>
        </p15:guide>
        <p15:guide id="29" pos="7320" userDrawn="1">
          <p15:clr>
            <a:srgbClr val="F26B43"/>
          </p15:clr>
        </p15:guide>
        <p15:guide id="48" pos="1176" userDrawn="1">
          <p15:clr>
            <a:srgbClr val="F26B43"/>
          </p15:clr>
        </p15:guide>
        <p15:guide id="51" orient="horz" pos="74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4.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chart" Target="../charts/chart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6.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15.png"/><Relationship Id="rId3" Type="http://schemas.microsoft.com/office/2007/relationships/hdphoto" Target="../media/hdphoto1.wdp"/></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chart" Target="../charts/chart3.xml"/><Relationship Id="rId5" Type="http://schemas.openxmlformats.org/officeDocument/2006/relationships/chart" Target="../charts/chart4.xml"/><Relationship Id="rId1" Type="http://schemas.openxmlformats.org/officeDocument/2006/relationships/slideLayout" Target="../slideLayouts/slideLayout10.xml"/><Relationship Id="rId2" Type="http://schemas.openxmlformats.org/officeDocument/2006/relationships/chart" Target="../charts/char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chart" Target="../charts/char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chart" Target="../charts/char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chart" Target="../charts/char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chart" Target="../charts/chart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12" name="Rectangle 11"/>
          <p:cNvSpPr/>
          <p:nvPr/>
        </p:nvSpPr>
        <p:spPr>
          <a:xfrm>
            <a:off x="345989" y="345989"/>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1</a:t>
            </a:fld>
            <a:endParaRPr lang="en-US" dirty="0" smtClean="0"/>
          </a:p>
        </p:txBody>
      </p:sp>
      <p:cxnSp>
        <p:nvCxnSpPr>
          <p:cNvPr id="5" name="Straight Connector 4"/>
          <p:cNvCxnSpPr/>
          <p:nvPr/>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866899" y="3429000"/>
            <a:ext cx="8483494" cy="1698927"/>
          </a:xfrm>
          <a:prstGeom prst="rect">
            <a:avLst/>
          </a:prstGeom>
          <a:noFill/>
        </p:spPr>
        <p:txBody>
          <a:bodyPr wrap="square" lIns="0" rIns="0" rtlCol="0">
            <a:spAutoFit/>
          </a:bodyPr>
          <a:lstStyle/>
          <a:p>
            <a:pPr>
              <a:lnSpc>
                <a:spcPct val="70000"/>
              </a:lnSpc>
            </a:pPr>
            <a:r>
              <a:rPr lang="en-US" sz="4800" dirty="0" smtClean="0">
                <a:latin typeface="+mj-lt"/>
              </a:rPr>
              <a:t>ABOUT THE PERSON THAT IS WRITING IN THIS PLACE. SOMETHING ABOUT</a:t>
            </a:r>
            <a:r>
              <a:rPr lang="en-US" sz="4800" dirty="0" smtClean="0">
                <a:solidFill>
                  <a:schemeClr val="accent1"/>
                </a:solidFill>
                <a:latin typeface="+mj-lt"/>
              </a:rPr>
              <a:t>.</a:t>
            </a:r>
            <a:endParaRPr lang="en-US" sz="4800" dirty="0">
              <a:solidFill>
                <a:schemeClr val="accent1"/>
              </a:solidFill>
              <a:latin typeface="+mj-lt"/>
            </a:endParaRPr>
          </a:p>
        </p:txBody>
      </p:sp>
      <p:sp>
        <p:nvSpPr>
          <p:cNvPr id="10" name="Rectangle 9"/>
          <p:cNvSpPr/>
          <p:nvPr/>
        </p:nvSpPr>
        <p:spPr>
          <a:xfrm>
            <a:off x="1866899" y="1188625"/>
            <a:ext cx="221332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smtClean="0">
                <a:latin typeface="Montserrat" charset="0"/>
                <a:ea typeface="Montserrat" charset="0"/>
                <a:cs typeface="Montserrat" charset="0"/>
              </a:rPr>
              <a:t>WRITE HERE SOMETHING ABOUT</a:t>
            </a:r>
            <a:endParaRPr lang="en-US" sz="900" dirty="0">
              <a:latin typeface="Montserrat" charset="0"/>
              <a:ea typeface="Montserrat" charset="0"/>
              <a:cs typeface="Montserrat" charset="0"/>
            </a:endParaRPr>
          </a:p>
        </p:txBody>
      </p:sp>
      <p:sp>
        <p:nvSpPr>
          <p:cNvPr id="11" name="Right Triangle 10"/>
          <p:cNvSpPr/>
          <p:nvPr/>
        </p:nvSpPr>
        <p:spPr>
          <a:xfrm flipV="1">
            <a:off x="3926541"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6803538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10</a:t>
            </a:fld>
            <a:endParaRPr lang="en-US" dirty="0" smtClean="0"/>
          </a:p>
        </p:txBody>
      </p:sp>
      <p:sp>
        <p:nvSpPr>
          <p:cNvPr id="3" name="Title 2"/>
          <p:cNvSpPr>
            <a:spLocks noGrp="1"/>
          </p:cNvSpPr>
          <p:nvPr>
            <p:ph type="title"/>
          </p:nvPr>
        </p:nvSpPr>
        <p:spPr/>
        <p:txBody>
          <a:bodyPr/>
          <a:lstStyle/>
          <a:p>
            <a:r>
              <a:rPr lang="en-US" dirty="0" smtClean="0"/>
              <a:t>A LITTLE BIT</a:t>
            </a:r>
            <a:br>
              <a:rPr lang="en-US" dirty="0" smtClean="0"/>
            </a:br>
            <a:r>
              <a:rPr lang="en-US" dirty="0" smtClean="0"/>
              <a:t>ABOUT OUR</a:t>
            </a:r>
            <a:br>
              <a:rPr lang="en-US" dirty="0" smtClean="0"/>
            </a:br>
            <a:r>
              <a:rPr lang="en-US" dirty="0" smtClean="0"/>
              <a:t>HISTORY</a:t>
            </a:r>
            <a:r>
              <a:rPr lang="en-US" dirty="0" smtClean="0">
                <a:solidFill>
                  <a:schemeClr val="accent1"/>
                </a:solidFill>
              </a:rPr>
              <a:t>.</a:t>
            </a:r>
            <a:endParaRPr lang="en-US" dirty="0">
              <a:solidFill>
                <a:schemeClr val="accent1"/>
              </a:solidFill>
            </a:endParaRP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Box 6"/>
          <p:cNvSpPr txBox="1"/>
          <p:nvPr/>
        </p:nvSpPr>
        <p:spPr>
          <a:xfrm>
            <a:off x="6096000" y="1188625"/>
            <a:ext cx="5524500" cy="43396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000" dirty="0" err="1">
                <a:solidFill>
                  <a:schemeClr val="tx1">
                    <a:alpha val="80000"/>
                  </a:schemeClr>
                </a:solidFill>
              </a:rPr>
              <a:t>humour</a:t>
            </a:r>
            <a:r>
              <a:rPr lang="en-US" sz="1000" dirty="0">
                <a:solidFill>
                  <a:schemeClr val="tx1">
                    <a:alpha val="80000"/>
                  </a:schemeClr>
                </a:solidFill>
              </a:rPr>
              <a:t> and the like</a:t>
            </a:r>
            <a:r>
              <a:rPr lang="en-US" sz="1000" dirty="0" smtClean="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alpha val="80000"/>
                  </a:schemeClr>
                </a:solidFill>
              </a:rPr>
              <a:t>consectetur</a:t>
            </a:r>
            <a:r>
              <a:rPr lang="en-US" sz="1000" dirty="0">
                <a:solidFill>
                  <a:schemeClr val="tx1">
                    <a:alpha val="80000"/>
                  </a:schemeClr>
                </a:solidFill>
              </a:rPr>
              <a:t>, from a Lorem Ipsum passage, and going through the cites of the word in classical literature, discovered the undoubtable source. Lorem Ipsum comes from sections 1.10.32 and 1.10.33 of "de </a:t>
            </a:r>
            <a:r>
              <a:rPr lang="en-US" sz="1000" dirty="0" err="1">
                <a:solidFill>
                  <a:schemeClr val="tx1">
                    <a:alpha val="80000"/>
                  </a:schemeClr>
                </a:solidFill>
              </a:rPr>
              <a:t>Finibus</a:t>
            </a:r>
            <a:r>
              <a:rPr lang="en-US" sz="1000" dirty="0">
                <a:solidFill>
                  <a:schemeClr val="tx1">
                    <a:alpha val="80000"/>
                  </a:schemeClr>
                </a:solidFill>
              </a:rPr>
              <a:t> </a:t>
            </a:r>
            <a:r>
              <a:rPr lang="en-US" sz="1000" dirty="0" err="1">
                <a:solidFill>
                  <a:schemeClr val="tx1">
                    <a:alpha val="80000"/>
                  </a:schemeClr>
                </a:solidFill>
              </a:rPr>
              <a:t>Bonorum</a:t>
            </a:r>
            <a:r>
              <a:rPr lang="en-US" sz="1000" dirty="0">
                <a:solidFill>
                  <a:schemeClr val="tx1">
                    <a:alpha val="80000"/>
                  </a:schemeClr>
                </a:solidFill>
              </a:rPr>
              <a:t> et </a:t>
            </a:r>
            <a:r>
              <a:rPr lang="en-US" sz="1000" dirty="0" err="1">
                <a:solidFill>
                  <a:schemeClr val="tx1">
                    <a:alpha val="80000"/>
                  </a:schemeClr>
                </a:solidFill>
              </a:rPr>
              <a:t>Malorum</a:t>
            </a:r>
            <a:r>
              <a:rPr lang="en-US" sz="1000" dirty="0">
                <a:solidFill>
                  <a:schemeClr val="tx1">
                    <a:alpha val="80000"/>
                  </a:schemeClr>
                </a:solidFill>
              </a:rPr>
              <a:t>" (The Extremes of Good and Evil) by Cicero, written in 45 BC. This book is a treatise on the theory of ethics, very popular during the Renaissance.</a:t>
            </a:r>
          </a:p>
        </p:txBody>
      </p:sp>
    </p:spTree>
    <p:extLst>
      <p:ext uri="{BB962C8B-B14F-4D97-AF65-F5344CB8AC3E}">
        <p14:creationId xmlns:p14="http://schemas.microsoft.com/office/powerpoint/2010/main" val="49482887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9155297"/>
              </p:ext>
            </p:extLst>
          </p:nvPr>
        </p:nvGraphicFramePr>
        <p:xfrm>
          <a:off x="1878226" y="1191251"/>
          <a:ext cx="9734035" cy="4995363"/>
        </p:xfrm>
        <a:graphic>
          <a:graphicData uri="http://schemas.openxmlformats.org/drawingml/2006/table">
            <a:tbl>
              <a:tblPr firstRow="1" bandRow="1">
                <a:tableStyleId>{073A0DAA-6AF3-43AB-8588-CEC1D06C72B9}</a:tableStyleId>
              </a:tblPr>
              <a:tblGrid>
                <a:gridCol w="3900685">
                  <a:extLst>
                    <a:ext uri="{9D8B030D-6E8A-4147-A177-3AD203B41FA5}">
                      <a16:colId xmlns="" xmlns:a16="http://schemas.microsoft.com/office/drawing/2014/main" val="20000"/>
                    </a:ext>
                  </a:extLst>
                </a:gridCol>
                <a:gridCol w="1951522">
                  <a:extLst>
                    <a:ext uri="{9D8B030D-6E8A-4147-A177-3AD203B41FA5}">
                      <a16:colId xmlns="" xmlns:a16="http://schemas.microsoft.com/office/drawing/2014/main" val="20001"/>
                    </a:ext>
                  </a:extLst>
                </a:gridCol>
                <a:gridCol w="1940914">
                  <a:extLst>
                    <a:ext uri="{9D8B030D-6E8A-4147-A177-3AD203B41FA5}">
                      <a16:colId xmlns="" xmlns:a16="http://schemas.microsoft.com/office/drawing/2014/main" val="20002"/>
                    </a:ext>
                  </a:extLst>
                </a:gridCol>
                <a:gridCol w="1940914">
                  <a:extLst>
                    <a:ext uri="{9D8B030D-6E8A-4147-A177-3AD203B41FA5}">
                      <a16:colId xmlns="" xmlns:a16="http://schemas.microsoft.com/office/drawing/2014/main" val="20003"/>
                    </a:ext>
                  </a:extLst>
                </a:gridCol>
              </a:tblGrid>
              <a:tr h="14983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dirty="0">
                        <a:solidFill>
                          <a:schemeClr val="tx1"/>
                        </a:solidFill>
                        <a:latin typeface="+mn-lt"/>
                        <a:ea typeface="Source Sans Pro" charset="0"/>
                        <a:cs typeface="Source Sans Pro" charset="0"/>
                      </a:endParaRPr>
                    </a:p>
                  </a:txBody>
                  <a:tcPr marL="0" anchor="ctr">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SMALL</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NORMAL</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PRO</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Number of</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Connected Accounts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25</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50</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100</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Number of</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Team Members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50</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Social Analytics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Priority</a:t>
                      </a:r>
                      <a:r>
                        <a:rPr lang="en-US" sz="1100" b="0" i="0" baseline="0" dirty="0">
                          <a:latin typeface="+mn-lt"/>
                          <a:ea typeface="Source Sans Pro" charset="0"/>
                          <a:cs typeface="Source Sans Pro" charset="0"/>
                        </a:rPr>
                        <a:t> </a:t>
                      </a:r>
                      <a:r>
                        <a:rPr lang="en-US" sz="1100" b="0" i="0" baseline="0" dirty="0" err="1">
                          <a:latin typeface="+mn-lt"/>
                          <a:ea typeface="Source Sans Pro" charset="0"/>
                          <a:cs typeface="Source Sans Pro" charset="0"/>
                        </a:rPr>
                        <a:t>Acess</a:t>
                      </a:r>
                      <a:r>
                        <a:rPr lang="en-US" sz="1100" b="0" i="0" baseline="0" dirty="0">
                          <a:latin typeface="+mn-lt"/>
                          <a:ea typeface="Source Sans Pro" charset="0"/>
                          <a:cs typeface="Source Sans Pro" charset="0"/>
                        </a:rPr>
                        <a:t> to</a:t>
                      </a:r>
                      <a:endParaRPr lang="en-US" sz="1100" b="0" i="0" dirty="0">
                        <a:latin typeface="+mn-lt"/>
                        <a:ea typeface="Source Sans Pro" charset="0"/>
                        <a:cs typeface="Source Sans Pro"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Business Features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dirty="0">
                        <a:solidFill>
                          <a:schemeClr val="tx1"/>
                        </a:solidFill>
                        <a:latin typeface="+mn-lt"/>
                        <a:ea typeface="Source Sans Pro" charset="0"/>
                        <a:cs typeface="Source Sans Pro" charset="0"/>
                      </a:endParaRPr>
                    </a:p>
                  </a:txBody>
                  <a:tcPr marL="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12$</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20$</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bl>
          </a:graphicData>
        </a:graphic>
      </p:graphicFrame>
      <p:sp>
        <p:nvSpPr>
          <p:cNvPr id="3" name="Shape 3613"/>
          <p:cNvSpPr/>
          <p:nvPr/>
        </p:nvSpPr>
        <p:spPr>
          <a:xfrm>
            <a:off x="6605000" y="4374618"/>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4" name="Shape 3613"/>
          <p:cNvSpPr/>
          <p:nvPr/>
        </p:nvSpPr>
        <p:spPr>
          <a:xfrm>
            <a:off x="8623566" y="4374618"/>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5" name="Shape 3613"/>
          <p:cNvSpPr/>
          <p:nvPr/>
        </p:nvSpPr>
        <p:spPr>
          <a:xfrm>
            <a:off x="8623566" y="4973332"/>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6" name="Shape 3613"/>
          <p:cNvSpPr/>
          <p:nvPr/>
        </p:nvSpPr>
        <p:spPr>
          <a:xfrm>
            <a:off x="10519448" y="4374618"/>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7" name="Shape 3613"/>
          <p:cNvSpPr/>
          <p:nvPr/>
        </p:nvSpPr>
        <p:spPr>
          <a:xfrm>
            <a:off x="10519448" y="4973332"/>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8" name="Shape 3614"/>
          <p:cNvSpPr/>
          <p:nvPr/>
        </p:nvSpPr>
        <p:spPr>
          <a:xfrm>
            <a:off x="6622762" y="4993900"/>
            <a:ext cx="172475" cy="172475"/>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9" name="Shape 3602"/>
          <p:cNvSpPr/>
          <p:nvPr/>
        </p:nvSpPr>
        <p:spPr>
          <a:xfrm>
            <a:off x="6595862" y="1523443"/>
            <a:ext cx="298761" cy="410797"/>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
        <p:nvSpPr>
          <p:cNvPr id="10" name="Shape 3664"/>
          <p:cNvSpPr/>
          <p:nvPr/>
        </p:nvSpPr>
        <p:spPr>
          <a:xfrm>
            <a:off x="8506545" y="1523443"/>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
        <p:nvSpPr>
          <p:cNvPr id="11" name="Shape 3620"/>
          <p:cNvSpPr/>
          <p:nvPr/>
        </p:nvSpPr>
        <p:spPr>
          <a:xfrm>
            <a:off x="10461887" y="1523443"/>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
        <p:nvSpPr>
          <p:cNvPr id="13" name="Title 12"/>
          <p:cNvSpPr>
            <a:spLocks noGrp="1"/>
          </p:cNvSpPr>
          <p:nvPr>
            <p:ph type="title"/>
          </p:nvPr>
        </p:nvSpPr>
        <p:spPr/>
        <p:txBody>
          <a:bodyPr/>
          <a:lstStyle/>
          <a:p>
            <a:r>
              <a:rPr lang="en-US" dirty="0"/>
              <a:t>CLEAN PRICING LAYOUT</a:t>
            </a:r>
          </a:p>
        </p:txBody>
      </p:sp>
    </p:spTree>
    <p:extLst>
      <p:ext uri="{BB962C8B-B14F-4D97-AF65-F5344CB8AC3E}">
        <p14:creationId xmlns:p14="http://schemas.microsoft.com/office/powerpoint/2010/main" val="106937813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79374680"/>
              </p:ext>
            </p:extLst>
          </p:nvPr>
        </p:nvGraphicFramePr>
        <p:xfrm>
          <a:off x="1866900" y="2614109"/>
          <a:ext cx="9753600" cy="2969110"/>
        </p:xfrm>
        <a:graphic>
          <a:graphicData uri="http://schemas.openxmlformats.org/drawingml/2006/table">
            <a:tbl>
              <a:tblPr firstRow="1" bandRow="1">
                <a:tableStyleId>{2D5ABB26-0587-4C30-8999-92F81FD0307C}</a:tableStyleId>
              </a:tblPr>
              <a:tblGrid>
                <a:gridCol w="2438400">
                  <a:extLst>
                    <a:ext uri="{9D8B030D-6E8A-4147-A177-3AD203B41FA5}">
                      <a16:colId xmlns="" xmlns:a16="http://schemas.microsoft.com/office/drawing/2014/main" val="20000"/>
                    </a:ext>
                  </a:extLst>
                </a:gridCol>
                <a:gridCol w="2438400">
                  <a:extLst>
                    <a:ext uri="{9D8B030D-6E8A-4147-A177-3AD203B41FA5}">
                      <a16:colId xmlns="" xmlns:a16="http://schemas.microsoft.com/office/drawing/2014/main" val="20001"/>
                    </a:ext>
                  </a:extLst>
                </a:gridCol>
                <a:gridCol w="2438400">
                  <a:extLst>
                    <a:ext uri="{9D8B030D-6E8A-4147-A177-3AD203B41FA5}">
                      <a16:colId xmlns="" xmlns:a16="http://schemas.microsoft.com/office/drawing/2014/main" val="20002"/>
                    </a:ext>
                  </a:extLst>
                </a:gridCol>
                <a:gridCol w="2438400">
                  <a:extLst>
                    <a:ext uri="{9D8B030D-6E8A-4147-A177-3AD203B41FA5}">
                      <a16:colId xmlns="" xmlns:a16="http://schemas.microsoft.com/office/drawing/2014/main" val="20003"/>
                    </a:ext>
                  </a:extLst>
                </a:gridCol>
              </a:tblGrid>
              <a:tr h="593822">
                <a:tc>
                  <a:txBody>
                    <a:bodyPr/>
                    <a:lstStyle/>
                    <a:p>
                      <a:r>
                        <a:rPr lang="en-US" sz="1100" b="0" i="0" dirty="0" err="1">
                          <a:solidFill>
                            <a:schemeClr val="tx1"/>
                          </a:solidFill>
                          <a:latin typeface="Source Sans Pro" charset="0"/>
                          <a:ea typeface="Source Sans Pro" charset="0"/>
                          <a:cs typeface="Source Sans Pro" charset="0"/>
                        </a:rPr>
                        <a:t>Monfhly</a:t>
                      </a:r>
                      <a:r>
                        <a:rPr lang="en-US" sz="1100" b="0" i="0" dirty="0">
                          <a:solidFill>
                            <a:schemeClr val="tx1"/>
                          </a:solidFill>
                          <a:latin typeface="Source Sans Pro" charset="0"/>
                          <a:ea typeface="Source Sans Pro" charset="0"/>
                          <a:cs typeface="Source Sans Pro" charset="0"/>
                        </a:rPr>
                        <a:t> Fees</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200" b="1" i="0" dirty="0">
                          <a:latin typeface="Source Sans Pro" charset="0"/>
                          <a:ea typeface="Source Sans Pro" charset="0"/>
                          <a:cs typeface="Source Sans Pro" charset="0"/>
                        </a:rPr>
                        <a:t>20$</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200" b="0" i="0" dirty="0">
                          <a:latin typeface="Source Sans Pro" charset="0"/>
                          <a:ea typeface="Source Sans Pro" charset="0"/>
                          <a:cs typeface="Source Sans Pro" charset="0"/>
                        </a:rPr>
                        <a:t>50$</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Source Sans Pro" charset="0"/>
                          <a:ea typeface="Source Sans Pro" charset="0"/>
                          <a:cs typeface="Source Sans Pro" charset="0"/>
                        </a:rPr>
                        <a:t>100$</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 xmlns:a16="http://schemas.microsoft.com/office/drawing/2014/main" val="10000"/>
                  </a:ext>
                </a:extLst>
              </a:tr>
              <a:tr h="593822">
                <a:tc>
                  <a:txBody>
                    <a:bodyPr/>
                    <a:lstStyle/>
                    <a:p>
                      <a:r>
                        <a:rPr lang="en-US" sz="1100" b="0" i="0" dirty="0">
                          <a:solidFill>
                            <a:schemeClr val="tx1"/>
                          </a:solidFill>
                          <a:latin typeface="Source Sans Pro" charset="0"/>
                          <a:ea typeface="Source Sans Pro" charset="0"/>
                          <a:cs typeface="Source Sans Pro" charset="0"/>
                        </a:rPr>
                        <a:t>Wireframe Kit</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03</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03</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 xmlns:a16="http://schemas.microsoft.com/office/drawing/2014/main" val="10001"/>
                  </a:ext>
                </a:extLst>
              </a:tr>
              <a:tr h="593822">
                <a:tc>
                  <a:txBody>
                    <a:bodyPr/>
                    <a:lstStyle/>
                    <a:p>
                      <a:r>
                        <a:rPr lang="en-US" sz="1100" b="0" i="0" dirty="0">
                          <a:solidFill>
                            <a:schemeClr val="tx1"/>
                          </a:solidFill>
                          <a:latin typeface="Source Sans Pro" charset="0"/>
                          <a:ea typeface="Source Sans Pro" charset="0"/>
                          <a:cs typeface="Source Sans Pro" charset="0"/>
                        </a:rPr>
                        <a:t>UI Kit</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512</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512</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 xmlns:a16="http://schemas.microsoft.com/office/drawing/2014/main" val="10002"/>
                  </a:ext>
                </a:extLst>
              </a:tr>
              <a:tr h="593822">
                <a:tc>
                  <a:txBody>
                    <a:bodyPr/>
                    <a:lstStyle/>
                    <a:p>
                      <a:r>
                        <a:rPr lang="en-US" sz="1100" b="0" i="0" dirty="0">
                          <a:solidFill>
                            <a:schemeClr val="tx1"/>
                          </a:solidFill>
                          <a:latin typeface="Source Sans Pro" charset="0"/>
                          <a:ea typeface="Source Sans Pro" charset="0"/>
                          <a:cs typeface="Source Sans Pro" charset="0"/>
                        </a:rPr>
                        <a:t>Icons</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13</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13</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 xmlns:a16="http://schemas.microsoft.com/office/drawing/2014/main" val="10003"/>
                  </a:ext>
                </a:extLst>
              </a:tr>
              <a:tr h="593822">
                <a:tc>
                  <a:txBody>
                    <a:bodyPr/>
                    <a:lstStyle/>
                    <a:p>
                      <a:r>
                        <a:rPr lang="en-US" sz="1100" b="0" i="0" dirty="0" err="1">
                          <a:solidFill>
                            <a:schemeClr val="tx1"/>
                          </a:solidFill>
                          <a:latin typeface="Source Sans Pro" charset="0"/>
                          <a:ea typeface="Source Sans Pro" charset="0"/>
                          <a:cs typeface="Source Sans Pro" charset="0"/>
                        </a:rPr>
                        <a:t>ELements</a:t>
                      </a:r>
                      <a:endParaRPr lang="en-US" sz="1100" b="0" i="0" dirty="0">
                        <a:solidFill>
                          <a:schemeClr val="tx1"/>
                        </a:solidFill>
                        <a:latin typeface="Source Sans Pro" charset="0"/>
                        <a:ea typeface="Source Sans Pro" charset="0"/>
                        <a:cs typeface="Source Sans Pro" charset="0"/>
                      </a:endParaRP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394</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394</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3" name="Shape 3703"/>
          <p:cNvSpPr/>
          <p:nvPr/>
        </p:nvSpPr>
        <p:spPr>
          <a:xfrm>
            <a:off x="5415417" y="1532635"/>
            <a:ext cx="246489" cy="410797"/>
          </a:xfrm>
          <a:custGeom>
            <a:avLst/>
            <a:gdLst/>
            <a:ahLst/>
            <a:cxnLst>
              <a:cxn ang="0">
                <a:pos x="wd2" y="hd2"/>
              </a:cxn>
              <a:cxn ang="5400000">
                <a:pos x="wd2" y="hd2"/>
              </a:cxn>
              <a:cxn ang="10800000">
                <a:pos x="wd2" y="hd2"/>
              </a:cxn>
              <a:cxn ang="16200000">
                <a:pos x="wd2" y="hd2"/>
              </a:cxn>
            </a:cxnLst>
            <a:rect l="0" t="0" r="r" b="b"/>
            <a:pathLst>
              <a:path w="21600" h="21600" extrusionOk="0">
                <a:moveTo>
                  <a:pt x="9507" y="18652"/>
                </a:moveTo>
                <a:lnTo>
                  <a:pt x="10795" y="12327"/>
                </a:lnTo>
                <a:lnTo>
                  <a:pt x="10781" y="12326"/>
                </a:lnTo>
                <a:cubicBezTo>
                  <a:pt x="10785" y="12308"/>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2"/>
                  <a:pt x="11391" y="8345"/>
                </a:cubicBezTo>
                <a:cubicBezTo>
                  <a:pt x="11391" y="8617"/>
                  <a:pt x="11794" y="8836"/>
                  <a:pt x="12291" y="8836"/>
                </a:cubicBezTo>
                <a:lnTo>
                  <a:pt x="19195" y="8836"/>
                </a:lnTo>
                <a:cubicBezTo>
                  <a:pt x="19195" y="8836"/>
                  <a:pt x="9507" y="18652"/>
                  <a:pt x="9507" y="18652"/>
                </a:cubicBezTo>
                <a:close/>
                <a:moveTo>
                  <a:pt x="21600" y="8345"/>
                </a:moveTo>
                <a:cubicBezTo>
                  <a:pt x="21600" y="8074"/>
                  <a:pt x="21197" y="7855"/>
                  <a:pt x="20700" y="7855"/>
                </a:cubicBezTo>
                <a:lnTo>
                  <a:pt x="13541" y="7855"/>
                </a:lnTo>
                <a:lnTo>
                  <a:pt x="17954" y="646"/>
                </a:lnTo>
                <a:lnTo>
                  <a:pt x="17944" y="644"/>
                </a:lnTo>
                <a:cubicBezTo>
                  <a:pt x="17974" y="595"/>
                  <a:pt x="18000" y="546"/>
                  <a:pt x="18000" y="491"/>
                </a:cubicBezTo>
                <a:cubicBezTo>
                  <a:pt x="18000" y="221"/>
                  <a:pt x="17598" y="0"/>
                  <a:pt x="17100" y="0"/>
                </a:cubicBezTo>
                <a:lnTo>
                  <a:pt x="8101" y="0"/>
                </a:lnTo>
                <a:cubicBezTo>
                  <a:pt x="7703" y="0"/>
                  <a:pt x="7376" y="143"/>
                  <a:pt x="7257" y="338"/>
                </a:cubicBezTo>
                <a:lnTo>
                  <a:pt x="7246" y="336"/>
                </a:lnTo>
                <a:lnTo>
                  <a:pt x="47" y="12117"/>
                </a:lnTo>
                <a:lnTo>
                  <a:pt x="57" y="12120"/>
                </a:lnTo>
                <a:cubicBezTo>
                  <a:pt x="27" y="12168"/>
                  <a:pt x="0" y="12219"/>
                  <a:pt x="0" y="12273"/>
                </a:cubicBezTo>
                <a:cubicBezTo>
                  <a:pt x="0" y="12544"/>
                  <a:pt x="403" y="12764"/>
                  <a:pt x="900" y="12764"/>
                </a:cubicBezTo>
                <a:lnTo>
                  <a:pt x="8895" y="12764"/>
                </a:lnTo>
                <a:lnTo>
                  <a:pt x="7206" y="21055"/>
                </a:lnTo>
                <a:lnTo>
                  <a:pt x="7220" y="21056"/>
                </a:lnTo>
                <a:cubicBezTo>
                  <a:pt x="7216" y="21075"/>
                  <a:pt x="7200" y="21091"/>
                  <a:pt x="7200" y="21109"/>
                </a:cubicBezTo>
                <a:cubicBezTo>
                  <a:pt x="7200" y="21380"/>
                  <a:pt x="7603" y="21600"/>
                  <a:pt x="8101" y="21600"/>
                </a:cubicBezTo>
                <a:cubicBezTo>
                  <a:pt x="8464" y="21600"/>
                  <a:pt x="8761" y="21480"/>
                  <a:pt x="8900" y="21310"/>
                </a:cubicBezTo>
                <a:lnTo>
                  <a:pt x="8918" y="21315"/>
                </a:lnTo>
                <a:lnTo>
                  <a:pt x="21517" y="8552"/>
                </a:lnTo>
                <a:lnTo>
                  <a:pt x="21513" y="8551"/>
                </a:lnTo>
                <a:cubicBezTo>
                  <a:pt x="21567" y="8487"/>
                  <a:pt x="21600" y="8419"/>
                  <a:pt x="21600" y="8345"/>
                </a:cubicBezTo>
              </a:path>
            </a:pathLst>
          </a:custGeom>
          <a:solidFill>
            <a:schemeClr val="accent1"/>
          </a:solidFill>
          <a:ln w="12700">
            <a:miter lim="400000"/>
          </a:ln>
        </p:spPr>
        <p:txBody>
          <a:bodyPr lIns="38100" tIns="38100" rIns="38100" bIns="38100" anchor="ctr"/>
          <a:lstStyle/>
          <a:p>
            <a:endParaRPr>
              <a:solidFill>
                <a:prstClr val="black"/>
              </a:solidFill>
              <a:latin typeface="+mj-lt"/>
              <a:ea typeface="Source Sans Pro" charset="0"/>
              <a:cs typeface="Source Sans Pro" charset="0"/>
            </a:endParaRPr>
          </a:p>
        </p:txBody>
      </p:sp>
      <p:sp>
        <p:nvSpPr>
          <p:cNvPr id="4" name="Shape 3707"/>
          <p:cNvSpPr/>
          <p:nvPr/>
        </p:nvSpPr>
        <p:spPr>
          <a:xfrm>
            <a:off x="7722237" y="1559034"/>
            <a:ext cx="451877" cy="410797"/>
          </a:xfrm>
          <a:custGeom>
            <a:avLst/>
            <a:gdLst/>
            <a:ahLst/>
            <a:cxnLst>
              <a:cxn ang="0">
                <a:pos x="wd2" y="hd2"/>
              </a:cxn>
              <a:cxn ang="5400000">
                <a:pos x="wd2" y="hd2"/>
              </a:cxn>
              <a:cxn ang="10800000">
                <a:pos x="wd2" y="hd2"/>
              </a:cxn>
              <a:cxn ang="16200000">
                <a:pos x="wd2" y="hd2"/>
              </a:cxn>
            </a:cxnLst>
            <a:rect l="0" t="0" r="r" b="b"/>
            <a:pathLst>
              <a:path w="21600" h="21600" extrusionOk="0">
                <a:moveTo>
                  <a:pt x="20579" y="7009"/>
                </a:moveTo>
                <a:cubicBezTo>
                  <a:pt x="20006" y="12260"/>
                  <a:pt x="12624" y="19437"/>
                  <a:pt x="10800" y="20538"/>
                </a:cubicBezTo>
                <a:cubicBezTo>
                  <a:pt x="8976" y="19437"/>
                  <a:pt x="1594" y="12260"/>
                  <a:pt x="1021" y="7002"/>
                </a:cubicBezTo>
                <a:cubicBezTo>
                  <a:pt x="1021" y="7002"/>
                  <a:pt x="982" y="6718"/>
                  <a:pt x="982" y="6382"/>
                </a:cubicBezTo>
                <a:cubicBezTo>
                  <a:pt x="982" y="3405"/>
                  <a:pt x="3404" y="983"/>
                  <a:pt x="6382" y="983"/>
                </a:cubicBezTo>
                <a:cubicBezTo>
                  <a:pt x="7780" y="983"/>
                  <a:pt x="9107" y="1519"/>
                  <a:pt x="10120" y="2492"/>
                </a:cubicBezTo>
                <a:lnTo>
                  <a:pt x="10800" y="3146"/>
                </a:lnTo>
                <a:lnTo>
                  <a:pt x="11480" y="2492"/>
                </a:lnTo>
                <a:cubicBezTo>
                  <a:pt x="12493" y="1519"/>
                  <a:pt x="13820" y="983"/>
                  <a:pt x="15218" y="983"/>
                </a:cubicBezTo>
                <a:cubicBezTo>
                  <a:pt x="18196" y="983"/>
                  <a:pt x="20618" y="3405"/>
                  <a:pt x="20618" y="6382"/>
                </a:cubicBezTo>
                <a:cubicBezTo>
                  <a:pt x="20618" y="6725"/>
                  <a:pt x="20579" y="7009"/>
                  <a:pt x="20579" y="7009"/>
                </a:cubicBezTo>
                <a:moveTo>
                  <a:pt x="21600" y="6382"/>
                </a:moveTo>
                <a:cubicBezTo>
                  <a:pt x="21600" y="2857"/>
                  <a:pt x="18743" y="0"/>
                  <a:pt x="15218" y="0"/>
                </a:cubicBezTo>
                <a:cubicBezTo>
                  <a:pt x="13502" y="0"/>
                  <a:pt x="11947" y="682"/>
                  <a:pt x="10800" y="1784"/>
                </a:cubicBezTo>
                <a:cubicBezTo>
                  <a:pt x="9653" y="682"/>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accent1"/>
          </a:solidFill>
          <a:ln w="12700">
            <a:miter lim="400000"/>
          </a:ln>
        </p:spPr>
        <p:txBody>
          <a:bodyPr lIns="38100" tIns="38100" rIns="38100" bIns="38100" anchor="ctr"/>
          <a:lstStyle/>
          <a:p>
            <a:endParaRPr>
              <a:solidFill>
                <a:prstClr val="black"/>
              </a:solidFill>
              <a:latin typeface="+mj-lt"/>
              <a:ea typeface="Source Sans Pro" charset="0"/>
              <a:cs typeface="Source Sans Pro" charset="0"/>
            </a:endParaRPr>
          </a:p>
        </p:txBody>
      </p:sp>
      <p:sp>
        <p:nvSpPr>
          <p:cNvPr id="5" name="Shape 3706"/>
          <p:cNvSpPr/>
          <p:nvPr/>
        </p:nvSpPr>
        <p:spPr>
          <a:xfrm>
            <a:off x="10202621" y="1559034"/>
            <a:ext cx="451877" cy="410797"/>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2"/>
                </a:moveTo>
                <a:lnTo>
                  <a:pt x="7041" y="6873"/>
                </a:lnTo>
                <a:lnTo>
                  <a:pt x="14559" y="6873"/>
                </a:lnTo>
                <a:cubicBezTo>
                  <a:pt x="14559" y="6873"/>
                  <a:pt x="10800" y="19402"/>
                  <a:pt x="10800" y="19402"/>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7"/>
                </a:lnTo>
                <a:lnTo>
                  <a:pt x="21471" y="6057"/>
                </a:lnTo>
                <a:cubicBezTo>
                  <a:pt x="21459" y="6043"/>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3"/>
                  <a:pt x="129" y="6057"/>
                </a:cubicBezTo>
                <a:lnTo>
                  <a:pt x="98" y="6087"/>
                </a:lnTo>
                <a:lnTo>
                  <a:pt x="105" y="6093"/>
                </a:lnTo>
                <a:cubicBezTo>
                  <a:pt x="43" y="6175"/>
                  <a:pt x="0" y="6272"/>
                  <a:pt x="0" y="6382"/>
                </a:cubicBezTo>
                <a:cubicBezTo>
                  <a:pt x="0" y="6499"/>
                  <a:pt x="46" y="6601"/>
                  <a:pt x="115" y="6686"/>
                </a:cubicBezTo>
                <a:lnTo>
                  <a:pt x="109" y="6691"/>
                </a:lnTo>
                <a:lnTo>
                  <a:pt x="10418" y="21418"/>
                </a:lnTo>
                <a:lnTo>
                  <a:pt x="10424" y="21413"/>
                </a:lnTo>
                <a:cubicBezTo>
                  <a:pt x="10514" y="21525"/>
                  <a:pt x="10646" y="21600"/>
                  <a:pt x="10800" y="21600"/>
                </a:cubicBezTo>
                <a:cubicBezTo>
                  <a:pt x="10954" y="21600"/>
                  <a:pt x="11086" y="21525"/>
                  <a:pt x="11176" y="21413"/>
                </a:cubicBezTo>
                <a:lnTo>
                  <a:pt x="11182" y="21418"/>
                </a:lnTo>
                <a:lnTo>
                  <a:pt x="21491" y="6691"/>
                </a:lnTo>
                <a:lnTo>
                  <a:pt x="21485" y="6686"/>
                </a:lnTo>
                <a:cubicBezTo>
                  <a:pt x="21553" y="6601"/>
                  <a:pt x="21600" y="6499"/>
                  <a:pt x="21600" y="6382"/>
                </a:cubicBezTo>
              </a:path>
            </a:pathLst>
          </a:custGeom>
          <a:solidFill>
            <a:schemeClr val="accent1"/>
          </a:solidFill>
          <a:ln w="12700">
            <a:miter lim="400000"/>
          </a:ln>
        </p:spPr>
        <p:txBody>
          <a:bodyPr lIns="38100" tIns="38100" rIns="38100" bIns="38100" anchor="ctr"/>
          <a:lstStyle/>
          <a:p>
            <a:endParaRPr>
              <a:solidFill>
                <a:prstClr val="black"/>
              </a:solidFill>
              <a:latin typeface="+mj-lt"/>
              <a:ea typeface="Source Sans Pro" charset="0"/>
              <a:cs typeface="Source Sans Pro" charset="0"/>
            </a:endParaRPr>
          </a:p>
        </p:txBody>
      </p:sp>
      <p:sp>
        <p:nvSpPr>
          <p:cNvPr id="6" name="TextBox 5"/>
          <p:cNvSpPr txBox="1"/>
          <p:nvPr/>
        </p:nvSpPr>
        <p:spPr>
          <a:xfrm>
            <a:off x="4865190" y="2066206"/>
            <a:ext cx="1346941" cy="258532"/>
          </a:xfrm>
          <a:prstGeom prst="rect">
            <a:avLst/>
          </a:prstGeom>
          <a:noFill/>
        </p:spPr>
        <p:txBody>
          <a:bodyPr wrap="square" lIns="0" tIns="0" rIns="0" bIns="0" rtlCol="0">
            <a:spAutoFit/>
          </a:bodyPr>
          <a:lstStyle/>
          <a:p>
            <a:pPr algn="ctr">
              <a:lnSpc>
                <a:spcPct val="120000"/>
              </a:lnSpc>
            </a:pPr>
            <a:r>
              <a:rPr lang="en-US" sz="1400" b="1" dirty="0">
                <a:latin typeface="+mj-lt"/>
                <a:ea typeface="Source Sans Pro" charset="0"/>
                <a:cs typeface="Source Sans Pro" charset="0"/>
              </a:rPr>
              <a:t>Basic</a:t>
            </a:r>
          </a:p>
        </p:txBody>
      </p:sp>
      <p:sp>
        <p:nvSpPr>
          <p:cNvPr id="7" name="TextBox 6"/>
          <p:cNvSpPr txBox="1"/>
          <p:nvPr/>
        </p:nvSpPr>
        <p:spPr>
          <a:xfrm>
            <a:off x="7272871" y="2092605"/>
            <a:ext cx="1346941" cy="258532"/>
          </a:xfrm>
          <a:prstGeom prst="rect">
            <a:avLst/>
          </a:prstGeom>
          <a:noFill/>
        </p:spPr>
        <p:txBody>
          <a:bodyPr wrap="square" lIns="0" tIns="0" rIns="0" bIns="0" rtlCol="0">
            <a:spAutoFit/>
          </a:bodyPr>
          <a:lstStyle/>
          <a:p>
            <a:pPr algn="ctr">
              <a:lnSpc>
                <a:spcPct val="120000"/>
              </a:lnSpc>
            </a:pPr>
            <a:r>
              <a:rPr lang="en-US" sz="1400" b="1" dirty="0">
                <a:latin typeface="+mj-lt"/>
                <a:ea typeface="Source Sans Pro" charset="0"/>
                <a:cs typeface="Source Sans Pro" charset="0"/>
              </a:rPr>
              <a:t>Pro</a:t>
            </a:r>
          </a:p>
        </p:txBody>
      </p:sp>
      <p:sp>
        <p:nvSpPr>
          <p:cNvPr id="8" name="TextBox 7"/>
          <p:cNvSpPr txBox="1"/>
          <p:nvPr/>
        </p:nvSpPr>
        <p:spPr>
          <a:xfrm>
            <a:off x="9755088" y="2092605"/>
            <a:ext cx="1346941" cy="258532"/>
          </a:xfrm>
          <a:prstGeom prst="rect">
            <a:avLst/>
          </a:prstGeom>
          <a:noFill/>
        </p:spPr>
        <p:txBody>
          <a:bodyPr wrap="square" lIns="0" tIns="0" rIns="0" bIns="0" rtlCol="0">
            <a:spAutoFit/>
          </a:bodyPr>
          <a:lstStyle/>
          <a:p>
            <a:pPr algn="ctr">
              <a:lnSpc>
                <a:spcPct val="120000"/>
              </a:lnSpc>
            </a:pPr>
            <a:r>
              <a:rPr lang="en-US" sz="1400" b="1" dirty="0">
                <a:latin typeface="+mj-lt"/>
                <a:ea typeface="Source Sans Pro" charset="0"/>
                <a:cs typeface="Source Sans Pro" charset="0"/>
              </a:rPr>
              <a:t>Ultimate</a:t>
            </a:r>
          </a:p>
        </p:txBody>
      </p:sp>
      <p:sp>
        <p:nvSpPr>
          <p:cNvPr id="9" name="Rectangle 8"/>
          <p:cNvSpPr/>
          <p:nvPr/>
        </p:nvSpPr>
        <p:spPr>
          <a:xfrm>
            <a:off x="4309252" y="1179064"/>
            <a:ext cx="2429299" cy="47109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Tree>
    <p:extLst>
      <p:ext uri="{BB962C8B-B14F-4D97-AF65-F5344CB8AC3E}">
        <p14:creationId xmlns:p14="http://schemas.microsoft.com/office/powerpoint/2010/main" val="74763958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icture Placeholder 13"/>
          <p:cNvSpPr>
            <a:spLocks noGrp="1"/>
          </p:cNvSpPr>
          <p:nvPr>
            <p:ph type="pic" sz="quarter" idx="11"/>
          </p:nvPr>
        </p:nvSpPr>
        <p:spPr/>
      </p:sp>
      <p:sp>
        <p:nvSpPr>
          <p:cNvPr id="6" name="Rectangle 5"/>
          <p:cNvSpPr/>
          <p:nvPr/>
        </p:nvSpPr>
        <p:spPr>
          <a:xfrm>
            <a:off x="329515" y="291061"/>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102</a:t>
            </a:fld>
            <a:endParaRPr lang="en-US" dirty="0" smtClean="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smtClean="0">
                <a:solidFill>
                  <a:schemeClr val="bg1"/>
                </a:solidFill>
              </a:rPr>
              <a:t>MOBILE</a:t>
            </a:r>
            <a:br>
              <a:rPr lang="en-US" dirty="0" smtClean="0">
                <a:solidFill>
                  <a:schemeClr val="bg1"/>
                </a:solidFill>
              </a:rPr>
            </a:br>
            <a:r>
              <a:rPr lang="en-US" dirty="0" smtClean="0">
                <a:solidFill>
                  <a:schemeClr val="bg1"/>
                </a:solidFill>
              </a:rPr>
              <a:t>DEVICES MOCKUP</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smtClean="0">
                <a:solidFill>
                  <a:schemeClr val="bg1">
                    <a:alpha val="80000"/>
                  </a:schemeClr>
                </a:solidFill>
              </a:rPr>
              <a:t>humour</a:t>
            </a:r>
            <a:r>
              <a:rPr lang="en-US" sz="1000" dirty="0" smtClean="0">
                <a:solidFill>
                  <a:schemeClr val="bg1">
                    <a:alpha val="80000"/>
                  </a:schemeClr>
                </a:solidFill>
              </a:rPr>
              <a:t>.</a:t>
            </a:r>
            <a:endParaRPr lang="en-US" sz="1000" dirty="0">
              <a:solidFill>
                <a:schemeClr val="bg1">
                  <a:alpha val="80000"/>
                </a:schemeClr>
              </a:solidFill>
            </a:endParaRP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smtClean="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71463703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APPLICATION</a:t>
            </a:r>
            <a:br>
              <a:rPr lang="en-US" dirty="0" smtClean="0"/>
            </a:br>
            <a:r>
              <a:rPr lang="en-US" dirty="0" smtClean="0"/>
              <a:t>DEVICES</a:t>
            </a:r>
            <a:br>
              <a:rPr lang="en-US" dirty="0" smtClean="0"/>
            </a:br>
            <a:r>
              <a:rPr lang="en-US" dirty="0" smtClean="0"/>
              <a:t>MOCKUP</a:t>
            </a:r>
            <a:r>
              <a:rPr lang="en-US" dirty="0" smtClean="0">
                <a:solidFill>
                  <a:srgbClr val="FF0000"/>
                </a:solidFill>
              </a:rPr>
              <a:t>.</a:t>
            </a:r>
            <a:endParaRPr lang="en-US" dirty="0">
              <a:solidFill>
                <a:srgbClr val="FF0000"/>
              </a:solidFill>
            </a:endParaRPr>
          </a:p>
        </p:txBody>
      </p:sp>
      <p:sp>
        <p:nvSpPr>
          <p:cNvPr id="17" name="TextBox 16"/>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18" name="Rectangle 1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9" name="Right Triangle 1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Picture Placeholder 19"/>
          <p:cNvSpPr>
            <a:spLocks noGrp="1"/>
          </p:cNvSpPr>
          <p:nvPr>
            <p:ph type="pic" sz="quarter" idx="15"/>
          </p:nvPr>
        </p:nvSpPr>
        <p:spPr/>
      </p:sp>
      <p:sp>
        <p:nvSpPr>
          <p:cNvPr id="21" name="Picture Placeholder 20"/>
          <p:cNvSpPr>
            <a:spLocks noGrp="1"/>
          </p:cNvSpPr>
          <p:nvPr>
            <p:ph type="pic" sz="quarter" idx="17"/>
          </p:nvPr>
        </p:nvSpPr>
        <p:spPr/>
      </p:sp>
      <p:sp>
        <p:nvSpPr>
          <p:cNvPr id="22" name="Picture Placeholder 21"/>
          <p:cNvSpPr>
            <a:spLocks noGrp="1"/>
          </p:cNvSpPr>
          <p:nvPr>
            <p:ph type="pic" sz="quarter" idx="16"/>
          </p:nvPr>
        </p:nvSpPr>
        <p:spPr/>
      </p:sp>
    </p:spTree>
    <p:extLst>
      <p:ext uri="{BB962C8B-B14F-4D97-AF65-F5344CB8AC3E}">
        <p14:creationId xmlns:p14="http://schemas.microsoft.com/office/powerpoint/2010/main" val="200495710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35788" y="1363844"/>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9" name="Rectangle 8"/>
          <p:cNvSpPr/>
          <p:nvPr/>
        </p:nvSpPr>
        <p:spPr>
          <a:xfrm>
            <a:off x="4752726" y="1363844"/>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0" name="Rectangle 9"/>
          <p:cNvSpPr/>
          <p:nvPr/>
        </p:nvSpPr>
        <p:spPr>
          <a:xfrm>
            <a:off x="7769664" y="1363844"/>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1" name="Picture Placeholder 10"/>
          <p:cNvSpPr>
            <a:spLocks noGrp="1"/>
          </p:cNvSpPr>
          <p:nvPr>
            <p:ph type="pic" sz="quarter" idx="16"/>
          </p:nvPr>
        </p:nvSpPr>
        <p:spPr/>
      </p:sp>
      <p:sp>
        <p:nvSpPr>
          <p:cNvPr id="12" name="Picture Placeholder 11"/>
          <p:cNvSpPr>
            <a:spLocks noGrp="1"/>
          </p:cNvSpPr>
          <p:nvPr>
            <p:ph type="pic" sz="quarter" idx="17"/>
          </p:nvPr>
        </p:nvSpPr>
        <p:spPr/>
      </p:sp>
      <p:sp>
        <p:nvSpPr>
          <p:cNvPr id="13" name="Picture Placeholder 12"/>
          <p:cNvSpPr>
            <a:spLocks noGrp="1"/>
          </p:cNvSpPr>
          <p:nvPr>
            <p:ph type="pic" sz="quarter" idx="18"/>
          </p:nvPr>
        </p:nvSpPr>
        <p:spPr/>
      </p:sp>
    </p:spTree>
    <p:extLst>
      <p:ext uri="{BB962C8B-B14F-4D97-AF65-F5344CB8AC3E}">
        <p14:creationId xmlns:p14="http://schemas.microsoft.com/office/powerpoint/2010/main" val="83209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9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childTnLst>
                                </p:cTn>
                              </p:par>
                              <p:par>
                                <p:cTn id="8" presetID="10" presetClass="entr" presetSubtype="0" fill="hold" grpId="0" nodeType="withEffect">
                                  <p:stCondLst>
                                    <p:cond delay="19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50"/>
                                        <p:tgtEl>
                                          <p:spTgt spid="9"/>
                                        </p:tgtEl>
                                      </p:cBhvr>
                                    </p:animEffect>
                                  </p:childTnLst>
                                </p:cTn>
                              </p:par>
                              <p:par>
                                <p:cTn id="11" presetID="10" presetClass="entr" presetSubtype="0" fill="hold" grpId="0" nodeType="withEffect">
                                  <p:stCondLst>
                                    <p:cond delay="19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AWESOME WEB DESIGN</a:t>
            </a:r>
            <a:r>
              <a:rPr lang="en-US" dirty="0" smtClean="0">
                <a:solidFill>
                  <a:srgbClr val="FF0000"/>
                </a:solidFill>
              </a:rPr>
              <a:t>.</a:t>
            </a:r>
            <a:endParaRPr lang="en-US" dirty="0">
              <a:solidFill>
                <a:srgbClr val="FF0000"/>
              </a:solidFill>
            </a:endParaRPr>
          </a:p>
        </p:txBody>
      </p:sp>
      <p:sp>
        <p:nvSpPr>
          <p:cNvPr id="6" name="TextBox 5"/>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7" name="Picture Placeholder 6"/>
          <p:cNvSpPr>
            <a:spLocks noGrp="1"/>
          </p:cNvSpPr>
          <p:nvPr>
            <p:ph type="pic" sz="quarter" idx="16"/>
          </p:nvPr>
        </p:nvSpPr>
        <p:spPr/>
      </p:sp>
    </p:spTree>
    <p:extLst>
      <p:ext uri="{BB962C8B-B14F-4D97-AF65-F5344CB8AC3E}">
        <p14:creationId xmlns:p14="http://schemas.microsoft.com/office/powerpoint/2010/main" val="187798827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735788" y="4996731"/>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1" name="Rectangle 10"/>
          <p:cNvSpPr/>
          <p:nvPr/>
        </p:nvSpPr>
        <p:spPr>
          <a:xfrm>
            <a:off x="4752726" y="4996731"/>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2" name="Rectangle 11"/>
          <p:cNvSpPr/>
          <p:nvPr/>
        </p:nvSpPr>
        <p:spPr>
          <a:xfrm>
            <a:off x="7769664" y="4996731"/>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2" name="Picture Placeholder 1"/>
          <p:cNvSpPr>
            <a:spLocks noGrp="1"/>
          </p:cNvSpPr>
          <p:nvPr>
            <p:ph type="pic" sz="quarter" idx="16"/>
          </p:nvPr>
        </p:nvSpPr>
        <p:spPr/>
      </p:sp>
    </p:spTree>
    <p:extLst>
      <p:ext uri="{BB962C8B-B14F-4D97-AF65-F5344CB8AC3E}">
        <p14:creationId xmlns:p14="http://schemas.microsoft.com/office/powerpoint/2010/main" val="9828750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9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childTnLst>
                                </p:cTn>
                              </p:par>
                              <p:par>
                                <p:cTn id="8" presetID="10" presetClass="entr" presetSubtype="0" fill="hold" grpId="0" nodeType="withEffect">
                                  <p:stCondLst>
                                    <p:cond delay="19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50"/>
                                        <p:tgtEl>
                                          <p:spTgt spid="11"/>
                                        </p:tgtEl>
                                      </p:cBhvr>
                                    </p:animEffect>
                                  </p:childTnLst>
                                </p:cTn>
                              </p:par>
                              <p:par>
                                <p:cTn id="11" presetID="10" presetClass="entr" presetSubtype="0" fill="hold" grpId="0" nodeType="withEffect">
                                  <p:stCondLst>
                                    <p:cond delay="195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APPLICATION</a:t>
            </a:r>
            <a:br>
              <a:rPr lang="en-US" dirty="0" smtClean="0"/>
            </a:br>
            <a:r>
              <a:rPr lang="en-US" dirty="0" smtClean="0"/>
              <a:t>DEVICES</a:t>
            </a:r>
            <a:br>
              <a:rPr lang="en-US" dirty="0" smtClean="0"/>
            </a:br>
            <a:r>
              <a:rPr lang="en-US" dirty="0" smtClean="0"/>
              <a:t>MOCKUP.</a:t>
            </a:r>
            <a:endParaRPr lang="en-US" dirty="0"/>
          </a:p>
        </p:txBody>
      </p:sp>
      <p:sp>
        <p:nvSpPr>
          <p:cNvPr id="8" name="TextBox 7"/>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9" name="Rectangle 8"/>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0" name="Right Triangle 9"/>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Picture Placeholder 13"/>
          <p:cNvSpPr>
            <a:spLocks noGrp="1"/>
          </p:cNvSpPr>
          <p:nvPr>
            <p:ph type="pic" sz="quarter" idx="17"/>
          </p:nvPr>
        </p:nvSpPr>
        <p:spPr/>
      </p:sp>
      <p:sp>
        <p:nvSpPr>
          <p:cNvPr id="15" name="Picture Placeholder 14"/>
          <p:cNvSpPr>
            <a:spLocks noGrp="1"/>
          </p:cNvSpPr>
          <p:nvPr>
            <p:ph type="pic" sz="quarter" idx="18"/>
          </p:nvPr>
        </p:nvSpPr>
        <p:spPr/>
      </p:sp>
    </p:spTree>
    <p:extLst>
      <p:ext uri="{BB962C8B-B14F-4D97-AF65-F5344CB8AC3E}">
        <p14:creationId xmlns:p14="http://schemas.microsoft.com/office/powerpoint/2010/main" val="151073448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MOBILE APPLICATION</a:t>
            </a:r>
            <a:endParaRPr lang="en-US" dirty="0"/>
          </a:p>
        </p:txBody>
      </p:sp>
      <p:sp>
        <p:nvSpPr>
          <p:cNvPr id="19" name="TextBox 18"/>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9" name="Picture Placeholder 8"/>
          <p:cNvSpPr>
            <a:spLocks noGrp="1"/>
          </p:cNvSpPr>
          <p:nvPr>
            <p:ph type="pic" sz="quarter" idx="13"/>
          </p:nvPr>
        </p:nvSpPr>
        <p:spPr/>
      </p:sp>
      <p:sp>
        <p:nvSpPr>
          <p:cNvPr id="10" name="Picture Placeholder 9"/>
          <p:cNvSpPr>
            <a:spLocks noGrp="1"/>
          </p:cNvSpPr>
          <p:nvPr>
            <p:ph type="pic" sz="quarter" idx="11"/>
          </p:nvPr>
        </p:nvSpPr>
        <p:spPr/>
      </p:sp>
      <p:sp>
        <p:nvSpPr>
          <p:cNvPr id="11" name="Picture Placeholder 10"/>
          <p:cNvSpPr>
            <a:spLocks noGrp="1"/>
          </p:cNvSpPr>
          <p:nvPr>
            <p:ph type="pic" sz="quarter" idx="12"/>
          </p:nvPr>
        </p:nvSpPr>
        <p:spPr/>
      </p:sp>
      <p:sp>
        <p:nvSpPr>
          <p:cNvPr id="12" name="Picture Placeholder 11"/>
          <p:cNvSpPr>
            <a:spLocks noGrp="1"/>
          </p:cNvSpPr>
          <p:nvPr>
            <p:ph type="pic" sz="quarter" idx="17"/>
          </p:nvPr>
        </p:nvSpPr>
        <p:spPr/>
      </p:sp>
      <p:sp>
        <p:nvSpPr>
          <p:cNvPr id="13" name="Picture Placeholder 12"/>
          <p:cNvSpPr>
            <a:spLocks noGrp="1"/>
          </p:cNvSpPr>
          <p:nvPr>
            <p:ph type="pic" sz="quarter" idx="16"/>
          </p:nvPr>
        </p:nvSpPr>
        <p:spPr/>
      </p:sp>
    </p:spTree>
    <p:extLst>
      <p:ext uri="{BB962C8B-B14F-4D97-AF65-F5344CB8AC3E}">
        <p14:creationId xmlns:p14="http://schemas.microsoft.com/office/powerpoint/2010/main" val="208481238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a:t>
            </a:r>
            <a:br>
              <a:rPr lang="en-US" dirty="0" smtClean="0"/>
            </a:br>
            <a:r>
              <a:rPr lang="en-US" dirty="0" smtClean="0"/>
              <a:t>DEVICES</a:t>
            </a:r>
            <a:br>
              <a:rPr lang="en-US" dirty="0" smtClean="0"/>
            </a:br>
            <a:r>
              <a:rPr lang="en-US" dirty="0" smtClean="0"/>
              <a:t>MOCKUP.</a:t>
            </a:r>
            <a:endParaRPr lang="en-US" dirty="0"/>
          </a:p>
        </p:txBody>
      </p:sp>
      <p:sp>
        <p:nvSpPr>
          <p:cNvPr id="11" name="TextBox 10"/>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12" name="Rectangle 11"/>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3" name="Right Triangle 12"/>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Picture Placeholder 14"/>
          <p:cNvSpPr>
            <a:spLocks noGrp="1"/>
          </p:cNvSpPr>
          <p:nvPr>
            <p:ph type="pic" sz="quarter" idx="13"/>
          </p:nvPr>
        </p:nvSpPr>
        <p:spPr/>
      </p:sp>
      <p:sp>
        <p:nvSpPr>
          <p:cNvPr id="16" name="Picture Placeholder 15"/>
          <p:cNvSpPr>
            <a:spLocks noGrp="1"/>
          </p:cNvSpPr>
          <p:nvPr>
            <p:ph type="pic" sz="quarter" idx="12"/>
          </p:nvPr>
        </p:nvSpPr>
        <p:spPr/>
      </p:sp>
    </p:spTree>
    <p:extLst>
      <p:ext uri="{BB962C8B-B14F-4D97-AF65-F5344CB8AC3E}">
        <p14:creationId xmlns:p14="http://schemas.microsoft.com/office/powerpoint/2010/main" val="1188210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11</a:t>
            </a:fld>
            <a:endParaRPr lang="en-US" dirty="0" smtClean="0"/>
          </a:p>
        </p:txBody>
      </p:sp>
      <p:sp>
        <p:nvSpPr>
          <p:cNvPr id="3" name="Title 2"/>
          <p:cNvSpPr>
            <a:spLocks noGrp="1"/>
          </p:cNvSpPr>
          <p:nvPr>
            <p:ph type="title"/>
          </p:nvPr>
        </p:nvSpPr>
        <p:spPr/>
        <p:txBody>
          <a:bodyPr/>
          <a:lstStyle/>
          <a:p>
            <a:r>
              <a:rPr lang="en-US" dirty="0" smtClean="0"/>
              <a:t>TWO</a:t>
            </a:r>
            <a:br>
              <a:rPr lang="en-US" dirty="0" smtClean="0"/>
            </a:br>
            <a:r>
              <a:rPr lang="en-US" dirty="0" smtClean="0"/>
              <a:t>COLUMNS</a:t>
            </a:r>
            <a:br>
              <a:rPr lang="en-US" dirty="0" smtClean="0"/>
            </a:br>
            <a:r>
              <a:rPr lang="en-US" dirty="0" smtClean="0"/>
              <a:t>TITLE</a:t>
            </a:r>
            <a:r>
              <a:rPr lang="en-US" dirty="0" smtClean="0">
                <a:solidFill>
                  <a:schemeClr val="accent1"/>
                </a:solidFill>
              </a:rPr>
              <a:t>.</a:t>
            </a:r>
            <a:endParaRPr lang="en-US" dirty="0">
              <a:solidFill>
                <a:schemeClr val="accent1"/>
              </a:solidFill>
            </a:endParaRP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Box 6"/>
          <p:cNvSpPr txBox="1"/>
          <p:nvPr/>
        </p:nvSpPr>
        <p:spPr>
          <a:xfrm>
            <a:off x="6096000" y="1188625"/>
            <a:ext cx="5524500" cy="4893647"/>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Many </a:t>
            </a:r>
            <a:r>
              <a:rPr lang="en-US" sz="1000" dirty="0">
                <a:solidFill>
                  <a:schemeClr val="tx1">
                    <a:alpha val="80000"/>
                  </a:schemeClr>
                </a:solidFill>
              </a:rPr>
              <a:t>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000" dirty="0" err="1">
                <a:solidFill>
                  <a:schemeClr val="tx1">
                    <a:alpha val="80000"/>
                  </a:schemeClr>
                </a:solidFill>
              </a:rPr>
              <a:t>humour</a:t>
            </a:r>
            <a:r>
              <a:rPr lang="en-US" sz="1000" dirty="0">
                <a:solidFill>
                  <a:schemeClr val="tx1">
                    <a:alpha val="80000"/>
                  </a:schemeClr>
                </a:solidFill>
              </a:rPr>
              <a:t> and the like</a:t>
            </a:r>
            <a:r>
              <a:rPr lang="en-US" sz="1000" dirty="0" smtClean="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alpha val="80000"/>
                  </a:schemeClr>
                </a:solidFill>
              </a:rPr>
              <a:t>consectetur</a:t>
            </a:r>
            <a:r>
              <a:rPr lang="en-US" sz="1000" dirty="0">
                <a:solidFill>
                  <a:schemeClr val="tx1">
                    <a:alpha val="80000"/>
                  </a:schemeClr>
                </a:solidFill>
              </a:rPr>
              <a:t>, from a Lorem Ipsum passage, and going through the cites of the word in classical literature, discovered the undoubtable source. Lorem Ipsum comes from sections 1.10.32 and 1.10.33 of "de </a:t>
            </a:r>
            <a:r>
              <a:rPr lang="en-US" sz="1000" dirty="0" err="1">
                <a:solidFill>
                  <a:schemeClr val="tx1">
                    <a:alpha val="80000"/>
                  </a:schemeClr>
                </a:solidFill>
              </a:rPr>
              <a:t>Finibus</a:t>
            </a:r>
            <a:r>
              <a:rPr lang="en-US" sz="1000" dirty="0">
                <a:solidFill>
                  <a:schemeClr val="tx1">
                    <a:alpha val="80000"/>
                  </a:schemeClr>
                </a:solidFill>
              </a:rPr>
              <a:t> </a:t>
            </a:r>
            <a:r>
              <a:rPr lang="en-US" sz="1000" dirty="0" err="1">
                <a:solidFill>
                  <a:schemeClr val="tx1">
                    <a:alpha val="80000"/>
                  </a:schemeClr>
                </a:solidFill>
              </a:rPr>
              <a:t>Bonorum</a:t>
            </a:r>
            <a:r>
              <a:rPr lang="en-US" sz="1000" dirty="0">
                <a:solidFill>
                  <a:schemeClr val="tx1">
                    <a:alpha val="80000"/>
                  </a:schemeClr>
                </a:solidFill>
              </a:rPr>
              <a:t> et </a:t>
            </a:r>
            <a:r>
              <a:rPr lang="en-US" sz="1000" dirty="0" err="1">
                <a:solidFill>
                  <a:schemeClr val="tx1">
                    <a:alpha val="80000"/>
                  </a:schemeClr>
                </a:solidFill>
              </a:rPr>
              <a:t>Malorum</a:t>
            </a:r>
            <a:r>
              <a:rPr lang="en-US" sz="1000" dirty="0">
                <a:solidFill>
                  <a:schemeClr val="tx1">
                    <a:alpha val="80000"/>
                  </a:schemeClr>
                </a:solidFill>
              </a:rPr>
              <a:t>" (The Extremes of Good and Evil) by Cicero, written in 45 BC. This book is a treatise on the theory of ethics, very popular during the Renaissance.</a:t>
            </a:r>
          </a:p>
        </p:txBody>
      </p:sp>
    </p:spTree>
    <p:extLst>
      <p:ext uri="{BB962C8B-B14F-4D97-AF65-F5344CB8AC3E}">
        <p14:creationId xmlns:p14="http://schemas.microsoft.com/office/powerpoint/2010/main" val="213736294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p>
        </p:txBody>
      </p:sp>
      <p:sp>
        <p:nvSpPr>
          <p:cNvPr id="23" name="TextBox 22"/>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24" name="Rectangle 2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25" name="Right Triangle 2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Picture Placeholder 25"/>
          <p:cNvSpPr>
            <a:spLocks noGrp="1"/>
          </p:cNvSpPr>
          <p:nvPr>
            <p:ph type="pic" sz="quarter" idx="12"/>
          </p:nvPr>
        </p:nvSpPr>
        <p:spPr/>
      </p:sp>
    </p:spTree>
    <p:extLst>
      <p:ext uri="{BB962C8B-B14F-4D97-AF65-F5344CB8AC3E}">
        <p14:creationId xmlns:p14="http://schemas.microsoft.com/office/powerpoint/2010/main" val="107071533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APPLICATION</a:t>
            </a:r>
            <a:br>
              <a:rPr lang="en-US" dirty="0"/>
            </a:br>
            <a:r>
              <a:rPr lang="en-US" dirty="0" smtClean="0"/>
              <a:t>DEVICES</a:t>
            </a:r>
            <a:r>
              <a:rPr lang="en-US" dirty="0" smtClean="0">
                <a:solidFill>
                  <a:srgbClr val="FF0000"/>
                </a:solidFill>
              </a:rPr>
              <a:t>.</a:t>
            </a:r>
            <a:endParaRPr lang="en-US" dirty="0">
              <a:solidFill>
                <a:srgbClr val="FF0000"/>
              </a:solidFill>
            </a:endParaRPr>
          </a:p>
        </p:txBody>
      </p:sp>
      <p:sp>
        <p:nvSpPr>
          <p:cNvPr id="24" name="TextBox 23"/>
          <p:cNvSpPr txBox="1"/>
          <p:nvPr/>
        </p:nvSpPr>
        <p:spPr>
          <a:xfrm>
            <a:off x="1866900" y="2298478"/>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8" name="Picture Placeholder 7"/>
          <p:cNvSpPr>
            <a:spLocks noGrp="1"/>
          </p:cNvSpPr>
          <p:nvPr>
            <p:ph type="pic" sz="quarter" idx="11"/>
          </p:nvPr>
        </p:nvSpPr>
        <p:spPr/>
      </p:sp>
      <p:sp>
        <p:nvSpPr>
          <p:cNvPr id="9" name="Picture Placeholder 8"/>
          <p:cNvSpPr>
            <a:spLocks noGrp="1"/>
          </p:cNvSpPr>
          <p:nvPr>
            <p:ph type="pic" sz="quarter" idx="12"/>
          </p:nvPr>
        </p:nvSpPr>
        <p:spPr/>
      </p:sp>
      <p:sp>
        <p:nvSpPr>
          <p:cNvPr id="10" name="Picture Placeholder 9"/>
          <p:cNvSpPr>
            <a:spLocks noGrp="1"/>
          </p:cNvSpPr>
          <p:nvPr>
            <p:ph type="pic" sz="quarter" idx="13"/>
          </p:nvPr>
        </p:nvSpPr>
        <p:spPr/>
      </p:sp>
      <p:sp>
        <p:nvSpPr>
          <p:cNvPr id="11" name="Picture Placeholder 10"/>
          <p:cNvSpPr>
            <a:spLocks noGrp="1"/>
          </p:cNvSpPr>
          <p:nvPr>
            <p:ph type="pic" sz="quarter" idx="14"/>
          </p:nvPr>
        </p:nvSpPr>
        <p:spPr/>
      </p:sp>
      <p:sp>
        <p:nvSpPr>
          <p:cNvPr id="12" name="Picture Placeholder 11"/>
          <p:cNvSpPr>
            <a:spLocks noGrp="1"/>
          </p:cNvSpPr>
          <p:nvPr>
            <p:ph type="pic" sz="quarter" idx="15"/>
          </p:nvPr>
        </p:nvSpPr>
        <p:spPr/>
      </p:sp>
    </p:spTree>
    <p:extLst>
      <p:ext uri="{BB962C8B-B14F-4D97-AF65-F5344CB8AC3E}">
        <p14:creationId xmlns:p14="http://schemas.microsoft.com/office/powerpoint/2010/main" val="6100369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p>
        </p:txBody>
      </p:sp>
      <p:sp>
        <p:nvSpPr>
          <p:cNvPr id="16" name="TextBox 15"/>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17" name="Rectangle 1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9" name="Right Triangle 1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Picture Placeholder 5"/>
          <p:cNvSpPr>
            <a:spLocks noGrp="1"/>
          </p:cNvSpPr>
          <p:nvPr>
            <p:ph type="pic" sz="quarter" idx="11"/>
          </p:nvPr>
        </p:nvSpPr>
        <p:spPr/>
      </p:sp>
      <p:sp>
        <p:nvSpPr>
          <p:cNvPr id="7" name="Picture Placeholder 6"/>
          <p:cNvSpPr>
            <a:spLocks noGrp="1"/>
          </p:cNvSpPr>
          <p:nvPr>
            <p:ph type="pic" sz="quarter" idx="12"/>
          </p:nvPr>
        </p:nvSpPr>
        <p:spPr/>
      </p:sp>
      <p:sp>
        <p:nvSpPr>
          <p:cNvPr id="20" name="Picture Placeholder 19"/>
          <p:cNvSpPr>
            <a:spLocks noGrp="1"/>
          </p:cNvSpPr>
          <p:nvPr>
            <p:ph type="pic" sz="quarter" idx="13"/>
          </p:nvPr>
        </p:nvSpPr>
        <p:spPr/>
      </p:sp>
    </p:spTree>
    <p:extLst>
      <p:ext uri="{BB962C8B-B14F-4D97-AF65-F5344CB8AC3E}">
        <p14:creationId xmlns:p14="http://schemas.microsoft.com/office/powerpoint/2010/main" val="23377577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sz="quarter" idx="14"/>
          </p:nvPr>
        </p:nvSpPr>
        <p:spPr/>
      </p:sp>
      <p:sp>
        <p:nvSpPr>
          <p:cNvPr id="7" name="Picture Placeholder 6"/>
          <p:cNvSpPr>
            <a:spLocks noGrp="1"/>
          </p:cNvSpPr>
          <p:nvPr>
            <p:ph type="pic" sz="quarter" idx="13"/>
          </p:nvPr>
        </p:nvSpPr>
        <p:spPr/>
      </p:sp>
      <p:sp>
        <p:nvSpPr>
          <p:cNvPr id="8" name="Picture Placeholder 7"/>
          <p:cNvSpPr>
            <a:spLocks noGrp="1"/>
          </p:cNvSpPr>
          <p:nvPr>
            <p:ph type="pic" sz="quarter" idx="12"/>
          </p:nvPr>
        </p:nvSpPr>
        <p:spPr/>
      </p:sp>
      <p:sp>
        <p:nvSpPr>
          <p:cNvPr id="9" name="Picture Placeholder 8"/>
          <p:cNvSpPr>
            <a:spLocks noGrp="1"/>
          </p:cNvSpPr>
          <p:nvPr>
            <p:ph type="pic" sz="quarter" idx="15"/>
          </p:nvPr>
        </p:nvSpPr>
        <p:spPr/>
      </p:sp>
    </p:spTree>
    <p:extLst>
      <p:ext uri="{BB962C8B-B14F-4D97-AF65-F5344CB8AC3E}">
        <p14:creationId xmlns:p14="http://schemas.microsoft.com/office/powerpoint/2010/main" val="163115956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a:t>
            </a:r>
            <a:br>
              <a:rPr lang="en-US" dirty="0"/>
            </a:br>
            <a:r>
              <a:rPr lang="en-US" dirty="0"/>
              <a:t>DEVICES</a:t>
            </a:r>
            <a:r>
              <a:rPr lang="en-US" dirty="0">
                <a:solidFill>
                  <a:srgbClr val="FF0000"/>
                </a:solidFill>
              </a:rPr>
              <a:t>.</a:t>
            </a:r>
            <a:endParaRPr lang="en-US" dirty="0"/>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Picture Placeholder 5"/>
          <p:cNvSpPr>
            <a:spLocks noGrp="1"/>
          </p:cNvSpPr>
          <p:nvPr>
            <p:ph type="pic" sz="quarter" idx="12"/>
          </p:nvPr>
        </p:nvSpPr>
        <p:spPr/>
      </p:sp>
    </p:spTree>
    <p:extLst>
      <p:ext uri="{BB962C8B-B14F-4D97-AF65-F5344CB8AC3E}">
        <p14:creationId xmlns:p14="http://schemas.microsoft.com/office/powerpoint/2010/main" val="90238764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endParaRPr lang="en-US" dirty="0"/>
          </a:p>
        </p:txBody>
      </p:sp>
      <p:sp>
        <p:nvSpPr>
          <p:cNvPr id="12" name="TextBox 11"/>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14" name="Rectangle 1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5" name="Right Triangle 1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Picture Placeholder 3"/>
          <p:cNvSpPr>
            <a:spLocks noGrp="1"/>
          </p:cNvSpPr>
          <p:nvPr>
            <p:ph type="pic" sz="quarter" idx="12"/>
          </p:nvPr>
        </p:nvSpPr>
        <p:spPr/>
      </p:sp>
    </p:spTree>
    <p:extLst>
      <p:ext uri="{BB962C8B-B14F-4D97-AF65-F5344CB8AC3E}">
        <p14:creationId xmlns:p14="http://schemas.microsoft.com/office/powerpoint/2010/main" val="28796957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endParaRPr lang="en-US" dirty="0"/>
          </a:p>
        </p:txBody>
      </p:sp>
      <p:sp>
        <p:nvSpPr>
          <p:cNvPr id="10" name="TextBox 9"/>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11" name="Rectangle 1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2" name="Right Triangle 1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Picture Placeholder 3"/>
          <p:cNvSpPr>
            <a:spLocks noGrp="1"/>
          </p:cNvSpPr>
          <p:nvPr>
            <p:ph type="pic" sz="quarter" idx="15"/>
          </p:nvPr>
        </p:nvSpPr>
        <p:spPr/>
      </p:sp>
    </p:spTree>
    <p:extLst>
      <p:ext uri="{BB962C8B-B14F-4D97-AF65-F5344CB8AC3E}">
        <p14:creationId xmlns:p14="http://schemas.microsoft.com/office/powerpoint/2010/main" val="73581591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WATCH </a:t>
            </a:r>
            <a:br>
              <a:rPr lang="en-US" dirty="0" smtClean="0"/>
            </a:br>
            <a:r>
              <a:rPr lang="en-US" dirty="0" smtClean="0"/>
              <a:t>SAMPLE</a:t>
            </a:r>
            <a:br>
              <a:rPr lang="en-US" dirty="0" smtClean="0"/>
            </a:br>
            <a:r>
              <a:rPr lang="en-US" dirty="0" smtClean="0"/>
              <a:t>TEXT</a:t>
            </a:r>
            <a:r>
              <a:rPr lang="en-US" dirty="0" smtClean="0">
                <a:solidFill>
                  <a:srgbClr val="FF0000"/>
                </a:solidFill>
              </a:rPr>
              <a:t>.</a:t>
            </a:r>
            <a:endParaRPr lang="en-US" dirty="0">
              <a:solidFill>
                <a:srgbClr val="FF0000"/>
              </a:solidFill>
            </a:endParaRPr>
          </a:p>
        </p:txBody>
      </p:sp>
      <p:sp>
        <p:nvSpPr>
          <p:cNvPr id="14" name="TextBox 13"/>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15" name="Rectangle 1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6" name="Right Triangle 1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Picture Placeholder 5"/>
          <p:cNvSpPr>
            <a:spLocks noGrp="1"/>
          </p:cNvSpPr>
          <p:nvPr>
            <p:ph type="pic" sz="quarter" idx="14"/>
          </p:nvPr>
        </p:nvSpPr>
        <p:spPr/>
      </p:sp>
      <p:sp>
        <p:nvSpPr>
          <p:cNvPr id="7" name="Picture Placeholder 6"/>
          <p:cNvSpPr>
            <a:spLocks noGrp="1"/>
          </p:cNvSpPr>
          <p:nvPr>
            <p:ph type="pic" sz="quarter" idx="15"/>
          </p:nvPr>
        </p:nvSpPr>
        <p:spPr/>
      </p:sp>
      <p:sp>
        <p:nvSpPr>
          <p:cNvPr id="8" name="Picture Placeholder 7"/>
          <p:cNvSpPr>
            <a:spLocks noGrp="1"/>
          </p:cNvSpPr>
          <p:nvPr>
            <p:ph type="pic" sz="quarter" idx="16"/>
          </p:nvPr>
        </p:nvSpPr>
        <p:spPr/>
      </p:sp>
    </p:spTree>
    <p:extLst>
      <p:ext uri="{BB962C8B-B14F-4D97-AF65-F5344CB8AC3E}">
        <p14:creationId xmlns:p14="http://schemas.microsoft.com/office/powerpoint/2010/main" val="201786157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icture Placeholder 13"/>
          <p:cNvSpPr>
            <a:spLocks noGrp="1"/>
          </p:cNvSpPr>
          <p:nvPr>
            <p:ph type="pic" sz="quarter" idx="11"/>
          </p:nvPr>
        </p:nvSpPr>
        <p:spPr/>
      </p:sp>
      <p:sp>
        <p:nvSpPr>
          <p:cNvPr id="6" name="Rectangle 5"/>
          <p:cNvSpPr/>
          <p:nvPr/>
        </p:nvSpPr>
        <p:spPr>
          <a:xfrm>
            <a:off x="235873" y="291061"/>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118</a:t>
            </a:fld>
            <a:endParaRPr lang="en-US" dirty="0" smtClean="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smtClean="0">
                <a:solidFill>
                  <a:schemeClr val="bg1"/>
                </a:solidFill>
              </a:rPr>
              <a:t>MAPS</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smtClean="0">
                <a:solidFill>
                  <a:schemeClr val="bg1">
                    <a:alpha val="80000"/>
                  </a:schemeClr>
                </a:solidFill>
              </a:rPr>
              <a:t>humour</a:t>
            </a:r>
            <a:r>
              <a:rPr lang="en-US" sz="1000" dirty="0" smtClean="0">
                <a:solidFill>
                  <a:schemeClr val="bg1">
                    <a:alpha val="80000"/>
                  </a:schemeClr>
                </a:solidFill>
              </a:rPr>
              <a:t>.</a:t>
            </a:r>
            <a:endParaRPr lang="en-US" sz="1000" dirty="0">
              <a:solidFill>
                <a:schemeClr val="bg1">
                  <a:alpha val="80000"/>
                </a:schemeClr>
              </a:solidFill>
            </a:endParaRP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smtClean="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47434090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UNITED</a:t>
            </a:r>
            <a:br>
              <a:rPr lang="en-US" dirty="0"/>
            </a:br>
            <a:r>
              <a:rPr lang="en-US" dirty="0"/>
              <a:t>STATES MAP</a:t>
            </a:r>
          </a:p>
        </p:txBody>
      </p:sp>
      <p:grpSp>
        <p:nvGrpSpPr>
          <p:cNvPr id="8" name="Group 11"/>
          <p:cNvGrpSpPr/>
          <p:nvPr/>
        </p:nvGrpSpPr>
        <p:grpSpPr>
          <a:xfrm>
            <a:off x="5929735" y="1770669"/>
            <a:ext cx="5586645" cy="3681413"/>
            <a:chOff x="5157992" y="1665629"/>
            <a:chExt cx="2936367" cy="1919171"/>
          </a:xfrm>
          <a:solidFill>
            <a:schemeClr val="bg2">
              <a:lumMod val="90000"/>
            </a:schemeClr>
          </a:solidFill>
        </p:grpSpPr>
        <p:sp>
          <p:nvSpPr>
            <p:cNvPr id="10"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1"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2"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3"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4"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5"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6"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7"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8"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9"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0"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1"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2"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3"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4"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5"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6"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7"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28"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9"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0"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31"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2"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3"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4"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5"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6"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7"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8"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9"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0"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1"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2"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43"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1"/>
              </a:solidFill>
              <a:prstDash val="solid"/>
              <a:miter lim="800000"/>
              <a:headEnd/>
              <a:tailEnd/>
            </a:ln>
          </p:spPr>
          <p:txBody>
            <a:bodyPr/>
            <a:lstStyle/>
            <a:p>
              <a:pPr defTabSz="1828272">
                <a:defRPr/>
              </a:pPr>
              <a:endParaRPr lang="en-US">
                <a:solidFill>
                  <a:schemeClr val="accent6"/>
                </a:solidFill>
              </a:endParaRPr>
            </a:p>
          </p:txBody>
        </p:sp>
        <p:sp>
          <p:nvSpPr>
            <p:cNvPr id="44"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45"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6"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7"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8"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9"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0"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1"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2"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3" name="Line 48"/>
            <p:cNvSpPr>
              <a:spLocks noChangeShapeType="1"/>
            </p:cNvSpPr>
            <p:nvPr/>
          </p:nvSpPr>
          <p:spPr bwMode="auto">
            <a:xfrm>
              <a:off x="6881808" y="2014722"/>
              <a:ext cx="0" cy="0"/>
            </a:xfrm>
            <a:prstGeom prst="line">
              <a:avLst/>
            </a:prstGeom>
            <a:grpFill/>
            <a:ln w="6350">
              <a:solidFill>
                <a:schemeClr val="bg1"/>
              </a:solidFill>
              <a:round/>
              <a:headEnd/>
              <a:tailEnd/>
            </a:ln>
            <a:extLst/>
          </p:spPr>
          <p:txBody>
            <a:bodyPr/>
            <a:lstStyle/>
            <a:p>
              <a:pPr defTabSz="1828272">
                <a:defRPr/>
              </a:pPr>
              <a:endParaRPr lang="en-US"/>
            </a:p>
          </p:txBody>
        </p:sp>
        <p:sp>
          <p:nvSpPr>
            <p:cNvPr id="54" name="Line 49"/>
            <p:cNvSpPr>
              <a:spLocks noChangeShapeType="1"/>
            </p:cNvSpPr>
            <p:nvPr/>
          </p:nvSpPr>
          <p:spPr bwMode="auto">
            <a:xfrm>
              <a:off x="6881808" y="2014722"/>
              <a:ext cx="0" cy="0"/>
            </a:xfrm>
            <a:prstGeom prst="line">
              <a:avLst/>
            </a:prstGeom>
            <a:grpFill/>
            <a:ln w="6350" cap="flat">
              <a:solidFill>
                <a:schemeClr val="bg1"/>
              </a:solidFill>
              <a:prstDash val="solid"/>
              <a:miter lim="800000"/>
              <a:headEnd/>
              <a:tailEnd/>
            </a:ln>
            <a:extLst/>
          </p:spPr>
          <p:txBody>
            <a:bodyPr/>
            <a:lstStyle/>
            <a:p>
              <a:pPr defTabSz="1828272">
                <a:defRPr/>
              </a:pPr>
              <a:endParaRPr lang="en-US"/>
            </a:p>
          </p:txBody>
        </p:sp>
        <p:sp>
          <p:nvSpPr>
            <p:cNvPr id="55"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6"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7"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8"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9"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0"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1"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2"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1"/>
              </a:solidFill>
              <a:prstDash val="solid"/>
              <a:miter lim="800000"/>
              <a:headEnd/>
              <a:tailEnd/>
            </a:ln>
          </p:spPr>
          <p:txBody>
            <a:bodyPr/>
            <a:lstStyle/>
            <a:p>
              <a:pPr defTabSz="1828272">
                <a:defRPr/>
              </a:pPr>
              <a:endParaRPr lang="en-US"/>
            </a:p>
          </p:txBody>
        </p:sp>
      </p:grpSp>
      <p:sp>
        <p:nvSpPr>
          <p:cNvPr id="65" name="TextBox 64"/>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66" name="TextBox 65"/>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smtClean="0">
                <a:solidFill>
                  <a:schemeClr val="tx1">
                    <a:alpha val="65000"/>
                  </a:schemeClr>
                </a:solidFill>
                <a:ea typeface="Source Sans Pro" charset="0"/>
                <a:cs typeface="Source Sans Pro" charset="0"/>
              </a:rPr>
              <a:t>randomised</a:t>
            </a:r>
            <a:r>
              <a:rPr lang="en-US" sz="1000" dirty="0" smtClean="0">
                <a:solidFill>
                  <a:schemeClr val="tx1">
                    <a:alpha val="65000"/>
                  </a:schemeClr>
                </a:solidFill>
                <a:ea typeface="Source Sans Pro" charset="0"/>
                <a:cs typeface="Source Sans Pro" charset="0"/>
              </a:rPr>
              <a:t>.</a:t>
            </a:r>
            <a:endParaRPr lang="en-US" sz="1000" dirty="0">
              <a:solidFill>
                <a:schemeClr val="tx1">
                  <a:alpha val="65000"/>
                </a:schemeClr>
              </a:solidFill>
              <a:ea typeface="Source Sans Pro" charset="0"/>
              <a:cs typeface="Source Sans Pro" charset="0"/>
            </a:endParaRPr>
          </a:p>
        </p:txBody>
      </p:sp>
      <p:sp>
        <p:nvSpPr>
          <p:cNvPr id="67" name="Rectangle 6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68" name="Right Triangle 67"/>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318045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12</a:t>
            </a:fld>
            <a:endParaRPr lang="en-US" dirty="0" smtClean="0"/>
          </a:p>
        </p:txBody>
      </p:sp>
      <p:sp>
        <p:nvSpPr>
          <p:cNvPr id="3" name="Title 2"/>
          <p:cNvSpPr>
            <a:spLocks noGrp="1"/>
          </p:cNvSpPr>
          <p:nvPr>
            <p:ph type="title"/>
          </p:nvPr>
        </p:nvSpPr>
        <p:spPr/>
        <p:txBody>
          <a:bodyPr/>
          <a:lstStyle/>
          <a:p>
            <a:r>
              <a:rPr lang="en-US" dirty="0" smtClean="0"/>
              <a:t>THREE</a:t>
            </a:r>
            <a:br>
              <a:rPr lang="en-US" dirty="0" smtClean="0"/>
            </a:br>
            <a:r>
              <a:rPr lang="en-US" dirty="0" smtClean="0"/>
              <a:t>COLUMNS</a:t>
            </a:r>
            <a:br>
              <a:rPr lang="en-US" dirty="0" smtClean="0"/>
            </a:br>
            <a:r>
              <a:rPr lang="en-US" dirty="0" smtClean="0"/>
              <a:t>TITLE</a:t>
            </a:r>
            <a:r>
              <a:rPr lang="en-US" dirty="0" smtClean="0">
                <a:solidFill>
                  <a:schemeClr val="accent1"/>
                </a:solidFill>
              </a:rPr>
              <a:t>.</a:t>
            </a:r>
            <a:endParaRPr lang="en-US" dirty="0">
              <a:solidFill>
                <a:schemeClr val="accent1"/>
              </a:solidFill>
            </a:endParaRP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Box 6"/>
          <p:cNvSpPr txBox="1"/>
          <p:nvPr/>
        </p:nvSpPr>
        <p:spPr>
          <a:xfrm>
            <a:off x="5305168" y="1188625"/>
            <a:ext cx="6315332" cy="4893647"/>
          </a:xfrm>
          <a:prstGeom prst="rect">
            <a:avLst/>
          </a:prstGeom>
          <a:noFill/>
        </p:spPr>
        <p:txBody>
          <a:bodyPr wrap="square" lIns="0" rIns="0" numCol="3"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Many </a:t>
            </a:r>
            <a:r>
              <a:rPr lang="en-US" sz="1000" dirty="0">
                <a:solidFill>
                  <a:schemeClr val="tx1">
                    <a:alpha val="80000"/>
                  </a:schemeClr>
                </a:solidFill>
              </a:rPr>
              <a:t>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000" dirty="0" err="1">
                <a:solidFill>
                  <a:schemeClr val="tx1">
                    <a:alpha val="80000"/>
                  </a:schemeClr>
                </a:solidFill>
              </a:rPr>
              <a:t>humour</a:t>
            </a:r>
            <a:r>
              <a:rPr lang="en-US" sz="1000" dirty="0">
                <a:solidFill>
                  <a:schemeClr val="tx1">
                    <a:alpha val="80000"/>
                  </a:schemeClr>
                </a:solidFill>
              </a:rPr>
              <a:t> and the like</a:t>
            </a:r>
            <a:r>
              <a:rPr lang="en-US" sz="1000" dirty="0" smtClean="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alpha val="80000"/>
                  </a:schemeClr>
                </a:solidFill>
              </a:rPr>
              <a:t>consectetur</a:t>
            </a:r>
            <a:r>
              <a:rPr lang="en-US" sz="1000" dirty="0">
                <a:solidFill>
                  <a:schemeClr val="tx1">
                    <a:alpha val="80000"/>
                  </a:schemeClr>
                </a:solidFill>
              </a:rPr>
              <a:t>, from a Lorem Ipsum passage, and going through the cites of the word in classical literature, discovered the undoubtable source. Lorem Ipsum comes from sections 1.10.32 and 1.10.33 of "de </a:t>
            </a:r>
            <a:r>
              <a:rPr lang="en-US" sz="1000" dirty="0" err="1">
                <a:solidFill>
                  <a:schemeClr val="tx1">
                    <a:alpha val="80000"/>
                  </a:schemeClr>
                </a:solidFill>
              </a:rPr>
              <a:t>Finibus</a:t>
            </a:r>
            <a:r>
              <a:rPr lang="en-US" sz="1000" dirty="0">
                <a:solidFill>
                  <a:schemeClr val="tx1">
                    <a:alpha val="80000"/>
                  </a:schemeClr>
                </a:solidFill>
              </a:rPr>
              <a:t> </a:t>
            </a:r>
            <a:r>
              <a:rPr lang="en-US" sz="1000" dirty="0" err="1">
                <a:solidFill>
                  <a:schemeClr val="tx1">
                    <a:alpha val="80000"/>
                  </a:schemeClr>
                </a:solidFill>
              </a:rPr>
              <a:t>Bonorum</a:t>
            </a:r>
            <a:r>
              <a:rPr lang="en-US" sz="1000" dirty="0">
                <a:solidFill>
                  <a:schemeClr val="tx1">
                    <a:alpha val="80000"/>
                  </a:schemeClr>
                </a:solidFill>
              </a:rPr>
              <a:t> et </a:t>
            </a:r>
            <a:r>
              <a:rPr lang="en-US" sz="1000" dirty="0" err="1">
                <a:solidFill>
                  <a:schemeClr val="tx1">
                    <a:alpha val="80000"/>
                  </a:schemeClr>
                </a:solidFill>
              </a:rPr>
              <a:t>Malorum</a:t>
            </a:r>
            <a:r>
              <a:rPr lang="en-US" sz="1000" dirty="0">
                <a:solidFill>
                  <a:schemeClr val="tx1">
                    <a:alpha val="80000"/>
                  </a:schemeClr>
                </a:solidFill>
              </a:rPr>
              <a:t>" (The Extremes of Good and Evil) by Cicero, written in 45 BC. This book is a treatise on the theory of ethics, very popular during the Renaissance.</a:t>
            </a:r>
          </a:p>
        </p:txBody>
      </p:sp>
    </p:spTree>
    <p:extLst>
      <p:ext uri="{BB962C8B-B14F-4D97-AF65-F5344CB8AC3E}">
        <p14:creationId xmlns:p14="http://schemas.microsoft.com/office/powerpoint/2010/main" val="129408253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AFRICAN</a:t>
            </a:r>
            <a:br>
              <a:rPr lang="en-US" dirty="0"/>
            </a:br>
            <a:r>
              <a:rPr lang="en-US" dirty="0"/>
              <a:t>MAP</a:t>
            </a:r>
          </a:p>
        </p:txBody>
      </p:sp>
      <p:grpSp>
        <p:nvGrpSpPr>
          <p:cNvPr id="63" name="Group 287"/>
          <p:cNvGrpSpPr/>
          <p:nvPr/>
        </p:nvGrpSpPr>
        <p:grpSpPr>
          <a:xfrm>
            <a:off x="5946749" y="1033669"/>
            <a:ext cx="5011839" cy="5029200"/>
            <a:chOff x="949325" y="720725"/>
            <a:chExt cx="6718300" cy="6738938"/>
          </a:xfrm>
          <a:solidFill>
            <a:schemeClr val="bg2">
              <a:lumMod val="90000"/>
            </a:schemeClr>
          </a:solidFill>
        </p:grpSpPr>
        <p:sp>
          <p:nvSpPr>
            <p:cNvPr id="64" name="Freeform 1"/>
            <p:cNvSpPr>
              <a:spLocks noChangeArrowheads="1"/>
            </p:cNvSpPr>
            <p:nvPr/>
          </p:nvSpPr>
          <p:spPr bwMode="auto">
            <a:xfrm>
              <a:off x="3521075" y="720725"/>
              <a:ext cx="341313" cy="681038"/>
            </a:xfrm>
            <a:custGeom>
              <a:avLst/>
              <a:gdLst>
                <a:gd name="T0" fmla="*/ 19 w 948"/>
                <a:gd name="T1" fmla="*/ 204 h 1893"/>
                <a:gd name="T2" fmla="*/ 19 w 948"/>
                <a:gd name="T3" fmla="*/ 204 h 1893"/>
                <a:gd name="T4" fmla="*/ 167 w 948"/>
                <a:gd name="T5" fmla="*/ 55 h 1893"/>
                <a:gd name="T6" fmla="*/ 464 w 948"/>
                <a:gd name="T7" fmla="*/ 37 h 1893"/>
                <a:gd name="T8" fmla="*/ 538 w 948"/>
                <a:gd name="T9" fmla="*/ 167 h 1893"/>
                <a:gd name="T10" fmla="*/ 612 w 948"/>
                <a:gd name="T11" fmla="*/ 93 h 1893"/>
                <a:gd name="T12" fmla="*/ 705 w 948"/>
                <a:gd name="T13" fmla="*/ 111 h 1893"/>
                <a:gd name="T14" fmla="*/ 576 w 948"/>
                <a:gd name="T15" fmla="*/ 334 h 1893"/>
                <a:gd name="T16" fmla="*/ 687 w 948"/>
                <a:gd name="T17" fmla="*/ 500 h 1893"/>
                <a:gd name="T18" fmla="*/ 742 w 948"/>
                <a:gd name="T19" fmla="*/ 630 h 1893"/>
                <a:gd name="T20" fmla="*/ 724 w 948"/>
                <a:gd name="T21" fmla="*/ 779 h 1893"/>
                <a:gd name="T22" fmla="*/ 594 w 948"/>
                <a:gd name="T23" fmla="*/ 835 h 1893"/>
                <a:gd name="T24" fmla="*/ 631 w 948"/>
                <a:gd name="T25" fmla="*/ 965 h 1893"/>
                <a:gd name="T26" fmla="*/ 928 w 948"/>
                <a:gd name="T27" fmla="*/ 1150 h 1893"/>
                <a:gd name="T28" fmla="*/ 909 w 948"/>
                <a:gd name="T29" fmla="*/ 1224 h 1893"/>
                <a:gd name="T30" fmla="*/ 724 w 948"/>
                <a:gd name="T31" fmla="*/ 1484 h 1893"/>
                <a:gd name="T32" fmla="*/ 594 w 948"/>
                <a:gd name="T33" fmla="*/ 1595 h 1893"/>
                <a:gd name="T34" fmla="*/ 594 w 948"/>
                <a:gd name="T35" fmla="*/ 1799 h 1893"/>
                <a:gd name="T36" fmla="*/ 446 w 948"/>
                <a:gd name="T37" fmla="*/ 1892 h 1893"/>
                <a:gd name="T38" fmla="*/ 427 w 948"/>
                <a:gd name="T39" fmla="*/ 1762 h 1893"/>
                <a:gd name="T40" fmla="*/ 334 w 948"/>
                <a:gd name="T41" fmla="*/ 1484 h 1893"/>
                <a:gd name="T42" fmla="*/ 167 w 948"/>
                <a:gd name="T43" fmla="*/ 1261 h 1893"/>
                <a:gd name="T44" fmla="*/ 56 w 948"/>
                <a:gd name="T45" fmla="*/ 1094 h 1893"/>
                <a:gd name="T46" fmla="*/ 0 w 948"/>
                <a:gd name="T47" fmla="*/ 853 h 1893"/>
                <a:gd name="T48" fmla="*/ 75 w 948"/>
                <a:gd name="T49" fmla="*/ 797 h 1893"/>
                <a:gd name="T50" fmla="*/ 149 w 948"/>
                <a:gd name="T51" fmla="*/ 575 h 1893"/>
                <a:gd name="T52" fmla="*/ 75 w 948"/>
                <a:gd name="T53" fmla="*/ 352 h 1893"/>
                <a:gd name="T54" fmla="*/ 19 w 948"/>
                <a:gd name="T55" fmla="*/ 204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8" h="1893">
                  <a:moveTo>
                    <a:pt x="19" y="204"/>
                  </a:moveTo>
                  <a:lnTo>
                    <a:pt x="19" y="204"/>
                  </a:lnTo>
                  <a:cubicBezTo>
                    <a:pt x="19" y="204"/>
                    <a:pt x="111" y="74"/>
                    <a:pt x="167" y="55"/>
                  </a:cubicBezTo>
                  <a:cubicBezTo>
                    <a:pt x="223" y="37"/>
                    <a:pt x="390" y="0"/>
                    <a:pt x="464" y="37"/>
                  </a:cubicBezTo>
                  <a:cubicBezTo>
                    <a:pt x="538" y="55"/>
                    <a:pt x="501" y="185"/>
                    <a:pt x="538" y="167"/>
                  </a:cubicBezTo>
                  <a:cubicBezTo>
                    <a:pt x="594" y="167"/>
                    <a:pt x="576" y="111"/>
                    <a:pt x="612" y="93"/>
                  </a:cubicBezTo>
                  <a:cubicBezTo>
                    <a:pt x="650" y="74"/>
                    <a:pt x="724" y="37"/>
                    <a:pt x="705" y="111"/>
                  </a:cubicBezTo>
                  <a:cubicBezTo>
                    <a:pt x="668" y="185"/>
                    <a:pt x="576" y="278"/>
                    <a:pt x="576" y="334"/>
                  </a:cubicBezTo>
                  <a:cubicBezTo>
                    <a:pt x="576" y="371"/>
                    <a:pt x="594" y="464"/>
                    <a:pt x="687" y="500"/>
                  </a:cubicBezTo>
                  <a:cubicBezTo>
                    <a:pt x="761" y="538"/>
                    <a:pt x="761" y="575"/>
                    <a:pt x="742" y="630"/>
                  </a:cubicBezTo>
                  <a:cubicBezTo>
                    <a:pt x="724" y="705"/>
                    <a:pt x="742" y="760"/>
                    <a:pt x="724" y="779"/>
                  </a:cubicBezTo>
                  <a:cubicBezTo>
                    <a:pt x="705" y="779"/>
                    <a:pt x="594" y="797"/>
                    <a:pt x="594" y="835"/>
                  </a:cubicBezTo>
                  <a:cubicBezTo>
                    <a:pt x="594" y="871"/>
                    <a:pt x="557" y="927"/>
                    <a:pt x="631" y="965"/>
                  </a:cubicBezTo>
                  <a:cubicBezTo>
                    <a:pt x="687" y="1020"/>
                    <a:pt x="909" y="1150"/>
                    <a:pt x="928" y="1150"/>
                  </a:cubicBezTo>
                  <a:cubicBezTo>
                    <a:pt x="947" y="1168"/>
                    <a:pt x="947" y="1206"/>
                    <a:pt x="909" y="1224"/>
                  </a:cubicBezTo>
                  <a:cubicBezTo>
                    <a:pt x="872" y="1242"/>
                    <a:pt x="779" y="1465"/>
                    <a:pt x="724" y="1484"/>
                  </a:cubicBezTo>
                  <a:cubicBezTo>
                    <a:pt x="668" y="1502"/>
                    <a:pt x="594" y="1558"/>
                    <a:pt x="594" y="1595"/>
                  </a:cubicBezTo>
                  <a:cubicBezTo>
                    <a:pt x="594" y="1632"/>
                    <a:pt x="612" y="1762"/>
                    <a:pt x="594" y="1799"/>
                  </a:cubicBezTo>
                  <a:cubicBezTo>
                    <a:pt x="557" y="1818"/>
                    <a:pt x="446" y="1892"/>
                    <a:pt x="446" y="1892"/>
                  </a:cubicBezTo>
                  <a:cubicBezTo>
                    <a:pt x="446" y="1892"/>
                    <a:pt x="446" y="1818"/>
                    <a:pt x="427" y="1762"/>
                  </a:cubicBezTo>
                  <a:cubicBezTo>
                    <a:pt x="427" y="1688"/>
                    <a:pt x="353" y="1539"/>
                    <a:pt x="334" y="1484"/>
                  </a:cubicBezTo>
                  <a:cubicBezTo>
                    <a:pt x="297" y="1428"/>
                    <a:pt x="205" y="1317"/>
                    <a:pt x="167" y="1261"/>
                  </a:cubicBezTo>
                  <a:cubicBezTo>
                    <a:pt x="130" y="1187"/>
                    <a:pt x="75" y="1131"/>
                    <a:pt x="56" y="1094"/>
                  </a:cubicBezTo>
                  <a:cubicBezTo>
                    <a:pt x="19" y="1057"/>
                    <a:pt x="0" y="871"/>
                    <a:pt x="0" y="853"/>
                  </a:cubicBezTo>
                  <a:cubicBezTo>
                    <a:pt x="19" y="816"/>
                    <a:pt x="75" y="797"/>
                    <a:pt x="75" y="797"/>
                  </a:cubicBezTo>
                  <a:cubicBezTo>
                    <a:pt x="75" y="797"/>
                    <a:pt x="149" y="594"/>
                    <a:pt x="149" y="575"/>
                  </a:cubicBezTo>
                  <a:cubicBezTo>
                    <a:pt x="149" y="556"/>
                    <a:pt x="111" y="408"/>
                    <a:pt x="75" y="352"/>
                  </a:cubicBezTo>
                  <a:cubicBezTo>
                    <a:pt x="37" y="297"/>
                    <a:pt x="19" y="204"/>
                    <a:pt x="19" y="20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5" name="Freeform 2"/>
            <p:cNvSpPr>
              <a:spLocks noChangeArrowheads="1"/>
            </p:cNvSpPr>
            <p:nvPr/>
          </p:nvSpPr>
          <p:spPr bwMode="auto">
            <a:xfrm>
              <a:off x="3681413" y="1135063"/>
              <a:ext cx="1341437" cy="1255712"/>
            </a:xfrm>
            <a:custGeom>
              <a:avLst/>
              <a:gdLst>
                <a:gd name="T0" fmla="*/ 3616 w 3728"/>
                <a:gd name="T1" fmla="*/ 352 h 3488"/>
                <a:gd name="T2" fmla="*/ 3616 w 3728"/>
                <a:gd name="T3" fmla="*/ 352 h 3488"/>
                <a:gd name="T4" fmla="*/ 3505 w 3728"/>
                <a:gd name="T5" fmla="*/ 260 h 3488"/>
                <a:gd name="T6" fmla="*/ 3226 w 3728"/>
                <a:gd name="T7" fmla="*/ 260 h 3488"/>
                <a:gd name="T8" fmla="*/ 3134 w 3728"/>
                <a:gd name="T9" fmla="*/ 186 h 3488"/>
                <a:gd name="T10" fmla="*/ 2911 w 3728"/>
                <a:gd name="T11" fmla="*/ 37 h 3488"/>
                <a:gd name="T12" fmla="*/ 2484 w 3728"/>
                <a:gd name="T13" fmla="*/ 130 h 3488"/>
                <a:gd name="T14" fmla="*/ 2466 w 3728"/>
                <a:gd name="T15" fmla="*/ 148 h 3488"/>
                <a:gd name="T16" fmla="*/ 2466 w 3728"/>
                <a:gd name="T17" fmla="*/ 148 h 3488"/>
                <a:gd name="T18" fmla="*/ 2373 w 3728"/>
                <a:gd name="T19" fmla="*/ 389 h 3488"/>
                <a:gd name="T20" fmla="*/ 2243 w 3728"/>
                <a:gd name="T21" fmla="*/ 668 h 3488"/>
                <a:gd name="T22" fmla="*/ 2113 w 3728"/>
                <a:gd name="T23" fmla="*/ 742 h 3488"/>
                <a:gd name="T24" fmla="*/ 1891 w 3728"/>
                <a:gd name="T25" fmla="*/ 593 h 3488"/>
                <a:gd name="T26" fmla="*/ 1484 w 3728"/>
                <a:gd name="T27" fmla="*/ 501 h 3488"/>
                <a:gd name="T28" fmla="*/ 1372 w 3728"/>
                <a:gd name="T29" fmla="*/ 427 h 3488"/>
                <a:gd name="T30" fmla="*/ 1279 w 3728"/>
                <a:gd name="T31" fmla="*/ 186 h 3488"/>
                <a:gd name="T32" fmla="*/ 1020 w 3728"/>
                <a:gd name="T33" fmla="*/ 92 h 3488"/>
                <a:gd name="T34" fmla="*/ 686 w 3728"/>
                <a:gd name="T35" fmla="*/ 74 h 3488"/>
                <a:gd name="T36" fmla="*/ 612 w 3728"/>
                <a:gd name="T37" fmla="*/ 74 h 3488"/>
                <a:gd name="T38" fmla="*/ 482 w 3728"/>
                <a:gd name="T39" fmla="*/ 0 h 3488"/>
                <a:gd name="T40" fmla="*/ 501 w 3728"/>
                <a:gd name="T41" fmla="*/ 37 h 3488"/>
                <a:gd name="T42" fmla="*/ 426 w 3728"/>
                <a:gd name="T43" fmla="*/ 130 h 3488"/>
                <a:gd name="T44" fmla="*/ 333 w 3728"/>
                <a:gd name="T45" fmla="*/ 278 h 3488"/>
                <a:gd name="T46" fmla="*/ 278 w 3728"/>
                <a:gd name="T47" fmla="*/ 334 h 3488"/>
                <a:gd name="T48" fmla="*/ 166 w 3728"/>
                <a:gd name="T49" fmla="*/ 408 h 3488"/>
                <a:gd name="T50" fmla="*/ 148 w 3728"/>
                <a:gd name="T51" fmla="*/ 501 h 3488"/>
                <a:gd name="T52" fmla="*/ 148 w 3728"/>
                <a:gd name="T53" fmla="*/ 649 h 3488"/>
                <a:gd name="T54" fmla="*/ 0 w 3728"/>
                <a:gd name="T55" fmla="*/ 742 h 3488"/>
                <a:gd name="T56" fmla="*/ 55 w 3728"/>
                <a:gd name="T57" fmla="*/ 1261 h 3488"/>
                <a:gd name="T58" fmla="*/ 92 w 3728"/>
                <a:gd name="T59" fmla="*/ 1688 h 3488"/>
                <a:gd name="T60" fmla="*/ 74 w 3728"/>
                <a:gd name="T61" fmla="*/ 1873 h 3488"/>
                <a:gd name="T62" fmla="*/ 185 w 3728"/>
                <a:gd name="T63" fmla="*/ 2115 h 3488"/>
                <a:gd name="T64" fmla="*/ 315 w 3728"/>
                <a:gd name="T65" fmla="*/ 2300 h 3488"/>
                <a:gd name="T66" fmla="*/ 556 w 3728"/>
                <a:gd name="T67" fmla="*/ 2449 h 3488"/>
                <a:gd name="T68" fmla="*/ 649 w 3728"/>
                <a:gd name="T69" fmla="*/ 2560 h 3488"/>
                <a:gd name="T70" fmla="*/ 1020 w 3728"/>
                <a:gd name="T71" fmla="*/ 2597 h 3488"/>
                <a:gd name="T72" fmla="*/ 1168 w 3728"/>
                <a:gd name="T73" fmla="*/ 2801 h 3488"/>
                <a:gd name="T74" fmla="*/ 1372 w 3728"/>
                <a:gd name="T75" fmla="*/ 2745 h 3488"/>
                <a:gd name="T76" fmla="*/ 1725 w 3728"/>
                <a:gd name="T77" fmla="*/ 2634 h 3488"/>
                <a:gd name="T78" fmla="*/ 2948 w 3728"/>
                <a:gd name="T79" fmla="*/ 3246 h 3488"/>
                <a:gd name="T80" fmla="*/ 3505 w 3728"/>
                <a:gd name="T81" fmla="*/ 3487 h 3488"/>
                <a:gd name="T82" fmla="*/ 3616 w 3728"/>
                <a:gd name="T83" fmla="*/ 3451 h 3488"/>
                <a:gd name="T84" fmla="*/ 3727 w 3728"/>
                <a:gd name="T85" fmla="*/ 3376 h 3488"/>
                <a:gd name="T86" fmla="*/ 3635 w 3728"/>
                <a:gd name="T87" fmla="*/ 853 h 3488"/>
                <a:gd name="T88" fmla="*/ 3616 w 3728"/>
                <a:gd name="T89" fmla="*/ 352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28" h="3488">
                  <a:moveTo>
                    <a:pt x="3616" y="352"/>
                  </a:moveTo>
                  <a:lnTo>
                    <a:pt x="3616" y="352"/>
                  </a:lnTo>
                  <a:cubicBezTo>
                    <a:pt x="3616" y="352"/>
                    <a:pt x="3635" y="334"/>
                    <a:pt x="3505" y="260"/>
                  </a:cubicBezTo>
                  <a:cubicBezTo>
                    <a:pt x="3375" y="204"/>
                    <a:pt x="3356" y="278"/>
                    <a:pt x="3226" y="260"/>
                  </a:cubicBezTo>
                  <a:cubicBezTo>
                    <a:pt x="3097" y="260"/>
                    <a:pt x="3152" y="241"/>
                    <a:pt x="3134" y="186"/>
                  </a:cubicBezTo>
                  <a:cubicBezTo>
                    <a:pt x="3097" y="111"/>
                    <a:pt x="3097" y="37"/>
                    <a:pt x="2911" y="37"/>
                  </a:cubicBezTo>
                  <a:cubicBezTo>
                    <a:pt x="2726" y="56"/>
                    <a:pt x="2522" y="111"/>
                    <a:pt x="2484" y="130"/>
                  </a:cubicBezTo>
                  <a:cubicBezTo>
                    <a:pt x="2466" y="148"/>
                    <a:pt x="2466" y="148"/>
                    <a:pt x="2466" y="148"/>
                  </a:cubicBezTo>
                  <a:lnTo>
                    <a:pt x="2466" y="148"/>
                  </a:lnTo>
                  <a:cubicBezTo>
                    <a:pt x="2466" y="148"/>
                    <a:pt x="2373" y="278"/>
                    <a:pt x="2373" y="389"/>
                  </a:cubicBezTo>
                  <a:cubicBezTo>
                    <a:pt x="2373" y="519"/>
                    <a:pt x="2336" y="575"/>
                    <a:pt x="2243" y="668"/>
                  </a:cubicBezTo>
                  <a:cubicBezTo>
                    <a:pt x="2169" y="742"/>
                    <a:pt x="2187" y="798"/>
                    <a:pt x="2113" y="742"/>
                  </a:cubicBezTo>
                  <a:cubicBezTo>
                    <a:pt x="2040" y="668"/>
                    <a:pt x="2022" y="649"/>
                    <a:pt x="1891" y="593"/>
                  </a:cubicBezTo>
                  <a:cubicBezTo>
                    <a:pt x="1762" y="519"/>
                    <a:pt x="1520" y="519"/>
                    <a:pt x="1484" y="501"/>
                  </a:cubicBezTo>
                  <a:cubicBezTo>
                    <a:pt x="1428" y="501"/>
                    <a:pt x="1409" y="463"/>
                    <a:pt x="1372" y="427"/>
                  </a:cubicBezTo>
                  <a:cubicBezTo>
                    <a:pt x="1335" y="371"/>
                    <a:pt x="1354" y="222"/>
                    <a:pt x="1279" y="186"/>
                  </a:cubicBezTo>
                  <a:cubicBezTo>
                    <a:pt x="1205" y="148"/>
                    <a:pt x="1131" y="92"/>
                    <a:pt x="1020" y="92"/>
                  </a:cubicBezTo>
                  <a:cubicBezTo>
                    <a:pt x="908" y="74"/>
                    <a:pt x="686" y="74"/>
                    <a:pt x="686" y="74"/>
                  </a:cubicBezTo>
                  <a:cubicBezTo>
                    <a:pt x="612" y="74"/>
                    <a:pt x="612" y="74"/>
                    <a:pt x="612" y="74"/>
                  </a:cubicBezTo>
                  <a:cubicBezTo>
                    <a:pt x="482" y="0"/>
                    <a:pt x="482" y="0"/>
                    <a:pt x="482" y="0"/>
                  </a:cubicBezTo>
                  <a:cubicBezTo>
                    <a:pt x="482" y="0"/>
                    <a:pt x="501" y="18"/>
                    <a:pt x="501" y="37"/>
                  </a:cubicBezTo>
                  <a:cubicBezTo>
                    <a:pt x="482" y="74"/>
                    <a:pt x="445" y="74"/>
                    <a:pt x="426" y="130"/>
                  </a:cubicBezTo>
                  <a:cubicBezTo>
                    <a:pt x="407" y="167"/>
                    <a:pt x="333" y="278"/>
                    <a:pt x="333" y="278"/>
                  </a:cubicBezTo>
                  <a:cubicBezTo>
                    <a:pt x="333" y="278"/>
                    <a:pt x="296" y="334"/>
                    <a:pt x="278" y="334"/>
                  </a:cubicBezTo>
                  <a:cubicBezTo>
                    <a:pt x="241" y="334"/>
                    <a:pt x="166" y="389"/>
                    <a:pt x="166" y="408"/>
                  </a:cubicBezTo>
                  <a:cubicBezTo>
                    <a:pt x="148" y="427"/>
                    <a:pt x="148" y="427"/>
                    <a:pt x="148" y="501"/>
                  </a:cubicBezTo>
                  <a:cubicBezTo>
                    <a:pt x="148" y="557"/>
                    <a:pt x="148" y="631"/>
                    <a:pt x="148" y="649"/>
                  </a:cubicBezTo>
                  <a:cubicBezTo>
                    <a:pt x="130" y="649"/>
                    <a:pt x="0" y="742"/>
                    <a:pt x="0" y="742"/>
                  </a:cubicBezTo>
                  <a:cubicBezTo>
                    <a:pt x="0" y="742"/>
                    <a:pt x="74" y="1113"/>
                    <a:pt x="55" y="1261"/>
                  </a:cubicBezTo>
                  <a:cubicBezTo>
                    <a:pt x="55" y="1391"/>
                    <a:pt x="92" y="1595"/>
                    <a:pt x="92" y="1688"/>
                  </a:cubicBezTo>
                  <a:cubicBezTo>
                    <a:pt x="74" y="1762"/>
                    <a:pt x="92" y="1799"/>
                    <a:pt x="74" y="1873"/>
                  </a:cubicBezTo>
                  <a:cubicBezTo>
                    <a:pt x="55" y="1929"/>
                    <a:pt x="130" y="2003"/>
                    <a:pt x="185" y="2115"/>
                  </a:cubicBezTo>
                  <a:cubicBezTo>
                    <a:pt x="222" y="2226"/>
                    <a:pt x="222" y="2263"/>
                    <a:pt x="315" y="2300"/>
                  </a:cubicBezTo>
                  <a:cubicBezTo>
                    <a:pt x="389" y="2319"/>
                    <a:pt x="556" y="2393"/>
                    <a:pt x="556" y="2449"/>
                  </a:cubicBezTo>
                  <a:cubicBezTo>
                    <a:pt x="575" y="2504"/>
                    <a:pt x="575" y="2541"/>
                    <a:pt x="649" y="2560"/>
                  </a:cubicBezTo>
                  <a:cubicBezTo>
                    <a:pt x="723" y="2560"/>
                    <a:pt x="946" y="2541"/>
                    <a:pt x="1020" y="2597"/>
                  </a:cubicBezTo>
                  <a:cubicBezTo>
                    <a:pt x="1094" y="2671"/>
                    <a:pt x="1113" y="2783"/>
                    <a:pt x="1168" y="2801"/>
                  </a:cubicBezTo>
                  <a:cubicBezTo>
                    <a:pt x="1205" y="2820"/>
                    <a:pt x="1279" y="2783"/>
                    <a:pt x="1372" y="2745"/>
                  </a:cubicBezTo>
                  <a:cubicBezTo>
                    <a:pt x="1465" y="2709"/>
                    <a:pt x="1539" y="2560"/>
                    <a:pt x="1725" y="2634"/>
                  </a:cubicBezTo>
                  <a:cubicBezTo>
                    <a:pt x="1891" y="2709"/>
                    <a:pt x="2948" y="3246"/>
                    <a:pt x="2948" y="3246"/>
                  </a:cubicBezTo>
                  <a:cubicBezTo>
                    <a:pt x="2948" y="3246"/>
                    <a:pt x="3449" y="3487"/>
                    <a:pt x="3505" y="3487"/>
                  </a:cubicBezTo>
                  <a:cubicBezTo>
                    <a:pt x="3560" y="3469"/>
                    <a:pt x="3597" y="3451"/>
                    <a:pt x="3616" y="3451"/>
                  </a:cubicBezTo>
                  <a:cubicBezTo>
                    <a:pt x="3653" y="3451"/>
                    <a:pt x="3727" y="3432"/>
                    <a:pt x="3727" y="3376"/>
                  </a:cubicBezTo>
                  <a:cubicBezTo>
                    <a:pt x="3727" y="3302"/>
                    <a:pt x="3635" y="853"/>
                    <a:pt x="3635" y="853"/>
                  </a:cubicBezTo>
                  <a:lnTo>
                    <a:pt x="3616" y="352"/>
                  </a:ln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6" name="Freeform 3"/>
            <p:cNvSpPr>
              <a:spLocks noChangeArrowheads="1"/>
            </p:cNvSpPr>
            <p:nvPr/>
          </p:nvSpPr>
          <p:spPr bwMode="auto">
            <a:xfrm>
              <a:off x="2157413" y="760413"/>
              <a:ext cx="1736725" cy="1724025"/>
            </a:xfrm>
            <a:custGeom>
              <a:avLst/>
              <a:gdLst>
                <a:gd name="T0" fmla="*/ 3784 w 4824"/>
                <a:gd name="T1" fmla="*/ 112 h 4787"/>
                <a:gd name="T2" fmla="*/ 3784 w 4824"/>
                <a:gd name="T3" fmla="*/ 112 h 4787"/>
                <a:gd name="T4" fmla="*/ 3710 w 4824"/>
                <a:gd name="T5" fmla="*/ 37 h 4787"/>
                <a:gd name="T6" fmla="*/ 3358 w 4824"/>
                <a:gd name="T7" fmla="*/ 0 h 4787"/>
                <a:gd name="T8" fmla="*/ 3265 w 4824"/>
                <a:gd name="T9" fmla="*/ 74 h 4787"/>
                <a:gd name="T10" fmla="*/ 3247 w 4824"/>
                <a:gd name="T11" fmla="*/ 93 h 4787"/>
                <a:gd name="T12" fmla="*/ 3191 w 4824"/>
                <a:gd name="T13" fmla="*/ 74 h 4787"/>
                <a:gd name="T14" fmla="*/ 3098 w 4824"/>
                <a:gd name="T15" fmla="*/ 37 h 4787"/>
                <a:gd name="T16" fmla="*/ 2876 w 4824"/>
                <a:gd name="T17" fmla="*/ 18 h 4787"/>
                <a:gd name="T18" fmla="*/ 2764 w 4824"/>
                <a:gd name="T19" fmla="*/ 74 h 4787"/>
                <a:gd name="T20" fmla="*/ 2245 w 4824"/>
                <a:gd name="T21" fmla="*/ 93 h 4787"/>
                <a:gd name="T22" fmla="*/ 1985 w 4824"/>
                <a:gd name="T23" fmla="*/ 204 h 4787"/>
                <a:gd name="T24" fmla="*/ 1855 w 4824"/>
                <a:gd name="T25" fmla="*/ 297 h 4787"/>
                <a:gd name="T26" fmla="*/ 1781 w 4824"/>
                <a:gd name="T27" fmla="*/ 297 h 4787"/>
                <a:gd name="T28" fmla="*/ 1669 w 4824"/>
                <a:gd name="T29" fmla="*/ 389 h 4787"/>
                <a:gd name="T30" fmla="*/ 1595 w 4824"/>
                <a:gd name="T31" fmla="*/ 483 h 4787"/>
                <a:gd name="T32" fmla="*/ 1558 w 4824"/>
                <a:gd name="T33" fmla="*/ 483 h 4787"/>
                <a:gd name="T34" fmla="*/ 1595 w 4824"/>
                <a:gd name="T35" fmla="*/ 760 h 4787"/>
                <a:gd name="T36" fmla="*/ 1688 w 4824"/>
                <a:gd name="T37" fmla="*/ 1076 h 4787"/>
                <a:gd name="T38" fmla="*/ 1725 w 4824"/>
                <a:gd name="T39" fmla="*/ 1261 h 4787"/>
                <a:gd name="T40" fmla="*/ 1669 w 4824"/>
                <a:gd name="T41" fmla="*/ 1391 h 4787"/>
                <a:gd name="T42" fmla="*/ 1466 w 4824"/>
                <a:gd name="T43" fmla="*/ 1391 h 4787"/>
                <a:gd name="T44" fmla="*/ 1243 w 4824"/>
                <a:gd name="T45" fmla="*/ 1484 h 4787"/>
                <a:gd name="T46" fmla="*/ 1132 w 4824"/>
                <a:gd name="T47" fmla="*/ 1707 h 4787"/>
                <a:gd name="T48" fmla="*/ 946 w 4824"/>
                <a:gd name="T49" fmla="*/ 1799 h 4787"/>
                <a:gd name="T50" fmla="*/ 724 w 4824"/>
                <a:gd name="T51" fmla="*/ 1985 h 4787"/>
                <a:gd name="T52" fmla="*/ 427 w 4824"/>
                <a:gd name="T53" fmla="*/ 2059 h 4787"/>
                <a:gd name="T54" fmla="*/ 204 w 4824"/>
                <a:gd name="T55" fmla="*/ 2152 h 4787"/>
                <a:gd name="T56" fmla="*/ 19 w 4824"/>
                <a:gd name="T57" fmla="*/ 2412 h 4787"/>
                <a:gd name="T58" fmla="*/ 315 w 4824"/>
                <a:gd name="T59" fmla="*/ 2820 h 4787"/>
                <a:gd name="T60" fmla="*/ 909 w 4824"/>
                <a:gd name="T61" fmla="*/ 3265 h 4787"/>
                <a:gd name="T62" fmla="*/ 2356 w 4824"/>
                <a:gd name="T63" fmla="*/ 4285 h 4787"/>
                <a:gd name="T64" fmla="*/ 2393 w 4824"/>
                <a:gd name="T65" fmla="*/ 4396 h 4787"/>
                <a:gd name="T66" fmla="*/ 2727 w 4824"/>
                <a:gd name="T67" fmla="*/ 4508 h 4787"/>
                <a:gd name="T68" fmla="*/ 2801 w 4824"/>
                <a:gd name="T69" fmla="*/ 4712 h 4787"/>
                <a:gd name="T70" fmla="*/ 2987 w 4824"/>
                <a:gd name="T71" fmla="*/ 4749 h 4787"/>
                <a:gd name="T72" fmla="*/ 3358 w 4824"/>
                <a:gd name="T73" fmla="*/ 4675 h 4787"/>
                <a:gd name="T74" fmla="*/ 4823 w 4824"/>
                <a:gd name="T75" fmla="*/ 3580 h 4787"/>
                <a:gd name="T76" fmla="*/ 4786 w 4824"/>
                <a:gd name="T77" fmla="*/ 3525 h 4787"/>
                <a:gd name="T78" fmla="*/ 4749 w 4824"/>
                <a:gd name="T79" fmla="*/ 3451 h 4787"/>
                <a:gd name="T80" fmla="*/ 4563 w 4824"/>
                <a:gd name="T81" fmla="*/ 3339 h 4787"/>
                <a:gd name="T82" fmla="*/ 4471 w 4824"/>
                <a:gd name="T83" fmla="*/ 3283 h 4787"/>
                <a:gd name="T84" fmla="*/ 4378 w 4824"/>
                <a:gd name="T85" fmla="*/ 3080 h 4787"/>
                <a:gd name="T86" fmla="*/ 4304 w 4824"/>
                <a:gd name="T87" fmla="*/ 2950 h 4787"/>
                <a:gd name="T88" fmla="*/ 4322 w 4824"/>
                <a:gd name="T89" fmla="*/ 2857 h 4787"/>
                <a:gd name="T90" fmla="*/ 4322 w 4824"/>
                <a:gd name="T91" fmla="*/ 2709 h 4787"/>
                <a:gd name="T92" fmla="*/ 4304 w 4824"/>
                <a:gd name="T93" fmla="*/ 2467 h 4787"/>
                <a:gd name="T94" fmla="*/ 4285 w 4824"/>
                <a:gd name="T95" fmla="*/ 2170 h 4787"/>
                <a:gd name="T96" fmla="*/ 4230 w 4824"/>
                <a:gd name="T97" fmla="*/ 1781 h 4787"/>
                <a:gd name="T98" fmla="*/ 4174 w 4824"/>
                <a:gd name="T99" fmla="*/ 1521 h 4787"/>
                <a:gd name="T100" fmla="*/ 4063 w 4824"/>
                <a:gd name="T101" fmla="*/ 1299 h 4787"/>
                <a:gd name="T102" fmla="*/ 3840 w 4824"/>
                <a:gd name="T103" fmla="*/ 1002 h 4787"/>
                <a:gd name="T104" fmla="*/ 3803 w 4824"/>
                <a:gd name="T105" fmla="*/ 724 h 4787"/>
                <a:gd name="T106" fmla="*/ 3859 w 4824"/>
                <a:gd name="T107" fmla="*/ 686 h 4787"/>
                <a:gd name="T108" fmla="*/ 3933 w 4824"/>
                <a:gd name="T109" fmla="*/ 464 h 4787"/>
                <a:gd name="T110" fmla="*/ 3840 w 4824"/>
                <a:gd name="T111" fmla="*/ 223 h 4787"/>
                <a:gd name="T112" fmla="*/ 3784 w 4824"/>
                <a:gd name="T113" fmla="*/ 112 h 4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24" h="4787">
                  <a:moveTo>
                    <a:pt x="3784" y="112"/>
                  </a:moveTo>
                  <a:lnTo>
                    <a:pt x="3784" y="112"/>
                  </a:lnTo>
                  <a:cubicBezTo>
                    <a:pt x="3784" y="112"/>
                    <a:pt x="3747" y="74"/>
                    <a:pt x="3710" y="37"/>
                  </a:cubicBezTo>
                  <a:cubicBezTo>
                    <a:pt x="3673" y="0"/>
                    <a:pt x="3358" y="0"/>
                    <a:pt x="3358" y="0"/>
                  </a:cubicBezTo>
                  <a:cubicBezTo>
                    <a:pt x="3358" y="0"/>
                    <a:pt x="3302" y="56"/>
                    <a:pt x="3265" y="74"/>
                  </a:cubicBezTo>
                  <a:cubicBezTo>
                    <a:pt x="3247" y="93"/>
                    <a:pt x="3247" y="93"/>
                    <a:pt x="3247" y="93"/>
                  </a:cubicBezTo>
                  <a:cubicBezTo>
                    <a:pt x="3247" y="93"/>
                    <a:pt x="3209" y="93"/>
                    <a:pt x="3191" y="74"/>
                  </a:cubicBezTo>
                  <a:cubicBezTo>
                    <a:pt x="3172" y="56"/>
                    <a:pt x="3135" y="18"/>
                    <a:pt x="3098" y="37"/>
                  </a:cubicBezTo>
                  <a:cubicBezTo>
                    <a:pt x="3061" y="37"/>
                    <a:pt x="2876" y="18"/>
                    <a:pt x="2876" y="18"/>
                  </a:cubicBezTo>
                  <a:cubicBezTo>
                    <a:pt x="2876" y="18"/>
                    <a:pt x="2801" y="74"/>
                    <a:pt x="2764" y="74"/>
                  </a:cubicBezTo>
                  <a:cubicBezTo>
                    <a:pt x="2708" y="93"/>
                    <a:pt x="2245" y="93"/>
                    <a:pt x="2245" y="93"/>
                  </a:cubicBezTo>
                  <a:cubicBezTo>
                    <a:pt x="2245" y="93"/>
                    <a:pt x="2022" y="186"/>
                    <a:pt x="1985" y="204"/>
                  </a:cubicBezTo>
                  <a:cubicBezTo>
                    <a:pt x="1948" y="223"/>
                    <a:pt x="1892" y="278"/>
                    <a:pt x="1855" y="297"/>
                  </a:cubicBezTo>
                  <a:cubicBezTo>
                    <a:pt x="1818" y="297"/>
                    <a:pt x="1799" y="278"/>
                    <a:pt x="1781" y="297"/>
                  </a:cubicBezTo>
                  <a:cubicBezTo>
                    <a:pt x="1763" y="297"/>
                    <a:pt x="1688" y="353"/>
                    <a:pt x="1669" y="389"/>
                  </a:cubicBezTo>
                  <a:cubicBezTo>
                    <a:pt x="1651" y="408"/>
                    <a:pt x="1595" y="483"/>
                    <a:pt x="1595" y="483"/>
                  </a:cubicBezTo>
                  <a:cubicBezTo>
                    <a:pt x="1577" y="483"/>
                    <a:pt x="1558" y="483"/>
                    <a:pt x="1558" y="483"/>
                  </a:cubicBezTo>
                  <a:cubicBezTo>
                    <a:pt x="1558" y="483"/>
                    <a:pt x="1577" y="705"/>
                    <a:pt x="1595" y="760"/>
                  </a:cubicBezTo>
                  <a:cubicBezTo>
                    <a:pt x="1614" y="835"/>
                    <a:pt x="1688" y="965"/>
                    <a:pt x="1688" y="1076"/>
                  </a:cubicBezTo>
                  <a:cubicBezTo>
                    <a:pt x="1688" y="1169"/>
                    <a:pt x="1707" y="1225"/>
                    <a:pt x="1725" y="1261"/>
                  </a:cubicBezTo>
                  <a:cubicBezTo>
                    <a:pt x="1725" y="1299"/>
                    <a:pt x="1707" y="1391"/>
                    <a:pt x="1669" y="1391"/>
                  </a:cubicBezTo>
                  <a:cubicBezTo>
                    <a:pt x="1614" y="1391"/>
                    <a:pt x="1521" y="1391"/>
                    <a:pt x="1466" y="1391"/>
                  </a:cubicBezTo>
                  <a:cubicBezTo>
                    <a:pt x="1392" y="1391"/>
                    <a:pt x="1317" y="1373"/>
                    <a:pt x="1243" y="1484"/>
                  </a:cubicBezTo>
                  <a:cubicBezTo>
                    <a:pt x="1169" y="1596"/>
                    <a:pt x="1206" y="1707"/>
                    <a:pt x="1132" y="1707"/>
                  </a:cubicBezTo>
                  <a:cubicBezTo>
                    <a:pt x="1076" y="1707"/>
                    <a:pt x="1002" y="1725"/>
                    <a:pt x="946" y="1799"/>
                  </a:cubicBezTo>
                  <a:cubicBezTo>
                    <a:pt x="891" y="1892"/>
                    <a:pt x="816" y="1985"/>
                    <a:pt x="724" y="1985"/>
                  </a:cubicBezTo>
                  <a:cubicBezTo>
                    <a:pt x="650" y="1985"/>
                    <a:pt x="520" y="2041"/>
                    <a:pt x="427" y="2059"/>
                  </a:cubicBezTo>
                  <a:cubicBezTo>
                    <a:pt x="315" y="2078"/>
                    <a:pt x="279" y="2133"/>
                    <a:pt x="204" y="2152"/>
                  </a:cubicBezTo>
                  <a:cubicBezTo>
                    <a:pt x="130" y="2170"/>
                    <a:pt x="0" y="2263"/>
                    <a:pt x="19" y="2412"/>
                  </a:cubicBezTo>
                  <a:cubicBezTo>
                    <a:pt x="37" y="2541"/>
                    <a:pt x="19" y="2690"/>
                    <a:pt x="315" y="2820"/>
                  </a:cubicBezTo>
                  <a:cubicBezTo>
                    <a:pt x="594" y="2950"/>
                    <a:pt x="909" y="3265"/>
                    <a:pt x="909" y="3265"/>
                  </a:cubicBezTo>
                  <a:cubicBezTo>
                    <a:pt x="2356" y="4285"/>
                    <a:pt x="2356" y="4285"/>
                    <a:pt x="2356" y="4285"/>
                  </a:cubicBezTo>
                  <a:cubicBezTo>
                    <a:pt x="2356" y="4285"/>
                    <a:pt x="2356" y="4396"/>
                    <a:pt x="2393" y="4396"/>
                  </a:cubicBezTo>
                  <a:cubicBezTo>
                    <a:pt x="2449" y="4396"/>
                    <a:pt x="2708" y="4508"/>
                    <a:pt x="2727" y="4508"/>
                  </a:cubicBezTo>
                  <a:cubicBezTo>
                    <a:pt x="2746" y="4508"/>
                    <a:pt x="2801" y="4638"/>
                    <a:pt x="2801" y="4712"/>
                  </a:cubicBezTo>
                  <a:cubicBezTo>
                    <a:pt x="2801" y="4786"/>
                    <a:pt x="2931" y="4767"/>
                    <a:pt x="2987" y="4749"/>
                  </a:cubicBezTo>
                  <a:cubicBezTo>
                    <a:pt x="3061" y="4749"/>
                    <a:pt x="3302" y="4693"/>
                    <a:pt x="3358" y="4675"/>
                  </a:cubicBezTo>
                  <a:cubicBezTo>
                    <a:pt x="3413" y="4656"/>
                    <a:pt x="4823" y="3580"/>
                    <a:pt x="4823" y="3580"/>
                  </a:cubicBezTo>
                  <a:cubicBezTo>
                    <a:pt x="4823" y="3580"/>
                    <a:pt x="4805" y="3562"/>
                    <a:pt x="4786" y="3525"/>
                  </a:cubicBezTo>
                  <a:cubicBezTo>
                    <a:pt x="4786" y="3506"/>
                    <a:pt x="4805" y="3469"/>
                    <a:pt x="4749" y="3451"/>
                  </a:cubicBezTo>
                  <a:cubicBezTo>
                    <a:pt x="4712" y="3413"/>
                    <a:pt x="4601" y="3358"/>
                    <a:pt x="4563" y="3339"/>
                  </a:cubicBezTo>
                  <a:cubicBezTo>
                    <a:pt x="4526" y="3339"/>
                    <a:pt x="4489" y="3321"/>
                    <a:pt x="4471" y="3283"/>
                  </a:cubicBezTo>
                  <a:cubicBezTo>
                    <a:pt x="4452" y="3247"/>
                    <a:pt x="4396" y="3117"/>
                    <a:pt x="4378" y="3080"/>
                  </a:cubicBezTo>
                  <a:cubicBezTo>
                    <a:pt x="4360" y="3061"/>
                    <a:pt x="4304" y="2968"/>
                    <a:pt x="4304" y="2950"/>
                  </a:cubicBezTo>
                  <a:cubicBezTo>
                    <a:pt x="4304" y="2931"/>
                    <a:pt x="4322" y="2857"/>
                    <a:pt x="4322" y="2857"/>
                  </a:cubicBezTo>
                  <a:cubicBezTo>
                    <a:pt x="4322" y="2838"/>
                    <a:pt x="4322" y="2745"/>
                    <a:pt x="4322" y="2709"/>
                  </a:cubicBezTo>
                  <a:cubicBezTo>
                    <a:pt x="4322" y="2690"/>
                    <a:pt x="4304" y="2467"/>
                    <a:pt x="4304" y="2467"/>
                  </a:cubicBezTo>
                  <a:cubicBezTo>
                    <a:pt x="4304" y="2467"/>
                    <a:pt x="4285" y="2189"/>
                    <a:pt x="4285" y="2170"/>
                  </a:cubicBezTo>
                  <a:lnTo>
                    <a:pt x="4230" y="1781"/>
                  </a:lnTo>
                  <a:cubicBezTo>
                    <a:pt x="4230" y="1781"/>
                    <a:pt x="4211" y="1596"/>
                    <a:pt x="4174" y="1521"/>
                  </a:cubicBezTo>
                  <a:cubicBezTo>
                    <a:pt x="4174" y="1521"/>
                    <a:pt x="4118" y="1354"/>
                    <a:pt x="4063" y="1299"/>
                  </a:cubicBezTo>
                  <a:cubicBezTo>
                    <a:pt x="3989" y="1225"/>
                    <a:pt x="3877" y="1039"/>
                    <a:pt x="3840" y="1002"/>
                  </a:cubicBezTo>
                  <a:cubicBezTo>
                    <a:pt x="3803" y="965"/>
                    <a:pt x="3766" y="742"/>
                    <a:pt x="3803" y="724"/>
                  </a:cubicBezTo>
                  <a:cubicBezTo>
                    <a:pt x="3840" y="705"/>
                    <a:pt x="3859" y="686"/>
                    <a:pt x="3859" y="686"/>
                  </a:cubicBezTo>
                  <a:cubicBezTo>
                    <a:pt x="3933" y="464"/>
                    <a:pt x="3933" y="464"/>
                    <a:pt x="3933" y="464"/>
                  </a:cubicBezTo>
                  <a:cubicBezTo>
                    <a:pt x="3933" y="464"/>
                    <a:pt x="3877" y="260"/>
                    <a:pt x="3840" y="223"/>
                  </a:cubicBezTo>
                  <a:cubicBezTo>
                    <a:pt x="3803" y="186"/>
                    <a:pt x="3784" y="112"/>
                    <a:pt x="3784" y="11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7" name="Freeform 4"/>
            <p:cNvSpPr>
              <a:spLocks noChangeArrowheads="1"/>
            </p:cNvSpPr>
            <p:nvPr/>
          </p:nvSpPr>
          <p:spPr bwMode="auto">
            <a:xfrm>
              <a:off x="1390650" y="881063"/>
              <a:ext cx="1389063" cy="1403350"/>
            </a:xfrm>
            <a:custGeom>
              <a:avLst/>
              <a:gdLst>
                <a:gd name="T0" fmla="*/ 3691 w 3859"/>
                <a:gd name="T1" fmla="*/ 149 h 3897"/>
                <a:gd name="T2" fmla="*/ 3691 w 3859"/>
                <a:gd name="T3" fmla="*/ 149 h 3897"/>
                <a:gd name="T4" fmla="*/ 3617 w 3859"/>
                <a:gd name="T5" fmla="*/ 149 h 3897"/>
                <a:gd name="T6" fmla="*/ 3450 w 3859"/>
                <a:gd name="T7" fmla="*/ 55 h 3897"/>
                <a:gd name="T8" fmla="*/ 3339 w 3859"/>
                <a:gd name="T9" fmla="*/ 130 h 3897"/>
                <a:gd name="T10" fmla="*/ 3209 w 3859"/>
                <a:gd name="T11" fmla="*/ 130 h 3897"/>
                <a:gd name="T12" fmla="*/ 3060 w 3859"/>
                <a:gd name="T13" fmla="*/ 130 h 3897"/>
                <a:gd name="T14" fmla="*/ 2894 w 3859"/>
                <a:gd name="T15" fmla="*/ 55 h 3897"/>
                <a:gd name="T16" fmla="*/ 2708 w 3859"/>
                <a:gd name="T17" fmla="*/ 74 h 3897"/>
                <a:gd name="T18" fmla="*/ 2634 w 3859"/>
                <a:gd name="T19" fmla="*/ 297 h 3897"/>
                <a:gd name="T20" fmla="*/ 2412 w 3859"/>
                <a:gd name="T21" fmla="*/ 556 h 3897"/>
                <a:gd name="T22" fmla="*/ 2059 w 3859"/>
                <a:gd name="T23" fmla="*/ 761 h 3897"/>
                <a:gd name="T24" fmla="*/ 1873 w 3859"/>
                <a:gd name="T25" fmla="*/ 983 h 3897"/>
                <a:gd name="T26" fmla="*/ 1836 w 3859"/>
                <a:gd name="T27" fmla="*/ 1243 h 3897"/>
                <a:gd name="T28" fmla="*/ 1818 w 3859"/>
                <a:gd name="T29" fmla="*/ 1354 h 3897"/>
                <a:gd name="T30" fmla="*/ 1855 w 3859"/>
                <a:gd name="T31" fmla="*/ 1539 h 3897"/>
                <a:gd name="T32" fmla="*/ 1780 w 3859"/>
                <a:gd name="T33" fmla="*/ 1744 h 3897"/>
                <a:gd name="T34" fmla="*/ 1391 w 3859"/>
                <a:gd name="T35" fmla="*/ 2004 h 3897"/>
                <a:gd name="T36" fmla="*/ 1261 w 3859"/>
                <a:gd name="T37" fmla="*/ 2096 h 3897"/>
                <a:gd name="T38" fmla="*/ 983 w 3859"/>
                <a:gd name="T39" fmla="*/ 2152 h 3897"/>
                <a:gd name="T40" fmla="*/ 908 w 3859"/>
                <a:gd name="T41" fmla="*/ 2375 h 3897"/>
                <a:gd name="T42" fmla="*/ 631 w 3859"/>
                <a:gd name="T43" fmla="*/ 2672 h 3897"/>
                <a:gd name="T44" fmla="*/ 575 w 3859"/>
                <a:gd name="T45" fmla="*/ 2949 h 3897"/>
                <a:gd name="T46" fmla="*/ 389 w 3859"/>
                <a:gd name="T47" fmla="*/ 3079 h 3897"/>
                <a:gd name="T48" fmla="*/ 278 w 3859"/>
                <a:gd name="T49" fmla="*/ 3320 h 3897"/>
                <a:gd name="T50" fmla="*/ 148 w 3859"/>
                <a:gd name="T51" fmla="*/ 3525 h 3897"/>
                <a:gd name="T52" fmla="*/ 55 w 3859"/>
                <a:gd name="T53" fmla="*/ 3691 h 3897"/>
                <a:gd name="T54" fmla="*/ 0 w 3859"/>
                <a:gd name="T55" fmla="*/ 3821 h 3897"/>
                <a:gd name="T56" fmla="*/ 964 w 3859"/>
                <a:gd name="T57" fmla="*/ 3896 h 3897"/>
                <a:gd name="T58" fmla="*/ 1020 w 3859"/>
                <a:gd name="T59" fmla="*/ 3766 h 3897"/>
                <a:gd name="T60" fmla="*/ 1038 w 3859"/>
                <a:gd name="T61" fmla="*/ 3488 h 3897"/>
                <a:gd name="T62" fmla="*/ 1243 w 3859"/>
                <a:gd name="T63" fmla="*/ 3320 h 3897"/>
                <a:gd name="T64" fmla="*/ 1279 w 3859"/>
                <a:gd name="T65" fmla="*/ 2987 h 3897"/>
                <a:gd name="T66" fmla="*/ 1279 w 3859"/>
                <a:gd name="T67" fmla="*/ 2727 h 3897"/>
                <a:gd name="T68" fmla="*/ 2133 w 3859"/>
                <a:gd name="T69" fmla="*/ 2708 h 3897"/>
                <a:gd name="T70" fmla="*/ 2133 w 3859"/>
                <a:gd name="T71" fmla="*/ 2040 h 3897"/>
                <a:gd name="T72" fmla="*/ 2244 w 3859"/>
                <a:gd name="T73" fmla="*/ 1874 h 3897"/>
                <a:gd name="T74" fmla="*/ 2412 w 3859"/>
                <a:gd name="T75" fmla="*/ 1781 h 3897"/>
                <a:gd name="T76" fmla="*/ 2578 w 3859"/>
                <a:gd name="T77" fmla="*/ 1725 h 3897"/>
                <a:gd name="T78" fmla="*/ 2819 w 3859"/>
                <a:gd name="T79" fmla="*/ 1651 h 3897"/>
                <a:gd name="T80" fmla="*/ 2894 w 3859"/>
                <a:gd name="T81" fmla="*/ 1651 h 3897"/>
                <a:gd name="T82" fmla="*/ 3005 w 3859"/>
                <a:gd name="T83" fmla="*/ 1577 h 3897"/>
                <a:gd name="T84" fmla="*/ 3154 w 3859"/>
                <a:gd name="T85" fmla="*/ 1410 h 3897"/>
                <a:gd name="T86" fmla="*/ 3265 w 3859"/>
                <a:gd name="T87" fmla="*/ 1373 h 3897"/>
                <a:gd name="T88" fmla="*/ 3320 w 3859"/>
                <a:gd name="T89" fmla="*/ 1317 h 3897"/>
                <a:gd name="T90" fmla="*/ 3506 w 3859"/>
                <a:gd name="T91" fmla="*/ 1057 h 3897"/>
                <a:gd name="T92" fmla="*/ 3784 w 3859"/>
                <a:gd name="T93" fmla="*/ 1057 h 3897"/>
                <a:gd name="T94" fmla="*/ 3858 w 3859"/>
                <a:gd name="T95" fmla="*/ 965 h 3897"/>
                <a:gd name="T96" fmla="*/ 3840 w 3859"/>
                <a:gd name="T97" fmla="*/ 872 h 3897"/>
                <a:gd name="T98" fmla="*/ 3821 w 3859"/>
                <a:gd name="T99" fmla="*/ 742 h 3897"/>
                <a:gd name="T100" fmla="*/ 3766 w 3859"/>
                <a:gd name="T101" fmla="*/ 538 h 3897"/>
                <a:gd name="T102" fmla="*/ 3728 w 3859"/>
                <a:gd name="T103" fmla="*/ 408 h 3897"/>
                <a:gd name="T104" fmla="*/ 3691 w 3859"/>
                <a:gd name="T105" fmla="*/ 149 h 3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97">
                  <a:moveTo>
                    <a:pt x="3691" y="149"/>
                  </a:moveTo>
                  <a:lnTo>
                    <a:pt x="3691" y="149"/>
                  </a:lnTo>
                  <a:cubicBezTo>
                    <a:pt x="3691" y="149"/>
                    <a:pt x="3673" y="185"/>
                    <a:pt x="3617" y="149"/>
                  </a:cubicBezTo>
                  <a:cubicBezTo>
                    <a:pt x="3561" y="111"/>
                    <a:pt x="3525" y="37"/>
                    <a:pt x="3450" y="55"/>
                  </a:cubicBezTo>
                  <a:cubicBezTo>
                    <a:pt x="3376" y="74"/>
                    <a:pt x="3395" y="111"/>
                    <a:pt x="3339" y="130"/>
                  </a:cubicBezTo>
                  <a:cubicBezTo>
                    <a:pt x="3283" y="149"/>
                    <a:pt x="3302" y="130"/>
                    <a:pt x="3209" y="130"/>
                  </a:cubicBezTo>
                  <a:cubicBezTo>
                    <a:pt x="3135" y="130"/>
                    <a:pt x="3135" y="167"/>
                    <a:pt x="3060" y="130"/>
                  </a:cubicBezTo>
                  <a:cubicBezTo>
                    <a:pt x="2986" y="111"/>
                    <a:pt x="2931" y="93"/>
                    <a:pt x="2894" y="55"/>
                  </a:cubicBezTo>
                  <a:cubicBezTo>
                    <a:pt x="2875" y="19"/>
                    <a:pt x="2745" y="0"/>
                    <a:pt x="2708" y="74"/>
                  </a:cubicBezTo>
                  <a:cubicBezTo>
                    <a:pt x="2689" y="130"/>
                    <a:pt x="2727" y="223"/>
                    <a:pt x="2634" y="297"/>
                  </a:cubicBezTo>
                  <a:cubicBezTo>
                    <a:pt x="2523" y="371"/>
                    <a:pt x="2541" y="538"/>
                    <a:pt x="2412" y="556"/>
                  </a:cubicBezTo>
                  <a:cubicBezTo>
                    <a:pt x="2263" y="556"/>
                    <a:pt x="2115" y="686"/>
                    <a:pt x="2059" y="761"/>
                  </a:cubicBezTo>
                  <a:cubicBezTo>
                    <a:pt x="2003" y="816"/>
                    <a:pt x="1910" y="909"/>
                    <a:pt x="1873" y="983"/>
                  </a:cubicBezTo>
                  <a:cubicBezTo>
                    <a:pt x="1818" y="1039"/>
                    <a:pt x="1873" y="1187"/>
                    <a:pt x="1836" y="1243"/>
                  </a:cubicBezTo>
                  <a:cubicBezTo>
                    <a:pt x="1799" y="1280"/>
                    <a:pt x="1799" y="1317"/>
                    <a:pt x="1818" y="1354"/>
                  </a:cubicBezTo>
                  <a:cubicBezTo>
                    <a:pt x="1836" y="1410"/>
                    <a:pt x="1892" y="1465"/>
                    <a:pt x="1855" y="1539"/>
                  </a:cubicBezTo>
                  <a:cubicBezTo>
                    <a:pt x="1818" y="1633"/>
                    <a:pt x="1873" y="1669"/>
                    <a:pt x="1780" y="1744"/>
                  </a:cubicBezTo>
                  <a:cubicBezTo>
                    <a:pt x="1688" y="1818"/>
                    <a:pt x="1465" y="1985"/>
                    <a:pt x="1391" y="2004"/>
                  </a:cubicBezTo>
                  <a:cubicBezTo>
                    <a:pt x="1335" y="2040"/>
                    <a:pt x="1373" y="2096"/>
                    <a:pt x="1261" y="2096"/>
                  </a:cubicBezTo>
                  <a:cubicBezTo>
                    <a:pt x="1131" y="2096"/>
                    <a:pt x="983" y="2096"/>
                    <a:pt x="983" y="2152"/>
                  </a:cubicBezTo>
                  <a:cubicBezTo>
                    <a:pt x="964" y="2207"/>
                    <a:pt x="964" y="2300"/>
                    <a:pt x="908" y="2375"/>
                  </a:cubicBezTo>
                  <a:cubicBezTo>
                    <a:pt x="834" y="2449"/>
                    <a:pt x="705" y="2578"/>
                    <a:pt x="631" y="2672"/>
                  </a:cubicBezTo>
                  <a:cubicBezTo>
                    <a:pt x="556" y="2783"/>
                    <a:pt x="649" y="2913"/>
                    <a:pt x="575" y="2949"/>
                  </a:cubicBezTo>
                  <a:cubicBezTo>
                    <a:pt x="501" y="2987"/>
                    <a:pt x="463" y="2968"/>
                    <a:pt x="389" y="3079"/>
                  </a:cubicBezTo>
                  <a:cubicBezTo>
                    <a:pt x="315" y="3191"/>
                    <a:pt x="334" y="3209"/>
                    <a:pt x="278" y="3320"/>
                  </a:cubicBezTo>
                  <a:cubicBezTo>
                    <a:pt x="222" y="3432"/>
                    <a:pt x="222" y="3469"/>
                    <a:pt x="148" y="3525"/>
                  </a:cubicBezTo>
                  <a:cubicBezTo>
                    <a:pt x="55" y="3599"/>
                    <a:pt x="111" y="3673"/>
                    <a:pt x="55" y="3691"/>
                  </a:cubicBezTo>
                  <a:cubicBezTo>
                    <a:pt x="18" y="3710"/>
                    <a:pt x="0" y="3821"/>
                    <a:pt x="0" y="3821"/>
                  </a:cubicBezTo>
                  <a:cubicBezTo>
                    <a:pt x="964" y="3896"/>
                    <a:pt x="964" y="3896"/>
                    <a:pt x="964" y="3896"/>
                  </a:cubicBezTo>
                  <a:cubicBezTo>
                    <a:pt x="964" y="3896"/>
                    <a:pt x="1020" y="3821"/>
                    <a:pt x="1020" y="3766"/>
                  </a:cubicBezTo>
                  <a:cubicBezTo>
                    <a:pt x="1020" y="3691"/>
                    <a:pt x="1002" y="3562"/>
                    <a:pt x="1038" y="3488"/>
                  </a:cubicBezTo>
                  <a:cubicBezTo>
                    <a:pt x="1076" y="3414"/>
                    <a:pt x="1205" y="3376"/>
                    <a:pt x="1243" y="3320"/>
                  </a:cubicBezTo>
                  <a:cubicBezTo>
                    <a:pt x="1279" y="3246"/>
                    <a:pt x="1279" y="2987"/>
                    <a:pt x="1279" y="2987"/>
                  </a:cubicBezTo>
                  <a:cubicBezTo>
                    <a:pt x="1279" y="2727"/>
                    <a:pt x="1279" y="2727"/>
                    <a:pt x="1279" y="2727"/>
                  </a:cubicBezTo>
                  <a:cubicBezTo>
                    <a:pt x="2133" y="2708"/>
                    <a:pt x="2133" y="2708"/>
                    <a:pt x="2133" y="2708"/>
                  </a:cubicBezTo>
                  <a:cubicBezTo>
                    <a:pt x="2133" y="2040"/>
                    <a:pt x="2133" y="2040"/>
                    <a:pt x="2133" y="2040"/>
                  </a:cubicBezTo>
                  <a:cubicBezTo>
                    <a:pt x="2133" y="2040"/>
                    <a:pt x="2152" y="1910"/>
                    <a:pt x="2244" y="1874"/>
                  </a:cubicBezTo>
                  <a:cubicBezTo>
                    <a:pt x="2318" y="1818"/>
                    <a:pt x="2393" y="1799"/>
                    <a:pt x="2412" y="1781"/>
                  </a:cubicBezTo>
                  <a:cubicBezTo>
                    <a:pt x="2412" y="1781"/>
                    <a:pt x="2541" y="1725"/>
                    <a:pt x="2578" y="1725"/>
                  </a:cubicBezTo>
                  <a:cubicBezTo>
                    <a:pt x="2615" y="1707"/>
                    <a:pt x="2801" y="1669"/>
                    <a:pt x="2819" y="1651"/>
                  </a:cubicBezTo>
                  <a:cubicBezTo>
                    <a:pt x="2838" y="1651"/>
                    <a:pt x="2875" y="1669"/>
                    <a:pt x="2894" y="1651"/>
                  </a:cubicBezTo>
                  <a:cubicBezTo>
                    <a:pt x="2912" y="1651"/>
                    <a:pt x="2931" y="1651"/>
                    <a:pt x="3005" y="1577"/>
                  </a:cubicBezTo>
                  <a:cubicBezTo>
                    <a:pt x="3060" y="1503"/>
                    <a:pt x="3135" y="1410"/>
                    <a:pt x="3154" y="1410"/>
                  </a:cubicBezTo>
                  <a:cubicBezTo>
                    <a:pt x="3172" y="1391"/>
                    <a:pt x="3265" y="1373"/>
                    <a:pt x="3265" y="1373"/>
                  </a:cubicBezTo>
                  <a:cubicBezTo>
                    <a:pt x="3265" y="1373"/>
                    <a:pt x="3302" y="1410"/>
                    <a:pt x="3320" y="1317"/>
                  </a:cubicBezTo>
                  <a:cubicBezTo>
                    <a:pt x="3339" y="1243"/>
                    <a:pt x="3376" y="1076"/>
                    <a:pt x="3506" y="1057"/>
                  </a:cubicBezTo>
                  <a:cubicBezTo>
                    <a:pt x="3784" y="1057"/>
                    <a:pt x="3784" y="1057"/>
                    <a:pt x="3784" y="1057"/>
                  </a:cubicBezTo>
                  <a:cubicBezTo>
                    <a:pt x="3784" y="1057"/>
                    <a:pt x="3840" y="1076"/>
                    <a:pt x="3858" y="965"/>
                  </a:cubicBezTo>
                  <a:cubicBezTo>
                    <a:pt x="3858" y="965"/>
                    <a:pt x="3858" y="909"/>
                    <a:pt x="3840" y="872"/>
                  </a:cubicBezTo>
                  <a:cubicBezTo>
                    <a:pt x="3821" y="853"/>
                    <a:pt x="3821" y="761"/>
                    <a:pt x="3821" y="742"/>
                  </a:cubicBezTo>
                  <a:cubicBezTo>
                    <a:pt x="3821" y="723"/>
                    <a:pt x="3784" y="556"/>
                    <a:pt x="3766" y="538"/>
                  </a:cubicBezTo>
                  <a:cubicBezTo>
                    <a:pt x="3747" y="520"/>
                    <a:pt x="3728" y="426"/>
                    <a:pt x="3728" y="408"/>
                  </a:cubicBezTo>
                  <a:cubicBezTo>
                    <a:pt x="3710" y="408"/>
                    <a:pt x="3691" y="149"/>
                    <a:pt x="3691" y="149"/>
                  </a:cubicBez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8" name="Freeform 5"/>
            <p:cNvSpPr>
              <a:spLocks noChangeArrowheads="1"/>
            </p:cNvSpPr>
            <p:nvPr/>
          </p:nvSpPr>
          <p:spPr bwMode="auto">
            <a:xfrm>
              <a:off x="1376363" y="1616075"/>
              <a:ext cx="1101725" cy="1236663"/>
            </a:xfrm>
            <a:custGeom>
              <a:avLst/>
              <a:gdLst>
                <a:gd name="T0" fmla="*/ 1187 w 3062"/>
                <a:gd name="T1" fmla="*/ 3414 h 3433"/>
                <a:gd name="T2" fmla="*/ 1187 w 3062"/>
                <a:gd name="T3" fmla="*/ 3414 h 3433"/>
                <a:gd name="T4" fmla="*/ 1335 w 3062"/>
                <a:gd name="T5" fmla="*/ 3321 h 3433"/>
                <a:gd name="T6" fmla="*/ 1743 w 3062"/>
                <a:gd name="T7" fmla="*/ 3321 h 3433"/>
                <a:gd name="T8" fmla="*/ 2745 w 3062"/>
                <a:gd name="T9" fmla="*/ 3284 h 3433"/>
                <a:gd name="T10" fmla="*/ 2856 w 3062"/>
                <a:gd name="T11" fmla="*/ 3099 h 3433"/>
                <a:gd name="T12" fmla="*/ 2560 w 3062"/>
                <a:gd name="T13" fmla="*/ 928 h 3433"/>
                <a:gd name="T14" fmla="*/ 3061 w 3062"/>
                <a:gd name="T15" fmla="*/ 873 h 3433"/>
                <a:gd name="T16" fmla="*/ 2820 w 3062"/>
                <a:gd name="T17" fmla="*/ 650 h 3433"/>
                <a:gd name="T18" fmla="*/ 2523 w 3062"/>
                <a:gd name="T19" fmla="*/ 464 h 3433"/>
                <a:gd name="T20" fmla="*/ 2281 w 3062"/>
                <a:gd name="T21" fmla="*/ 316 h 3433"/>
                <a:gd name="T22" fmla="*/ 2170 w 3062"/>
                <a:gd name="T23" fmla="*/ 0 h 3433"/>
                <a:gd name="T24" fmla="*/ 2170 w 3062"/>
                <a:gd name="T25" fmla="*/ 668 h 3433"/>
                <a:gd name="T26" fmla="*/ 1316 w 3062"/>
                <a:gd name="T27" fmla="*/ 687 h 3433"/>
                <a:gd name="T28" fmla="*/ 1298 w 3062"/>
                <a:gd name="T29" fmla="*/ 1169 h 3433"/>
                <a:gd name="T30" fmla="*/ 1224 w 3062"/>
                <a:gd name="T31" fmla="*/ 1336 h 3433"/>
                <a:gd name="T32" fmla="*/ 1075 w 3062"/>
                <a:gd name="T33" fmla="*/ 1466 h 3433"/>
                <a:gd name="T34" fmla="*/ 1075 w 3062"/>
                <a:gd name="T35" fmla="*/ 1707 h 3433"/>
                <a:gd name="T36" fmla="*/ 1001 w 3062"/>
                <a:gd name="T37" fmla="*/ 1856 h 3433"/>
                <a:gd name="T38" fmla="*/ 37 w 3062"/>
                <a:gd name="T39" fmla="*/ 1781 h 3433"/>
                <a:gd name="T40" fmla="*/ 37 w 3062"/>
                <a:gd name="T41" fmla="*/ 1856 h 3433"/>
                <a:gd name="T42" fmla="*/ 55 w 3062"/>
                <a:gd name="T43" fmla="*/ 1948 h 3433"/>
                <a:gd name="T44" fmla="*/ 92 w 3062"/>
                <a:gd name="T45" fmla="*/ 1986 h 3433"/>
                <a:gd name="T46" fmla="*/ 259 w 3062"/>
                <a:gd name="T47" fmla="*/ 2060 h 3433"/>
                <a:gd name="T48" fmla="*/ 222 w 3062"/>
                <a:gd name="T49" fmla="*/ 2190 h 3433"/>
                <a:gd name="T50" fmla="*/ 203 w 3062"/>
                <a:gd name="T51" fmla="*/ 2264 h 3433"/>
                <a:gd name="T52" fmla="*/ 259 w 3062"/>
                <a:gd name="T53" fmla="*/ 2431 h 3433"/>
                <a:gd name="T54" fmla="*/ 333 w 3062"/>
                <a:gd name="T55" fmla="*/ 2709 h 3433"/>
                <a:gd name="T56" fmla="*/ 222 w 3062"/>
                <a:gd name="T57" fmla="*/ 2932 h 3433"/>
                <a:gd name="T58" fmla="*/ 222 w 3062"/>
                <a:gd name="T59" fmla="*/ 3080 h 3433"/>
                <a:gd name="T60" fmla="*/ 426 w 3062"/>
                <a:gd name="T61" fmla="*/ 3006 h 3433"/>
                <a:gd name="T62" fmla="*/ 574 w 3062"/>
                <a:gd name="T63" fmla="*/ 2969 h 3433"/>
                <a:gd name="T64" fmla="*/ 723 w 3062"/>
                <a:gd name="T65" fmla="*/ 3043 h 3433"/>
                <a:gd name="T66" fmla="*/ 797 w 3062"/>
                <a:gd name="T67" fmla="*/ 3080 h 3433"/>
                <a:gd name="T68" fmla="*/ 945 w 3062"/>
                <a:gd name="T69" fmla="*/ 3135 h 3433"/>
                <a:gd name="T70" fmla="*/ 1039 w 3062"/>
                <a:gd name="T71" fmla="*/ 3321 h 3433"/>
                <a:gd name="T72" fmla="*/ 1187 w 3062"/>
                <a:gd name="T73" fmla="*/ 3414 h 3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62" h="3433">
                  <a:moveTo>
                    <a:pt x="1187" y="3414"/>
                  </a:moveTo>
                  <a:lnTo>
                    <a:pt x="1187" y="3414"/>
                  </a:lnTo>
                  <a:cubicBezTo>
                    <a:pt x="1187" y="3414"/>
                    <a:pt x="1168" y="3340"/>
                    <a:pt x="1335" y="3321"/>
                  </a:cubicBezTo>
                  <a:cubicBezTo>
                    <a:pt x="1502" y="3303"/>
                    <a:pt x="1539" y="3358"/>
                    <a:pt x="1743" y="3321"/>
                  </a:cubicBezTo>
                  <a:cubicBezTo>
                    <a:pt x="1947" y="3303"/>
                    <a:pt x="2726" y="3303"/>
                    <a:pt x="2745" y="3284"/>
                  </a:cubicBezTo>
                  <a:cubicBezTo>
                    <a:pt x="2764" y="3265"/>
                    <a:pt x="2912" y="3284"/>
                    <a:pt x="2856" y="3099"/>
                  </a:cubicBezTo>
                  <a:cubicBezTo>
                    <a:pt x="2820" y="2932"/>
                    <a:pt x="2560" y="928"/>
                    <a:pt x="2560" y="928"/>
                  </a:cubicBezTo>
                  <a:cubicBezTo>
                    <a:pt x="3061" y="873"/>
                    <a:pt x="3061" y="873"/>
                    <a:pt x="3061" y="873"/>
                  </a:cubicBezTo>
                  <a:cubicBezTo>
                    <a:pt x="2820" y="650"/>
                    <a:pt x="2820" y="650"/>
                    <a:pt x="2820" y="650"/>
                  </a:cubicBezTo>
                  <a:cubicBezTo>
                    <a:pt x="2820" y="650"/>
                    <a:pt x="2560" y="483"/>
                    <a:pt x="2523" y="464"/>
                  </a:cubicBezTo>
                  <a:cubicBezTo>
                    <a:pt x="2504" y="464"/>
                    <a:pt x="2319" y="371"/>
                    <a:pt x="2281" y="316"/>
                  </a:cubicBezTo>
                  <a:cubicBezTo>
                    <a:pt x="2226" y="241"/>
                    <a:pt x="2207" y="241"/>
                    <a:pt x="2170" y="0"/>
                  </a:cubicBezTo>
                  <a:cubicBezTo>
                    <a:pt x="2170" y="668"/>
                    <a:pt x="2170" y="668"/>
                    <a:pt x="2170" y="668"/>
                  </a:cubicBezTo>
                  <a:cubicBezTo>
                    <a:pt x="1316" y="687"/>
                    <a:pt x="1316" y="687"/>
                    <a:pt x="1316" y="687"/>
                  </a:cubicBezTo>
                  <a:cubicBezTo>
                    <a:pt x="1316" y="687"/>
                    <a:pt x="1316" y="1114"/>
                    <a:pt x="1298" y="1169"/>
                  </a:cubicBezTo>
                  <a:cubicBezTo>
                    <a:pt x="1298" y="1169"/>
                    <a:pt x="1298" y="1299"/>
                    <a:pt x="1224" y="1336"/>
                  </a:cubicBezTo>
                  <a:cubicBezTo>
                    <a:pt x="1224" y="1336"/>
                    <a:pt x="1075" y="1429"/>
                    <a:pt x="1075" y="1466"/>
                  </a:cubicBezTo>
                  <a:cubicBezTo>
                    <a:pt x="1057" y="1522"/>
                    <a:pt x="1057" y="1670"/>
                    <a:pt x="1075" y="1707"/>
                  </a:cubicBezTo>
                  <a:cubicBezTo>
                    <a:pt x="1075" y="1707"/>
                    <a:pt x="1057" y="1819"/>
                    <a:pt x="1001" y="1856"/>
                  </a:cubicBezTo>
                  <a:cubicBezTo>
                    <a:pt x="37" y="1781"/>
                    <a:pt x="37" y="1781"/>
                    <a:pt x="37" y="1781"/>
                  </a:cubicBezTo>
                  <a:cubicBezTo>
                    <a:pt x="37" y="1781"/>
                    <a:pt x="0" y="1819"/>
                    <a:pt x="37" y="1856"/>
                  </a:cubicBezTo>
                  <a:cubicBezTo>
                    <a:pt x="55" y="1893"/>
                    <a:pt x="55" y="1911"/>
                    <a:pt x="55" y="1948"/>
                  </a:cubicBezTo>
                  <a:cubicBezTo>
                    <a:pt x="55" y="1986"/>
                    <a:pt x="74" y="2004"/>
                    <a:pt x="92" y="1986"/>
                  </a:cubicBezTo>
                  <a:cubicBezTo>
                    <a:pt x="111" y="1986"/>
                    <a:pt x="315" y="2004"/>
                    <a:pt x="259" y="2060"/>
                  </a:cubicBezTo>
                  <a:cubicBezTo>
                    <a:pt x="222" y="2116"/>
                    <a:pt x="259" y="2134"/>
                    <a:pt x="222" y="2190"/>
                  </a:cubicBezTo>
                  <a:cubicBezTo>
                    <a:pt x="185" y="2227"/>
                    <a:pt x="185" y="2208"/>
                    <a:pt x="203" y="2264"/>
                  </a:cubicBezTo>
                  <a:cubicBezTo>
                    <a:pt x="222" y="2338"/>
                    <a:pt x="241" y="2375"/>
                    <a:pt x="259" y="2431"/>
                  </a:cubicBezTo>
                  <a:cubicBezTo>
                    <a:pt x="278" y="2468"/>
                    <a:pt x="352" y="2653"/>
                    <a:pt x="333" y="2709"/>
                  </a:cubicBezTo>
                  <a:cubicBezTo>
                    <a:pt x="297" y="2783"/>
                    <a:pt x="241" y="2876"/>
                    <a:pt x="222" y="2932"/>
                  </a:cubicBezTo>
                  <a:cubicBezTo>
                    <a:pt x="203" y="2987"/>
                    <a:pt x="222" y="3080"/>
                    <a:pt x="222" y="3080"/>
                  </a:cubicBezTo>
                  <a:cubicBezTo>
                    <a:pt x="222" y="3080"/>
                    <a:pt x="352" y="3024"/>
                    <a:pt x="426" y="3006"/>
                  </a:cubicBezTo>
                  <a:cubicBezTo>
                    <a:pt x="482" y="2987"/>
                    <a:pt x="519" y="2950"/>
                    <a:pt x="574" y="2969"/>
                  </a:cubicBezTo>
                  <a:cubicBezTo>
                    <a:pt x="630" y="2987"/>
                    <a:pt x="723" y="2987"/>
                    <a:pt x="723" y="3043"/>
                  </a:cubicBezTo>
                  <a:cubicBezTo>
                    <a:pt x="742" y="3099"/>
                    <a:pt x="742" y="3061"/>
                    <a:pt x="797" y="3080"/>
                  </a:cubicBezTo>
                  <a:cubicBezTo>
                    <a:pt x="871" y="3099"/>
                    <a:pt x="927" y="3099"/>
                    <a:pt x="945" y="3135"/>
                  </a:cubicBezTo>
                  <a:cubicBezTo>
                    <a:pt x="945" y="3173"/>
                    <a:pt x="1001" y="3265"/>
                    <a:pt x="1039" y="3321"/>
                  </a:cubicBezTo>
                  <a:cubicBezTo>
                    <a:pt x="1057" y="3377"/>
                    <a:pt x="1150" y="3432"/>
                    <a:pt x="1187" y="341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9" name="Freeform 6"/>
            <p:cNvSpPr>
              <a:spLocks noChangeArrowheads="1"/>
            </p:cNvSpPr>
            <p:nvPr/>
          </p:nvSpPr>
          <p:spPr bwMode="auto">
            <a:xfrm>
              <a:off x="1382713" y="2684463"/>
              <a:ext cx="528637" cy="420687"/>
            </a:xfrm>
            <a:custGeom>
              <a:avLst/>
              <a:gdLst>
                <a:gd name="T0" fmla="*/ 1410 w 1467"/>
                <a:gd name="T1" fmla="*/ 1150 h 1169"/>
                <a:gd name="T2" fmla="*/ 1410 w 1467"/>
                <a:gd name="T3" fmla="*/ 1150 h 1169"/>
                <a:gd name="T4" fmla="*/ 1280 w 1467"/>
                <a:gd name="T5" fmla="*/ 1150 h 1169"/>
                <a:gd name="T6" fmla="*/ 983 w 1467"/>
                <a:gd name="T7" fmla="*/ 1038 h 1169"/>
                <a:gd name="T8" fmla="*/ 668 w 1467"/>
                <a:gd name="T9" fmla="*/ 1020 h 1169"/>
                <a:gd name="T10" fmla="*/ 371 w 1467"/>
                <a:gd name="T11" fmla="*/ 1057 h 1169"/>
                <a:gd name="T12" fmla="*/ 260 w 1467"/>
                <a:gd name="T13" fmla="*/ 1113 h 1169"/>
                <a:gd name="T14" fmla="*/ 185 w 1467"/>
                <a:gd name="T15" fmla="*/ 1076 h 1169"/>
                <a:gd name="T16" fmla="*/ 167 w 1467"/>
                <a:gd name="T17" fmla="*/ 1020 h 1169"/>
                <a:gd name="T18" fmla="*/ 93 w 1467"/>
                <a:gd name="T19" fmla="*/ 927 h 1169"/>
                <a:gd name="T20" fmla="*/ 149 w 1467"/>
                <a:gd name="T21" fmla="*/ 834 h 1169"/>
                <a:gd name="T22" fmla="*/ 167 w 1467"/>
                <a:gd name="T23" fmla="*/ 742 h 1169"/>
                <a:gd name="T24" fmla="*/ 130 w 1467"/>
                <a:gd name="T25" fmla="*/ 705 h 1169"/>
                <a:gd name="T26" fmla="*/ 56 w 1467"/>
                <a:gd name="T27" fmla="*/ 612 h 1169"/>
                <a:gd name="T28" fmla="*/ 56 w 1467"/>
                <a:gd name="T29" fmla="*/ 408 h 1169"/>
                <a:gd name="T30" fmla="*/ 167 w 1467"/>
                <a:gd name="T31" fmla="*/ 296 h 1169"/>
                <a:gd name="T32" fmla="*/ 204 w 1467"/>
                <a:gd name="T33" fmla="*/ 111 h 1169"/>
                <a:gd name="T34" fmla="*/ 390 w 1467"/>
                <a:gd name="T35" fmla="*/ 37 h 1169"/>
                <a:gd name="T36" fmla="*/ 520 w 1467"/>
                <a:gd name="T37" fmla="*/ 0 h 1169"/>
                <a:gd name="T38" fmla="*/ 686 w 1467"/>
                <a:gd name="T39" fmla="*/ 37 h 1169"/>
                <a:gd name="T40" fmla="*/ 705 w 1467"/>
                <a:gd name="T41" fmla="*/ 92 h 1169"/>
                <a:gd name="T42" fmla="*/ 779 w 1467"/>
                <a:gd name="T43" fmla="*/ 111 h 1169"/>
                <a:gd name="T44" fmla="*/ 909 w 1467"/>
                <a:gd name="T45" fmla="*/ 148 h 1169"/>
                <a:gd name="T46" fmla="*/ 1021 w 1467"/>
                <a:gd name="T47" fmla="*/ 352 h 1169"/>
                <a:gd name="T48" fmla="*/ 1169 w 1467"/>
                <a:gd name="T49" fmla="*/ 445 h 1169"/>
                <a:gd name="T50" fmla="*/ 1224 w 1467"/>
                <a:gd name="T51" fmla="*/ 389 h 1169"/>
                <a:gd name="T52" fmla="*/ 1224 w 1467"/>
                <a:gd name="T53" fmla="*/ 463 h 1169"/>
                <a:gd name="T54" fmla="*/ 1298 w 1467"/>
                <a:gd name="T55" fmla="*/ 797 h 1169"/>
                <a:gd name="T56" fmla="*/ 1410 w 1467"/>
                <a:gd name="T57" fmla="*/ 1002 h 1169"/>
                <a:gd name="T58" fmla="*/ 1410 w 1467"/>
                <a:gd name="T59" fmla="*/ 115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7" h="1169">
                  <a:moveTo>
                    <a:pt x="1410" y="1150"/>
                  </a:moveTo>
                  <a:lnTo>
                    <a:pt x="1410" y="1150"/>
                  </a:lnTo>
                  <a:cubicBezTo>
                    <a:pt x="1410" y="1150"/>
                    <a:pt x="1354" y="1168"/>
                    <a:pt x="1280" y="1150"/>
                  </a:cubicBezTo>
                  <a:cubicBezTo>
                    <a:pt x="1206" y="1131"/>
                    <a:pt x="1076" y="1076"/>
                    <a:pt x="983" y="1038"/>
                  </a:cubicBezTo>
                  <a:cubicBezTo>
                    <a:pt x="891" y="1020"/>
                    <a:pt x="853" y="1038"/>
                    <a:pt x="668" y="1020"/>
                  </a:cubicBezTo>
                  <a:cubicBezTo>
                    <a:pt x="464" y="1002"/>
                    <a:pt x="427" y="1057"/>
                    <a:pt x="371" y="1057"/>
                  </a:cubicBezTo>
                  <a:cubicBezTo>
                    <a:pt x="315" y="1076"/>
                    <a:pt x="279" y="1113"/>
                    <a:pt x="260" y="1113"/>
                  </a:cubicBezTo>
                  <a:cubicBezTo>
                    <a:pt x="241" y="1113"/>
                    <a:pt x="204" y="1094"/>
                    <a:pt x="185" y="1076"/>
                  </a:cubicBezTo>
                  <a:cubicBezTo>
                    <a:pt x="185" y="1076"/>
                    <a:pt x="185" y="1057"/>
                    <a:pt x="167" y="1020"/>
                  </a:cubicBezTo>
                  <a:cubicBezTo>
                    <a:pt x="130" y="983"/>
                    <a:pt x="74" y="964"/>
                    <a:pt x="93" y="927"/>
                  </a:cubicBezTo>
                  <a:cubicBezTo>
                    <a:pt x="111" y="890"/>
                    <a:pt x="130" y="853"/>
                    <a:pt x="149" y="834"/>
                  </a:cubicBezTo>
                  <a:cubicBezTo>
                    <a:pt x="167" y="816"/>
                    <a:pt x="204" y="760"/>
                    <a:pt x="167" y="742"/>
                  </a:cubicBezTo>
                  <a:cubicBezTo>
                    <a:pt x="130" y="723"/>
                    <a:pt x="111" y="723"/>
                    <a:pt x="130" y="705"/>
                  </a:cubicBezTo>
                  <a:cubicBezTo>
                    <a:pt x="130" y="667"/>
                    <a:pt x="74" y="667"/>
                    <a:pt x="56" y="612"/>
                  </a:cubicBezTo>
                  <a:cubicBezTo>
                    <a:pt x="19" y="556"/>
                    <a:pt x="0" y="445"/>
                    <a:pt x="56" y="408"/>
                  </a:cubicBezTo>
                  <a:cubicBezTo>
                    <a:pt x="93" y="352"/>
                    <a:pt x="130" y="334"/>
                    <a:pt x="167" y="296"/>
                  </a:cubicBezTo>
                  <a:cubicBezTo>
                    <a:pt x="204" y="241"/>
                    <a:pt x="204" y="111"/>
                    <a:pt x="204" y="111"/>
                  </a:cubicBezTo>
                  <a:cubicBezTo>
                    <a:pt x="204" y="111"/>
                    <a:pt x="371" y="37"/>
                    <a:pt x="390" y="37"/>
                  </a:cubicBezTo>
                  <a:cubicBezTo>
                    <a:pt x="408" y="37"/>
                    <a:pt x="501" y="0"/>
                    <a:pt x="520" y="0"/>
                  </a:cubicBezTo>
                  <a:cubicBezTo>
                    <a:pt x="538" y="0"/>
                    <a:pt x="668" y="18"/>
                    <a:pt x="686" y="37"/>
                  </a:cubicBezTo>
                  <a:cubicBezTo>
                    <a:pt x="705" y="55"/>
                    <a:pt x="705" y="92"/>
                    <a:pt x="705" y="92"/>
                  </a:cubicBezTo>
                  <a:cubicBezTo>
                    <a:pt x="705" y="92"/>
                    <a:pt x="761" y="111"/>
                    <a:pt x="779" y="111"/>
                  </a:cubicBezTo>
                  <a:cubicBezTo>
                    <a:pt x="816" y="111"/>
                    <a:pt x="891" y="130"/>
                    <a:pt x="909" y="148"/>
                  </a:cubicBezTo>
                  <a:cubicBezTo>
                    <a:pt x="927" y="148"/>
                    <a:pt x="983" y="315"/>
                    <a:pt x="1021" y="352"/>
                  </a:cubicBezTo>
                  <a:cubicBezTo>
                    <a:pt x="1039" y="389"/>
                    <a:pt x="1057" y="445"/>
                    <a:pt x="1169" y="445"/>
                  </a:cubicBezTo>
                  <a:cubicBezTo>
                    <a:pt x="1169" y="445"/>
                    <a:pt x="1187" y="389"/>
                    <a:pt x="1224" y="389"/>
                  </a:cubicBezTo>
                  <a:cubicBezTo>
                    <a:pt x="1243" y="371"/>
                    <a:pt x="1243" y="389"/>
                    <a:pt x="1224" y="463"/>
                  </a:cubicBezTo>
                  <a:cubicBezTo>
                    <a:pt x="1224" y="519"/>
                    <a:pt x="1187" y="667"/>
                    <a:pt x="1298" y="797"/>
                  </a:cubicBezTo>
                  <a:cubicBezTo>
                    <a:pt x="1392" y="946"/>
                    <a:pt x="1410" y="927"/>
                    <a:pt x="1410" y="1002"/>
                  </a:cubicBezTo>
                  <a:cubicBezTo>
                    <a:pt x="1410" y="1076"/>
                    <a:pt x="1466" y="1131"/>
                    <a:pt x="1410" y="115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0" name="Freeform 7"/>
            <p:cNvSpPr>
              <a:spLocks noChangeArrowheads="1"/>
            </p:cNvSpPr>
            <p:nvPr/>
          </p:nvSpPr>
          <p:spPr bwMode="auto">
            <a:xfrm>
              <a:off x="1476375" y="3051175"/>
              <a:ext cx="233363" cy="153988"/>
            </a:xfrm>
            <a:custGeom>
              <a:avLst/>
              <a:gdLst>
                <a:gd name="T0" fmla="*/ 222 w 650"/>
                <a:gd name="T1" fmla="*/ 389 h 428"/>
                <a:gd name="T2" fmla="*/ 222 w 650"/>
                <a:gd name="T3" fmla="*/ 389 h 428"/>
                <a:gd name="T4" fmla="*/ 204 w 650"/>
                <a:gd name="T5" fmla="*/ 315 h 428"/>
                <a:gd name="T6" fmla="*/ 148 w 650"/>
                <a:gd name="T7" fmla="*/ 167 h 428"/>
                <a:gd name="T8" fmla="*/ 74 w 650"/>
                <a:gd name="T9" fmla="*/ 185 h 428"/>
                <a:gd name="T10" fmla="*/ 55 w 650"/>
                <a:gd name="T11" fmla="*/ 148 h 428"/>
                <a:gd name="T12" fmla="*/ 0 w 650"/>
                <a:gd name="T13" fmla="*/ 93 h 428"/>
                <a:gd name="T14" fmla="*/ 111 w 650"/>
                <a:gd name="T15" fmla="*/ 37 h 428"/>
                <a:gd name="T16" fmla="*/ 296 w 650"/>
                <a:gd name="T17" fmla="*/ 0 h 428"/>
                <a:gd name="T18" fmla="*/ 575 w 650"/>
                <a:gd name="T19" fmla="*/ 0 h 428"/>
                <a:gd name="T20" fmla="*/ 631 w 650"/>
                <a:gd name="T21" fmla="*/ 18 h 428"/>
                <a:gd name="T22" fmla="*/ 593 w 650"/>
                <a:gd name="T23" fmla="*/ 74 h 428"/>
                <a:gd name="T24" fmla="*/ 519 w 650"/>
                <a:gd name="T25" fmla="*/ 185 h 428"/>
                <a:gd name="T26" fmla="*/ 315 w 650"/>
                <a:gd name="T27" fmla="*/ 278 h 428"/>
                <a:gd name="T28" fmla="*/ 222 w 650"/>
                <a:gd name="T29" fmla="*/ 38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28">
                  <a:moveTo>
                    <a:pt x="222" y="389"/>
                  </a:moveTo>
                  <a:lnTo>
                    <a:pt x="222" y="389"/>
                  </a:lnTo>
                  <a:cubicBezTo>
                    <a:pt x="222" y="389"/>
                    <a:pt x="222" y="371"/>
                    <a:pt x="204" y="315"/>
                  </a:cubicBezTo>
                  <a:cubicBezTo>
                    <a:pt x="185" y="241"/>
                    <a:pt x="185" y="148"/>
                    <a:pt x="148" y="167"/>
                  </a:cubicBezTo>
                  <a:cubicBezTo>
                    <a:pt x="111" y="185"/>
                    <a:pt x="74" y="204"/>
                    <a:pt x="74" y="185"/>
                  </a:cubicBezTo>
                  <a:cubicBezTo>
                    <a:pt x="55" y="185"/>
                    <a:pt x="55" y="167"/>
                    <a:pt x="55" y="148"/>
                  </a:cubicBezTo>
                  <a:cubicBezTo>
                    <a:pt x="74" y="130"/>
                    <a:pt x="0" y="93"/>
                    <a:pt x="0" y="93"/>
                  </a:cubicBezTo>
                  <a:cubicBezTo>
                    <a:pt x="0" y="93"/>
                    <a:pt x="55" y="56"/>
                    <a:pt x="111" y="37"/>
                  </a:cubicBezTo>
                  <a:cubicBezTo>
                    <a:pt x="167" y="37"/>
                    <a:pt x="222" y="0"/>
                    <a:pt x="296" y="0"/>
                  </a:cubicBezTo>
                  <a:cubicBezTo>
                    <a:pt x="371" y="0"/>
                    <a:pt x="501" y="18"/>
                    <a:pt x="575" y="0"/>
                  </a:cubicBezTo>
                  <a:cubicBezTo>
                    <a:pt x="631" y="18"/>
                    <a:pt x="631" y="18"/>
                    <a:pt x="631" y="18"/>
                  </a:cubicBezTo>
                  <a:cubicBezTo>
                    <a:pt x="631" y="18"/>
                    <a:pt x="649" y="37"/>
                    <a:pt x="593" y="74"/>
                  </a:cubicBezTo>
                  <a:cubicBezTo>
                    <a:pt x="538" y="130"/>
                    <a:pt x="556" y="111"/>
                    <a:pt x="519" y="185"/>
                  </a:cubicBezTo>
                  <a:cubicBezTo>
                    <a:pt x="464" y="241"/>
                    <a:pt x="352" y="241"/>
                    <a:pt x="315" y="278"/>
                  </a:cubicBezTo>
                  <a:cubicBezTo>
                    <a:pt x="278" y="315"/>
                    <a:pt x="278" y="427"/>
                    <a:pt x="222" y="38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1" name="Freeform 8"/>
            <p:cNvSpPr>
              <a:spLocks noChangeArrowheads="1"/>
            </p:cNvSpPr>
            <p:nvPr/>
          </p:nvSpPr>
          <p:spPr bwMode="auto">
            <a:xfrm>
              <a:off x="1717675" y="3278188"/>
              <a:ext cx="266700" cy="287337"/>
            </a:xfrm>
            <a:custGeom>
              <a:avLst/>
              <a:gdLst>
                <a:gd name="T0" fmla="*/ 0 w 743"/>
                <a:gd name="T1" fmla="*/ 335 h 799"/>
                <a:gd name="T2" fmla="*/ 0 w 743"/>
                <a:gd name="T3" fmla="*/ 335 h 799"/>
                <a:gd name="T4" fmla="*/ 205 w 743"/>
                <a:gd name="T5" fmla="*/ 706 h 799"/>
                <a:gd name="T6" fmla="*/ 465 w 743"/>
                <a:gd name="T7" fmla="*/ 724 h 799"/>
                <a:gd name="T8" fmla="*/ 465 w 743"/>
                <a:gd name="T9" fmla="*/ 780 h 799"/>
                <a:gd name="T10" fmla="*/ 520 w 743"/>
                <a:gd name="T11" fmla="*/ 780 h 799"/>
                <a:gd name="T12" fmla="*/ 650 w 743"/>
                <a:gd name="T13" fmla="*/ 650 h 799"/>
                <a:gd name="T14" fmla="*/ 724 w 743"/>
                <a:gd name="T15" fmla="*/ 539 h 799"/>
                <a:gd name="T16" fmla="*/ 687 w 743"/>
                <a:gd name="T17" fmla="*/ 390 h 799"/>
                <a:gd name="T18" fmla="*/ 613 w 743"/>
                <a:gd name="T19" fmla="*/ 279 h 799"/>
                <a:gd name="T20" fmla="*/ 576 w 743"/>
                <a:gd name="T21" fmla="*/ 130 h 799"/>
                <a:gd name="T22" fmla="*/ 390 w 743"/>
                <a:gd name="T23" fmla="*/ 38 h 799"/>
                <a:gd name="T24" fmla="*/ 149 w 743"/>
                <a:gd name="T25" fmla="*/ 168 h 799"/>
                <a:gd name="T26" fmla="*/ 0 w 743"/>
                <a:gd name="T27" fmla="*/ 3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3" h="799">
                  <a:moveTo>
                    <a:pt x="0" y="335"/>
                  </a:moveTo>
                  <a:lnTo>
                    <a:pt x="0" y="335"/>
                  </a:lnTo>
                  <a:cubicBezTo>
                    <a:pt x="205" y="706"/>
                    <a:pt x="205" y="706"/>
                    <a:pt x="205" y="706"/>
                  </a:cubicBezTo>
                  <a:cubicBezTo>
                    <a:pt x="465" y="724"/>
                    <a:pt x="465" y="724"/>
                    <a:pt x="465" y="724"/>
                  </a:cubicBezTo>
                  <a:cubicBezTo>
                    <a:pt x="465" y="724"/>
                    <a:pt x="446" y="780"/>
                    <a:pt x="465" y="780"/>
                  </a:cubicBezTo>
                  <a:cubicBezTo>
                    <a:pt x="483" y="780"/>
                    <a:pt x="501" y="798"/>
                    <a:pt x="520" y="780"/>
                  </a:cubicBezTo>
                  <a:cubicBezTo>
                    <a:pt x="557" y="761"/>
                    <a:pt x="613" y="687"/>
                    <a:pt x="650" y="650"/>
                  </a:cubicBezTo>
                  <a:cubicBezTo>
                    <a:pt x="687" y="613"/>
                    <a:pt x="724" y="539"/>
                    <a:pt x="724" y="539"/>
                  </a:cubicBezTo>
                  <a:cubicBezTo>
                    <a:pt x="742" y="520"/>
                    <a:pt x="706" y="427"/>
                    <a:pt x="687" y="390"/>
                  </a:cubicBezTo>
                  <a:cubicBezTo>
                    <a:pt x="668" y="371"/>
                    <a:pt x="613" y="335"/>
                    <a:pt x="613" y="279"/>
                  </a:cubicBezTo>
                  <a:cubicBezTo>
                    <a:pt x="631" y="223"/>
                    <a:pt x="668" y="205"/>
                    <a:pt x="576" y="130"/>
                  </a:cubicBezTo>
                  <a:cubicBezTo>
                    <a:pt x="483" y="56"/>
                    <a:pt x="465" y="0"/>
                    <a:pt x="390" y="38"/>
                  </a:cubicBezTo>
                  <a:cubicBezTo>
                    <a:pt x="316" y="75"/>
                    <a:pt x="205" y="112"/>
                    <a:pt x="149" y="168"/>
                  </a:cubicBezTo>
                  <a:cubicBezTo>
                    <a:pt x="112" y="223"/>
                    <a:pt x="0" y="335"/>
                    <a:pt x="0" y="33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2" name="Freeform 9"/>
            <p:cNvSpPr>
              <a:spLocks noChangeArrowheads="1"/>
            </p:cNvSpPr>
            <p:nvPr/>
          </p:nvSpPr>
          <p:spPr bwMode="auto">
            <a:xfrm>
              <a:off x="1550988" y="3057525"/>
              <a:ext cx="647700" cy="460375"/>
            </a:xfrm>
            <a:custGeom>
              <a:avLst/>
              <a:gdLst>
                <a:gd name="T0" fmla="*/ 946 w 1800"/>
                <a:gd name="T1" fmla="*/ 112 h 1281"/>
                <a:gd name="T2" fmla="*/ 946 w 1800"/>
                <a:gd name="T3" fmla="*/ 112 h 1281"/>
                <a:gd name="T4" fmla="*/ 1076 w 1800"/>
                <a:gd name="T5" fmla="*/ 205 h 1281"/>
                <a:gd name="T6" fmla="*/ 1280 w 1800"/>
                <a:gd name="T7" fmla="*/ 167 h 1281"/>
                <a:gd name="T8" fmla="*/ 1428 w 1800"/>
                <a:gd name="T9" fmla="*/ 75 h 1281"/>
                <a:gd name="T10" fmla="*/ 1558 w 1800"/>
                <a:gd name="T11" fmla="*/ 167 h 1281"/>
                <a:gd name="T12" fmla="*/ 1707 w 1800"/>
                <a:gd name="T13" fmla="*/ 501 h 1281"/>
                <a:gd name="T14" fmla="*/ 1762 w 1800"/>
                <a:gd name="T15" fmla="*/ 724 h 1281"/>
                <a:gd name="T16" fmla="*/ 1781 w 1800"/>
                <a:gd name="T17" fmla="*/ 947 h 1281"/>
                <a:gd name="T18" fmla="*/ 1670 w 1800"/>
                <a:gd name="T19" fmla="*/ 1206 h 1281"/>
                <a:gd name="T20" fmla="*/ 1484 w 1800"/>
                <a:gd name="T21" fmla="*/ 1262 h 1281"/>
                <a:gd name="T22" fmla="*/ 1391 w 1800"/>
                <a:gd name="T23" fmla="*/ 1132 h 1281"/>
                <a:gd name="T24" fmla="*/ 1317 w 1800"/>
                <a:gd name="T25" fmla="*/ 1058 h 1281"/>
                <a:gd name="T26" fmla="*/ 1187 w 1800"/>
                <a:gd name="T27" fmla="*/ 1151 h 1281"/>
                <a:gd name="T28" fmla="*/ 1150 w 1800"/>
                <a:gd name="T29" fmla="*/ 1021 h 1281"/>
                <a:gd name="T30" fmla="*/ 1076 w 1800"/>
                <a:gd name="T31" fmla="*/ 928 h 1281"/>
                <a:gd name="T32" fmla="*/ 1094 w 1800"/>
                <a:gd name="T33" fmla="*/ 835 h 1281"/>
                <a:gd name="T34" fmla="*/ 1039 w 1800"/>
                <a:gd name="T35" fmla="*/ 742 h 1281"/>
                <a:gd name="T36" fmla="*/ 928 w 1800"/>
                <a:gd name="T37" fmla="*/ 650 h 1281"/>
                <a:gd name="T38" fmla="*/ 834 w 1800"/>
                <a:gd name="T39" fmla="*/ 668 h 1281"/>
                <a:gd name="T40" fmla="*/ 649 w 1800"/>
                <a:gd name="T41" fmla="*/ 742 h 1281"/>
                <a:gd name="T42" fmla="*/ 463 w 1800"/>
                <a:gd name="T43" fmla="*/ 947 h 1281"/>
                <a:gd name="T44" fmla="*/ 297 w 1800"/>
                <a:gd name="T45" fmla="*/ 650 h 1281"/>
                <a:gd name="T46" fmla="*/ 167 w 1800"/>
                <a:gd name="T47" fmla="*/ 464 h 1281"/>
                <a:gd name="T48" fmla="*/ 56 w 1800"/>
                <a:gd name="T49" fmla="*/ 427 h 1281"/>
                <a:gd name="T50" fmla="*/ 18 w 1800"/>
                <a:gd name="T51" fmla="*/ 371 h 1281"/>
                <a:gd name="T52" fmla="*/ 74 w 1800"/>
                <a:gd name="T53" fmla="*/ 353 h 1281"/>
                <a:gd name="T54" fmla="*/ 148 w 1800"/>
                <a:gd name="T55" fmla="*/ 241 h 1281"/>
                <a:gd name="T56" fmla="*/ 278 w 1800"/>
                <a:gd name="T57" fmla="*/ 186 h 1281"/>
                <a:gd name="T58" fmla="*/ 352 w 1800"/>
                <a:gd name="T59" fmla="*/ 93 h 1281"/>
                <a:gd name="T60" fmla="*/ 427 w 1800"/>
                <a:gd name="T61" fmla="*/ 19 h 1281"/>
                <a:gd name="T62" fmla="*/ 427 w 1800"/>
                <a:gd name="T63" fmla="*/ 0 h 1281"/>
                <a:gd name="T64" fmla="*/ 612 w 1800"/>
                <a:gd name="T65" fmla="*/ 38 h 1281"/>
                <a:gd name="T66" fmla="*/ 872 w 1800"/>
                <a:gd name="T67" fmla="*/ 112 h 1281"/>
                <a:gd name="T68" fmla="*/ 946 w 1800"/>
                <a:gd name="T69" fmla="*/ 112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0" h="1281">
                  <a:moveTo>
                    <a:pt x="946" y="112"/>
                  </a:moveTo>
                  <a:lnTo>
                    <a:pt x="946" y="112"/>
                  </a:lnTo>
                  <a:cubicBezTo>
                    <a:pt x="946" y="112"/>
                    <a:pt x="1020" y="186"/>
                    <a:pt x="1076" y="205"/>
                  </a:cubicBezTo>
                  <a:cubicBezTo>
                    <a:pt x="1131" y="223"/>
                    <a:pt x="1187" y="186"/>
                    <a:pt x="1280" y="167"/>
                  </a:cubicBezTo>
                  <a:cubicBezTo>
                    <a:pt x="1354" y="130"/>
                    <a:pt x="1410" y="75"/>
                    <a:pt x="1428" y="75"/>
                  </a:cubicBezTo>
                  <a:cubicBezTo>
                    <a:pt x="1428" y="75"/>
                    <a:pt x="1502" y="0"/>
                    <a:pt x="1558" y="167"/>
                  </a:cubicBezTo>
                  <a:cubicBezTo>
                    <a:pt x="1614" y="335"/>
                    <a:pt x="1670" y="427"/>
                    <a:pt x="1707" y="501"/>
                  </a:cubicBezTo>
                  <a:cubicBezTo>
                    <a:pt x="1744" y="576"/>
                    <a:pt x="1762" y="631"/>
                    <a:pt x="1762" y="724"/>
                  </a:cubicBezTo>
                  <a:cubicBezTo>
                    <a:pt x="1744" y="798"/>
                    <a:pt x="1799" y="872"/>
                    <a:pt x="1781" y="947"/>
                  </a:cubicBezTo>
                  <a:cubicBezTo>
                    <a:pt x="1762" y="1021"/>
                    <a:pt x="1725" y="1151"/>
                    <a:pt x="1670" y="1206"/>
                  </a:cubicBezTo>
                  <a:cubicBezTo>
                    <a:pt x="1596" y="1262"/>
                    <a:pt x="1502" y="1280"/>
                    <a:pt x="1484" y="1262"/>
                  </a:cubicBezTo>
                  <a:cubicBezTo>
                    <a:pt x="1447" y="1243"/>
                    <a:pt x="1391" y="1151"/>
                    <a:pt x="1391" y="1132"/>
                  </a:cubicBezTo>
                  <a:cubicBezTo>
                    <a:pt x="1373" y="1113"/>
                    <a:pt x="1373" y="1039"/>
                    <a:pt x="1317" y="1058"/>
                  </a:cubicBezTo>
                  <a:cubicBezTo>
                    <a:pt x="1261" y="1077"/>
                    <a:pt x="1187" y="1151"/>
                    <a:pt x="1187" y="1151"/>
                  </a:cubicBezTo>
                  <a:cubicBezTo>
                    <a:pt x="1187" y="1151"/>
                    <a:pt x="1187" y="1058"/>
                    <a:pt x="1150" y="1021"/>
                  </a:cubicBezTo>
                  <a:cubicBezTo>
                    <a:pt x="1113" y="983"/>
                    <a:pt x="1094" y="928"/>
                    <a:pt x="1076" y="928"/>
                  </a:cubicBezTo>
                  <a:cubicBezTo>
                    <a:pt x="1076" y="909"/>
                    <a:pt x="1094" y="854"/>
                    <a:pt x="1094" y="835"/>
                  </a:cubicBezTo>
                  <a:cubicBezTo>
                    <a:pt x="1094" y="798"/>
                    <a:pt x="1057" y="761"/>
                    <a:pt x="1039" y="742"/>
                  </a:cubicBezTo>
                  <a:cubicBezTo>
                    <a:pt x="1002" y="724"/>
                    <a:pt x="928" y="650"/>
                    <a:pt x="928" y="650"/>
                  </a:cubicBezTo>
                  <a:cubicBezTo>
                    <a:pt x="928" y="650"/>
                    <a:pt x="909" y="631"/>
                    <a:pt x="834" y="668"/>
                  </a:cubicBezTo>
                  <a:cubicBezTo>
                    <a:pt x="760" y="687"/>
                    <a:pt x="649" y="742"/>
                    <a:pt x="649" y="742"/>
                  </a:cubicBezTo>
                  <a:cubicBezTo>
                    <a:pt x="463" y="947"/>
                    <a:pt x="463" y="947"/>
                    <a:pt x="463" y="947"/>
                  </a:cubicBezTo>
                  <a:cubicBezTo>
                    <a:pt x="463" y="947"/>
                    <a:pt x="297" y="668"/>
                    <a:pt x="297" y="650"/>
                  </a:cubicBezTo>
                  <a:cubicBezTo>
                    <a:pt x="278" y="650"/>
                    <a:pt x="167" y="464"/>
                    <a:pt x="167" y="464"/>
                  </a:cubicBezTo>
                  <a:cubicBezTo>
                    <a:pt x="167" y="464"/>
                    <a:pt x="92" y="483"/>
                    <a:pt x="56" y="427"/>
                  </a:cubicBezTo>
                  <a:cubicBezTo>
                    <a:pt x="37" y="390"/>
                    <a:pt x="0" y="353"/>
                    <a:pt x="18" y="371"/>
                  </a:cubicBezTo>
                  <a:cubicBezTo>
                    <a:pt x="37" y="371"/>
                    <a:pt x="37" y="409"/>
                    <a:pt x="74" y="353"/>
                  </a:cubicBezTo>
                  <a:cubicBezTo>
                    <a:pt x="111" y="279"/>
                    <a:pt x="92" y="260"/>
                    <a:pt x="148" y="241"/>
                  </a:cubicBezTo>
                  <a:cubicBezTo>
                    <a:pt x="204" y="205"/>
                    <a:pt x="260" y="205"/>
                    <a:pt x="278" y="186"/>
                  </a:cubicBezTo>
                  <a:cubicBezTo>
                    <a:pt x="315" y="167"/>
                    <a:pt x="352" y="93"/>
                    <a:pt x="352" y="93"/>
                  </a:cubicBezTo>
                  <a:cubicBezTo>
                    <a:pt x="352" y="93"/>
                    <a:pt x="427" y="38"/>
                    <a:pt x="427" y="19"/>
                  </a:cubicBezTo>
                  <a:lnTo>
                    <a:pt x="427" y="0"/>
                  </a:lnTo>
                  <a:cubicBezTo>
                    <a:pt x="427" y="0"/>
                    <a:pt x="538" y="0"/>
                    <a:pt x="612" y="38"/>
                  </a:cubicBezTo>
                  <a:cubicBezTo>
                    <a:pt x="705" y="75"/>
                    <a:pt x="798" y="112"/>
                    <a:pt x="872" y="112"/>
                  </a:cubicBezTo>
                  <a:cubicBezTo>
                    <a:pt x="946" y="112"/>
                    <a:pt x="946" y="112"/>
                    <a:pt x="946" y="11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3" name="Freeform 10"/>
            <p:cNvSpPr>
              <a:spLocks noChangeArrowheads="1"/>
            </p:cNvSpPr>
            <p:nvPr/>
          </p:nvSpPr>
          <p:spPr bwMode="auto">
            <a:xfrm>
              <a:off x="1817688" y="1930400"/>
              <a:ext cx="1449387" cy="1343025"/>
            </a:xfrm>
            <a:custGeom>
              <a:avLst/>
              <a:gdLst>
                <a:gd name="T0" fmla="*/ 1614 w 4026"/>
                <a:gd name="T1" fmla="*/ 3728 h 3729"/>
                <a:gd name="T2" fmla="*/ 1614 w 4026"/>
                <a:gd name="T3" fmla="*/ 3728 h 3729"/>
                <a:gd name="T4" fmla="*/ 1428 w 4026"/>
                <a:gd name="T5" fmla="*/ 3728 h 3729"/>
                <a:gd name="T6" fmla="*/ 1206 w 4026"/>
                <a:gd name="T7" fmla="*/ 3691 h 3729"/>
                <a:gd name="T8" fmla="*/ 983 w 4026"/>
                <a:gd name="T9" fmla="*/ 3710 h 3729"/>
                <a:gd name="T10" fmla="*/ 890 w 4026"/>
                <a:gd name="T11" fmla="*/ 3487 h 3729"/>
                <a:gd name="T12" fmla="*/ 816 w 4026"/>
                <a:gd name="T13" fmla="*/ 3283 h 3729"/>
                <a:gd name="T14" fmla="*/ 686 w 4026"/>
                <a:gd name="T15" fmla="*/ 3209 h 3729"/>
                <a:gd name="T16" fmla="*/ 463 w 4026"/>
                <a:gd name="T17" fmla="*/ 3320 h 3729"/>
                <a:gd name="T18" fmla="*/ 334 w 4026"/>
                <a:gd name="T19" fmla="*/ 3339 h 3729"/>
                <a:gd name="T20" fmla="*/ 204 w 4026"/>
                <a:gd name="T21" fmla="*/ 3246 h 3729"/>
                <a:gd name="T22" fmla="*/ 222 w 4026"/>
                <a:gd name="T23" fmla="*/ 3209 h 3729"/>
                <a:gd name="T24" fmla="*/ 204 w 4026"/>
                <a:gd name="T25" fmla="*/ 3116 h 3729"/>
                <a:gd name="T26" fmla="*/ 204 w 4026"/>
                <a:gd name="T27" fmla="*/ 3042 h 3729"/>
                <a:gd name="T28" fmla="*/ 56 w 4026"/>
                <a:gd name="T29" fmla="*/ 2875 h 3729"/>
                <a:gd name="T30" fmla="*/ 0 w 4026"/>
                <a:gd name="T31" fmla="*/ 2652 h 3729"/>
                <a:gd name="T32" fmla="*/ 37 w 4026"/>
                <a:gd name="T33" fmla="*/ 2467 h 3729"/>
                <a:gd name="T34" fmla="*/ 204 w 4026"/>
                <a:gd name="T35" fmla="*/ 2448 h 3729"/>
                <a:gd name="T36" fmla="*/ 445 w 4026"/>
                <a:gd name="T37" fmla="*/ 2467 h 3729"/>
                <a:gd name="T38" fmla="*/ 872 w 4026"/>
                <a:gd name="T39" fmla="*/ 2430 h 3729"/>
                <a:gd name="T40" fmla="*/ 1447 w 4026"/>
                <a:gd name="T41" fmla="*/ 2411 h 3729"/>
                <a:gd name="T42" fmla="*/ 1596 w 4026"/>
                <a:gd name="T43" fmla="*/ 2392 h 3729"/>
                <a:gd name="T44" fmla="*/ 1632 w 4026"/>
                <a:gd name="T45" fmla="*/ 2226 h 3729"/>
                <a:gd name="T46" fmla="*/ 1521 w 4026"/>
                <a:gd name="T47" fmla="*/ 1465 h 3729"/>
                <a:gd name="T48" fmla="*/ 1336 w 4026"/>
                <a:gd name="T49" fmla="*/ 55 h 3729"/>
                <a:gd name="T50" fmla="*/ 1837 w 4026"/>
                <a:gd name="T51" fmla="*/ 0 h 3729"/>
                <a:gd name="T52" fmla="*/ 3302 w 4026"/>
                <a:gd name="T53" fmla="*/ 1038 h 3729"/>
                <a:gd name="T54" fmla="*/ 3339 w 4026"/>
                <a:gd name="T55" fmla="*/ 1149 h 3729"/>
                <a:gd name="T56" fmla="*/ 3673 w 4026"/>
                <a:gd name="T57" fmla="*/ 1261 h 3729"/>
                <a:gd name="T58" fmla="*/ 3747 w 4026"/>
                <a:gd name="T59" fmla="*/ 1465 h 3729"/>
                <a:gd name="T60" fmla="*/ 3877 w 4026"/>
                <a:gd name="T61" fmla="*/ 1520 h 3729"/>
                <a:gd name="T62" fmla="*/ 4025 w 4026"/>
                <a:gd name="T63" fmla="*/ 1502 h 3729"/>
                <a:gd name="T64" fmla="*/ 3988 w 4026"/>
                <a:gd name="T65" fmla="*/ 1985 h 3729"/>
                <a:gd name="T66" fmla="*/ 3896 w 4026"/>
                <a:gd name="T67" fmla="*/ 2281 h 3729"/>
                <a:gd name="T68" fmla="*/ 3822 w 4026"/>
                <a:gd name="T69" fmla="*/ 2411 h 3729"/>
                <a:gd name="T70" fmla="*/ 3395 w 4026"/>
                <a:gd name="T71" fmla="*/ 2448 h 3729"/>
                <a:gd name="T72" fmla="*/ 3209 w 4026"/>
                <a:gd name="T73" fmla="*/ 2504 h 3729"/>
                <a:gd name="T74" fmla="*/ 3024 w 4026"/>
                <a:gd name="T75" fmla="*/ 2578 h 3729"/>
                <a:gd name="T76" fmla="*/ 2801 w 4026"/>
                <a:gd name="T77" fmla="*/ 2541 h 3729"/>
                <a:gd name="T78" fmla="*/ 2412 w 4026"/>
                <a:gd name="T79" fmla="*/ 2689 h 3729"/>
                <a:gd name="T80" fmla="*/ 2152 w 4026"/>
                <a:gd name="T81" fmla="*/ 2893 h 3729"/>
                <a:gd name="T82" fmla="*/ 2059 w 4026"/>
                <a:gd name="T83" fmla="*/ 2986 h 3729"/>
                <a:gd name="T84" fmla="*/ 1855 w 4026"/>
                <a:gd name="T85" fmla="*/ 3134 h 3729"/>
                <a:gd name="T86" fmla="*/ 1614 w 4026"/>
                <a:gd name="T87" fmla="*/ 3728 h 3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6" h="3729">
                  <a:moveTo>
                    <a:pt x="1614" y="3728"/>
                  </a:moveTo>
                  <a:lnTo>
                    <a:pt x="1614" y="3728"/>
                  </a:lnTo>
                  <a:cubicBezTo>
                    <a:pt x="1614" y="3728"/>
                    <a:pt x="1502" y="3728"/>
                    <a:pt x="1428" y="3728"/>
                  </a:cubicBezTo>
                  <a:cubicBezTo>
                    <a:pt x="1373" y="3710"/>
                    <a:pt x="1261" y="3691"/>
                    <a:pt x="1206" y="3691"/>
                  </a:cubicBezTo>
                  <a:cubicBezTo>
                    <a:pt x="1150" y="3672"/>
                    <a:pt x="983" y="3710"/>
                    <a:pt x="983" y="3710"/>
                  </a:cubicBezTo>
                  <a:cubicBezTo>
                    <a:pt x="890" y="3487"/>
                    <a:pt x="890" y="3487"/>
                    <a:pt x="890" y="3487"/>
                  </a:cubicBezTo>
                  <a:cubicBezTo>
                    <a:pt x="816" y="3283"/>
                    <a:pt x="816" y="3283"/>
                    <a:pt x="816" y="3283"/>
                  </a:cubicBezTo>
                  <a:cubicBezTo>
                    <a:pt x="816" y="3283"/>
                    <a:pt x="779" y="3153"/>
                    <a:pt x="686" y="3209"/>
                  </a:cubicBezTo>
                  <a:cubicBezTo>
                    <a:pt x="593" y="3264"/>
                    <a:pt x="463" y="3320"/>
                    <a:pt x="463" y="3320"/>
                  </a:cubicBezTo>
                  <a:cubicBezTo>
                    <a:pt x="463" y="3320"/>
                    <a:pt x="371" y="3357"/>
                    <a:pt x="334" y="3339"/>
                  </a:cubicBezTo>
                  <a:cubicBezTo>
                    <a:pt x="297" y="3339"/>
                    <a:pt x="204" y="3246"/>
                    <a:pt x="204" y="3246"/>
                  </a:cubicBezTo>
                  <a:cubicBezTo>
                    <a:pt x="204" y="3246"/>
                    <a:pt x="241" y="3227"/>
                    <a:pt x="222" y="3209"/>
                  </a:cubicBezTo>
                  <a:cubicBezTo>
                    <a:pt x="222" y="3190"/>
                    <a:pt x="204" y="3134"/>
                    <a:pt x="204" y="3116"/>
                  </a:cubicBezTo>
                  <a:cubicBezTo>
                    <a:pt x="204" y="3098"/>
                    <a:pt x="204" y="3042"/>
                    <a:pt x="204" y="3042"/>
                  </a:cubicBezTo>
                  <a:cubicBezTo>
                    <a:pt x="204" y="3042"/>
                    <a:pt x="92" y="2912"/>
                    <a:pt x="56" y="2875"/>
                  </a:cubicBezTo>
                  <a:cubicBezTo>
                    <a:pt x="37" y="2838"/>
                    <a:pt x="0" y="2708"/>
                    <a:pt x="0" y="2652"/>
                  </a:cubicBezTo>
                  <a:cubicBezTo>
                    <a:pt x="18" y="2615"/>
                    <a:pt x="37" y="2467"/>
                    <a:pt x="37" y="2467"/>
                  </a:cubicBezTo>
                  <a:cubicBezTo>
                    <a:pt x="37" y="2467"/>
                    <a:pt x="148" y="2448"/>
                    <a:pt x="204" y="2448"/>
                  </a:cubicBezTo>
                  <a:cubicBezTo>
                    <a:pt x="260" y="2467"/>
                    <a:pt x="352" y="2467"/>
                    <a:pt x="445" y="2467"/>
                  </a:cubicBezTo>
                  <a:cubicBezTo>
                    <a:pt x="519" y="2448"/>
                    <a:pt x="872" y="2430"/>
                    <a:pt x="872" y="2430"/>
                  </a:cubicBezTo>
                  <a:cubicBezTo>
                    <a:pt x="1447" y="2411"/>
                    <a:pt x="1447" y="2411"/>
                    <a:pt x="1447" y="2411"/>
                  </a:cubicBezTo>
                  <a:cubicBezTo>
                    <a:pt x="1447" y="2411"/>
                    <a:pt x="1558" y="2411"/>
                    <a:pt x="1596" y="2392"/>
                  </a:cubicBezTo>
                  <a:cubicBezTo>
                    <a:pt x="1632" y="2356"/>
                    <a:pt x="1670" y="2337"/>
                    <a:pt x="1632" y="2226"/>
                  </a:cubicBezTo>
                  <a:cubicBezTo>
                    <a:pt x="1614" y="2133"/>
                    <a:pt x="1521" y="1465"/>
                    <a:pt x="1521" y="1465"/>
                  </a:cubicBezTo>
                  <a:cubicBezTo>
                    <a:pt x="1336" y="55"/>
                    <a:pt x="1336" y="55"/>
                    <a:pt x="1336" y="55"/>
                  </a:cubicBezTo>
                  <a:cubicBezTo>
                    <a:pt x="1837" y="0"/>
                    <a:pt x="1837" y="0"/>
                    <a:pt x="1837" y="0"/>
                  </a:cubicBezTo>
                  <a:cubicBezTo>
                    <a:pt x="3302" y="1038"/>
                    <a:pt x="3302" y="1038"/>
                    <a:pt x="3302" y="1038"/>
                  </a:cubicBezTo>
                  <a:cubicBezTo>
                    <a:pt x="3302" y="1038"/>
                    <a:pt x="3321" y="1149"/>
                    <a:pt x="3339" y="1149"/>
                  </a:cubicBezTo>
                  <a:cubicBezTo>
                    <a:pt x="3376" y="1149"/>
                    <a:pt x="3673" y="1261"/>
                    <a:pt x="3673" y="1261"/>
                  </a:cubicBezTo>
                  <a:cubicBezTo>
                    <a:pt x="3673" y="1261"/>
                    <a:pt x="3747" y="1354"/>
                    <a:pt x="3747" y="1465"/>
                  </a:cubicBezTo>
                  <a:cubicBezTo>
                    <a:pt x="3747" y="1465"/>
                    <a:pt x="3747" y="1539"/>
                    <a:pt x="3877" y="1520"/>
                  </a:cubicBezTo>
                  <a:cubicBezTo>
                    <a:pt x="4025" y="1502"/>
                    <a:pt x="4025" y="1502"/>
                    <a:pt x="4025" y="1502"/>
                  </a:cubicBezTo>
                  <a:cubicBezTo>
                    <a:pt x="4025" y="1502"/>
                    <a:pt x="4007" y="1855"/>
                    <a:pt x="3988" y="1985"/>
                  </a:cubicBezTo>
                  <a:cubicBezTo>
                    <a:pt x="3951" y="2114"/>
                    <a:pt x="3914" y="2244"/>
                    <a:pt x="3896" y="2281"/>
                  </a:cubicBezTo>
                  <a:cubicBezTo>
                    <a:pt x="3877" y="2318"/>
                    <a:pt x="3914" y="2411"/>
                    <a:pt x="3822" y="2411"/>
                  </a:cubicBezTo>
                  <a:cubicBezTo>
                    <a:pt x="3728" y="2411"/>
                    <a:pt x="3487" y="2448"/>
                    <a:pt x="3395" y="2448"/>
                  </a:cubicBezTo>
                  <a:cubicBezTo>
                    <a:pt x="3302" y="2448"/>
                    <a:pt x="3283" y="2485"/>
                    <a:pt x="3209" y="2504"/>
                  </a:cubicBezTo>
                  <a:cubicBezTo>
                    <a:pt x="3116" y="2541"/>
                    <a:pt x="3042" y="2559"/>
                    <a:pt x="3024" y="2578"/>
                  </a:cubicBezTo>
                  <a:cubicBezTo>
                    <a:pt x="3005" y="2578"/>
                    <a:pt x="2894" y="2504"/>
                    <a:pt x="2801" y="2541"/>
                  </a:cubicBezTo>
                  <a:cubicBezTo>
                    <a:pt x="2709" y="2559"/>
                    <a:pt x="2486" y="2633"/>
                    <a:pt x="2412" y="2689"/>
                  </a:cubicBezTo>
                  <a:cubicBezTo>
                    <a:pt x="2319" y="2763"/>
                    <a:pt x="2189" y="2819"/>
                    <a:pt x="2152" y="2893"/>
                  </a:cubicBezTo>
                  <a:cubicBezTo>
                    <a:pt x="2115" y="2949"/>
                    <a:pt x="2133" y="2968"/>
                    <a:pt x="2059" y="2986"/>
                  </a:cubicBezTo>
                  <a:cubicBezTo>
                    <a:pt x="1985" y="3023"/>
                    <a:pt x="1929" y="3023"/>
                    <a:pt x="1855" y="3134"/>
                  </a:cubicBezTo>
                  <a:cubicBezTo>
                    <a:pt x="1781" y="3246"/>
                    <a:pt x="1596" y="3598"/>
                    <a:pt x="1614" y="372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4" name="Freeform 11"/>
            <p:cNvSpPr>
              <a:spLocks noChangeArrowheads="1"/>
            </p:cNvSpPr>
            <p:nvPr/>
          </p:nvSpPr>
          <p:spPr bwMode="auto">
            <a:xfrm>
              <a:off x="1871663" y="3438525"/>
              <a:ext cx="368300" cy="381000"/>
            </a:xfrm>
            <a:custGeom>
              <a:avLst/>
              <a:gdLst>
                <a:gd name="T0" fmla="*/ 965 w 1022"/>
                <a:gd name="T1" fmla="*/ 1038 h 1058"/>
                <a:gd name="T2" fmla="*/ 965 w 1022"/>
                <a:gd name="T3" fmla="*/ 1038 h 1058"/>
                <a:gd name="T4" fmla="*/ 983 w 1022"/>
                <a:gd name="T5" fmla="*/ 909 h 1058"/>
                <a:gd name="T6" fmla="*/ 983 w 1022"/>
                <a:gd name="T7" fmla="*/ 835 h 1058"/>
                <a:gd name="T8" fmla="*/ 1002 w 1022"/>
                <a:gd name="T9" fmla="*/ 705 h 1058"/>
                <a:gd name="T10" fmla="*/ 947 w 1022"/>
                <a:gd name="T11" fmla="*/ 593 h 1058"/>
                <a:gd name="T12" fmla="*/ 761 w 1022"/>
                <a:gd name="T13" fmla="*/ 464 h 1058"/>
                <a:gd name="T14" fmla="*/ 724 w 1022"/>
                <a:gd name="T15" fmla="*/ 371 h 1058"/>
                <a:gd name="T16" fmla="*/ 724 w 1022"/>
                <a:gd name="T17" fmla="*/ 167 h 1058"/>
                <a:gd name="T18" fmla="*/ 612 w 1022"/>
                <a:gd name="T19" fmla="*/ 204 h 1058"/>
                <a:gd name="T20" fmla="*/ 501 w 1022"/>
                <a:gd name="T21" fmla="*/ 111 h 1058"/>
                <a:gd name="T22" fmla="*/ 464 w 1022"/>
                <a:gd name="T23" fmla="*/ 0 h 1058"/>
                <a:gd name="T24" fmla="*/ 390 w 1022"/>
                <a:gd name="T25" fmla="*/ 0 h 1058"/>
                <a:gd name="T26" fmla="*/ 297 w 1022"/>
                <a:gd name="T27" fmla="*/ 93 h 1058"/>
                <a:gd name="T28" fmla="*/ 223 w 1022"/>
                <a:gd name="T29" fmla="*/ 204 h 1058"/>
                <a:gd name="T30" fmla="*/ 112 w 1022"/>
                <a:gd name="T31" fmla="*/ 296 h 1058"/>
                <a:gd name="T32" fmla="*/ 56 w 1022"/>
                <a:gd name="T33" fmla="*/ 334 h 1058"/>
                <a:gd name="T34" fmla="*/ 74 w 1022"/>
                <a:gd name="T35" fmla="*/ 371 h 1058"/>
                <a:gd name="T36" fmla="*/ 149 w 1022"/>
                <a:gd name="T37" fmla="*/ 390 h 1058"/>
                <a:gd name="T38" fmla="*/ 223 w 1022"/>
                <a:gd name="T39" fmla="*/ 445 h 1058"/>
                <a:gd name="T40" fmla="*/ 315 w 1022"/>
                <a:gd name="T41" fmla="*/ 575 h 1058"/>
                <a:gd name="T42" fmla="*/ 464 w 1022"/>
                <a:gd name="T43" fmla="*/ 686 h 1058"/>
                <a:gd name="T44" fmla="*/ 706 w 1022"/>
                <a:gd name="T45" fmla="*/ 927 h 1058"/>
                <a:gd name="T46" fmla="*/ 872 w 1022"/>
                <a:gd name="T47" fmla="*/ 1038 h 1058"/>
                <a:gd name="T48" fmla="*/ 965 w 1022"/>
                <a:gd name="T49" fmla="*/ 103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2" h="1058">
                  <a:moveTo>
                    <a:pt x="965" y="1038"/>
                  </a:moveTo>
                  <a:lnTo>
                    <a:pt x="965" y="1038"/>
                  </a:lnTo>
                  <a:cubicBezTo>
                    <a:pt x="965" y="1038"/>
                    <a:pt x="983" y="946"/>
                    <a:pt x="983" y="909"/>
                  </a:cubicBezTo>
                  <a:cubicBezTo>
                    <a:pt x="983" y="872"/>
                    <a:pt x="983" y="853"/>
                    <a:pt x="983" y="835"/>
                  </a:cubicBezTo>
                  <a:cubicBezTo>
                    <a:pt x="1002" y="797"/>
                    <a:pt x="1021" y="723"/>
                    <a:pt x="1002" y="705"/>
                  </a:cubicBezTo>
                  <a:cubicBezTo>
                    <a:pt x="983" y="667"/>
                    <a:pt x="1002" y="649"/>
                    <a:pt x="947" y="593"/>
                  </a:cubicBezTo>
                  <a:cubicBezTo>
                    <a:pt x="872" y="538"/>
                    <a:pt x="761" y="464"/>
                    <a:pt x="761" y="464"/>
                  </a:cubicBezTo>
                  <a:cubicBezTo>
                    <a:pt x="761" y="464"/>
                    <a:pt x="724" y="426"/>
                    <a:pt x="724" y="371"/>
                  </a:cubicBezTo>
                  <a:cubicBezTo>
                    <a:pt x="706" y="315"/>
                    <a:pt x="724" y="167"/>
                    <a:pt x="724" y="167"/>
                  </a:cubicBezTo>
                  <a:cubicBezTo>
                    <a:pt x="724" y="167"/>
                    <a:pt x="650" y="204"/>
                    <a:pt x="612" y="204"/>
                  </a:cubicBezTo>
                  <a:cubicBezTo>
                    <a:pt x="594" y="204"/>
                    <a:pt x="520" y="130"/>
                    <a:pt x="501" y="111"/>
                  </a:cubicBezTo>
                  <a:cubicBezTo>
                    <a:pt x="501" y="93"/>
                    <a:pt x="483" y="19"/>
                    <a:pt x="464" y="0"/>
                  </a:cubicBezTo>
                  <a:cubicBezTo>
                    <a:pt x="464" y="0"/>
                    <a:pt x="427" y="0"/>
                    <a:pt x="390" y="0"/>
                  </a:cubicBezTo>
                  <a:cubicBezTo>
                    <a:pt x="371" y="19"/>
                    <a:pt x="297" y="93"/>
                    <a:pt x="297" y="93"/>
                  </a:cubicBezTo>
                  <a:cubicBezTo>
                    <a:pt x="297" y="93"/>
                    <a:pt x="241" y="185"/>
                    <a:pt x="223" y="204"/>
                  </a:cubicBezTo>
                  <a:cubicBezTo>
                    <a:pt x="186" y="222"/>
                    <a:pt x="149" y="278"/>
                    <a:pt x="112" y="296"/>
                  </a:cubicBezTo>
                  <a:cubicBezTo>
                    <a:pt x="93" y="315"/>
                    <a:pt x="93" y="334"/>
                    <a:pt x="56" y="334"/>
                  </a:cubicBezTo>
                  <a:cubicBezTo>
                    <a:pt x="0" y="334"/>
                    <a:pt x="38" y="352"/>
                    <a:pt x="74" y="371"/>
                  </a:cubicBezTo>
                  <a:cubicBezTo>
                    <a:pt x="112" y="390"/>
                    <a:pt x="112" y="390"/>
                    <a:pt x="149" y="390"/>
                  </a:cubicBezTo>
                  <a:cubicBezTo>
                    <a:pt x="204" y="390"/>
                    <a:pt x="223" y="390"/>
                    <a:pt x="223" y="445"/>
                  </a:cubicBezTo>
                  <a:cubicBezTo>
                    <a:pt x="241" y="519"/>
                    <a:pt x="279" y="538"/>
                    <a:pt x="315" y="575"/>
                  </a:cubicBezTo>
                  <a:cubicBezTo>
                    <a:pt x="353" y="593"/>
                    <a:pt x="427" y="649"/>
                    <a:pt x="464" y="686"/>
                  </a:cubicBezTo>
                  <a:cubicBezTo>
                    <a:pt x="501" y="742"/>
                    <a:pt x="668" y="872"/>
                    <a:pt x="706" y="927"/>
                  </a:cubicBezTo>
                  <a:cubicBezTo>
                    <a:pt x="761" y="964"/>
                    <a:pt x="835" y="1038"/>
                    <a:pt x="872" y="1038"/>
                  </a:cubicBezTo>
                  <a:cubicBezTo>
                    <a:pt x="891" y="1038"/>
                    <a:pt x="947" y="1057"/>
                    <a:pt x="965" y="103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5" name="Freeform 12"/>
            <p:cNvSpPr>
              <a:spLocks noChangeArrowheads="1"/>
            </p:cNvSpPr>
            <p:nvPr/>
          </p:nvSpPr>
          <p:spPr bwMode="auto">
            <a:xfrm>
              <a:off x="2125663" y="3251200"/>
              <a:ext cx="547687" cy="561975"/>
            </a:xfrm>
            <a:custGeom>
              <a:avLst/>
              <a:gdLst>
                <a:gd name="T0" fmla="*/ 760 w 1521"/>
                <a:gd name="T1" fmla="*/ 56 h 1559"/>
                <a:gd name="T2" fmla="*/ 760 w 1521"/>
                <a:gd name="T3" fmla="*/ 56 h 1559"/>
                <a:gd name="T4" fmla="*/ 760 w 1521"/>
                <a:gd name="T5" fmla="*/ 0 h 1559"/>
                <a:gd name="T6" fmla="*/ 834 w 1521"/>
                <a:gd name="T7" fmla="*/ 19 h 1559"/>
                <a:gd name="T8" fmla="*/ 908 w 1521"/>
                <a:gd name="T9" fmla="*/ 112 h 1559"/>
                <a:gd name="T10" fmla="*/ 1094 w 1521"/>
                <a:gd name="T11" fmla="*/ 168 h 1559"/>
                <a:gd name="T12" fmla="*/ 1372 w 1521"/>
                <a:gd name="T13" fmla="*/ 130 h 1559"/>
                <a:gd name="T14" fmla="*/ 1428 w 1521"/>
                <a:gd name="T15" fmla="*/ 242 h 1559"/>
                <a:gd name="T16" fmla="*/ 1502 w 1521"/>
                <a:gd name="T17" fmla="*/ 390 h 1559"/>
                <a:gd name="T18" fmla="*/ 1484 w 1521"/>
                <a:gd name="T19" fmla="*/ 483 h 1559"/>
                <a:gd name="T20" fmla="*/ 1335 w 1521"/>
                <a:gd name="T21" fmla="*/ 761 h 1559"/>
                <a:gd name="T22" fmla="*/ 1354 w 1521"/>
                <a:gd name="T23" fmla="*/ 910 h 1559"/>
                <a:gd name="T24" fmla="*/ 1428 w 1521"/>
                <a:gd name="T25" fmla="*/ 1169 h 1559"/>
                <a:gd name="T26" fmla="*/ 1446 w 1521"/>
                <a:gd name="T27" fmla="*/ 1317 h 1559"/>
                <a:gd name="T28" fmla="*/ 1224 w 1521"/>
                <a:gd name="T29" fmla="*/ 1281 h 1559"/>
                <a:gd name="T30" fmla="*/ 983 w 1521"/>
                <a:gd name="T31" fmla="*/ 1317 h 1559"/>
                <a:gd name="T32" fmla="*/ 574 w 1521"/>
                <a:gd name="T33" fmla="*/ 1429 h 1559"/>
                <a:gd name="T34" fmla="*/ 259 w 1521"/>
                <a:gd name="T35" fmla="*/ 1558 h 1559"/>
                <a:gd name="T36" fmla="*/ 277 w 1521"/>
                <a:gd name="T37" fmla="*/ 1410 h 1559"/>
                <a:gd name="T38" fmla="*/ 296 w 1521"/>
                <a:gd name="T39" fmla="*/ 1336 h 1559"/>
                <a:gd name="T40" fmla="*/ 296 w 1521"/>
                <a:gd name="T41" fmla="*/ 1225 h 1559"/>
                <a:gd name="T42" fmla="*/ 277 w 1521"/>
                <a:gd name="T43" fmla="*/ 1169 h 1559"/>
                <a:gd name="T44" fmla="*/ 111 w 1521"/>
                <a:gd name="T45" fmla="*/ 1021 h 1559"/>
                <a:gd name="T46" fmla="*/ 18 w 1521"/>
                <a:gd name="T47" fmla="*/ 946 h 1559"/>
                <a:gd name="T48" fmla="*/ 18 w 1521"/>
                <a:gd name="T49" fmla="*/ 687 h 1559"/>
                <a:gd name="T50" fmla="*/ 129 w 1521"/>
                <a:gd name="T51" fmla="*/ 539 h 1559"/>
                <a:gd name="T52" fmla="*/ 185 w 1521"/>
                <a:gd name="T53" fmla="*/ 390 h 1559"/>
                <a:gd name="T54" fmla="*/ 166 w 1521"/>
                <a:gd name="T55" fmla="*/ 279 h 1559"/>
                <a:gd name="T56" fmla="*/ 166 w 1521"/>
                <a:gd name="T57" fmla="*/ 149 h 1559"/>
                <a:gd name="T58" fmla="*/ 129 w 1521"/>
                <a:gd name="T59" fmla="*/ 38 h 1559"/>
                <a:gd name="T60" fmla="*/ 352 w 1521"/>
                <a:gd name="T61" fmla="*/ 19 h 1559"/>
                <a:gd name="T62" fmla="*/ 612 w 1521"/>
                <a:gd name="T63" fmla="*/ 56 h 1559"/>
                <a:gd name="T64" fmla="*/ 760 w 1521"/>
                <a:gd name="T65" fmla="*/ 56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1" h="1559">
                  <a:moveTo>
                    <a:pt x="760" y="56"/>
                  </a:moveTo>
                  <a:lnTo>
                    <a:pt x="760" y="56"/>
                  </a:lnTo>
                  <a:cubicBezTo>
                    <a:pt x="760" y="56"/>
                    <a:pt x="742" y="0"/>
                    <a:pt x="760" y="0"/>
                  </a:cubicBezTo>
                  <a:cubicBezTo>
                    <a:pt x="778" y="19"/>
                    <a:pt x="778" y="0"/>
                    <a:pt x="834" y="19"/>
                  </a:cubicBezTo>
                  <a:cubicBezTo>
                    <a:pt x="871" y="38"/>
                    <a:pt x="890" y="74"/>
                    <a:pt x="908" y="112"/>
                  </a:cubicBezTo>
                  <a:cubicBezTo>
                    <a:pt x="927" y="149"/>
                    <a:pt x="1001" y="186"/>
                    <a:pt x="1094" y="168"/>
                  </a:cubicBezTo>
                  <a:cubicBezTo>
                    <a:pt x="1168" y="149"/>
                    <a:pt x="1335" y="149"/>
                    <a:pt x="1372" y="130"/>
                  </a:cubicBezTo>
                  <a:cubicBezTo>
                    <a:pt x="1390" y="130"/>
                    <a:pt x="1409" y="168"/>
                    <a:pt x="1428" y="242"/>
                  </a:cubicBezTo>
                  <a:cubicBezTo>
                    <a:pt x="1465" y="297"/>
                    <a:pt x="1502" y="353"/>
                    <a:pt x="1502" y="390"/>
                  </a:cubicBezTo>
                  <a:cubicBezTo>
                    <a:pt x="1502" y="427"/>
                    <a:pt x="1520" y="390"/>
                    <a:pt x="1484" y="483"/>
                  </a:cubicBezTo>
                  <a:cubicBezTo>
                    <a:pt x="1446" y="575"/>
                    <a:pt x="1372" y="724"/>
                    <a:pt x="1335" y="761"/>
                  </a:cubicBezTo>
                  <a:cubicBezTo>
                    <a:pt x="1316" y="798"/>
                    <a:pt x="1298" y="798"/>
                    <a:pt x="1354" y="910"/>
                  </a:cubicBezTo>
                  <a:cubicBezTo>
                    <a:pt x="1390" y="1039"/>
                    <a:pt x="1409" y="1095"/>
                    <a:pt x="1428" y="1169"/>
                  </a:cubicBezTo>
                  <a:cubicBezTo>
                    <a:pt x="1446" y="1262"/>
                    <a:pt x="1446" y="1317"/>
                    <a:pt x="1446" y="1317"/>
                  </a:cubicBezTo>
                  <a:cubicBezTo>
                    <a:pt x="1446" y="1317"/>
                    <a:pt x="1279" y="1281"/>
                    <a:pt x="1224" y="1281"/>
                  </a:cubicBezTo>
                  <a:cubicBezTo>
                    <a:pt x="1168" y="1281"/>
                    <a:pt x="1057" y="1299"/>
                    <a:pt x="983" y="1317"/>
                  </a:cubicBezTo>
                  <a:cubicBezTo>
                    <a:pt x="890" y="1336"/>
                    <a:pt x="630" y="1410"/>
                    <a:pt x="574" y="1429"/>
                  </a:cubicBezTo>
                  <a:cubicBezTo>
                    <a:pt x="537" y="1447"/>
                    <a:pt x="277" y="1558"/>
                    <a:pt x="259" y="1558"/>
                  </a:cubicBezTo>
                  <a:cubicBezTo>
                    <a:pt x="277" y="1410"/>
                    <a:pt x="277" y="1410"/>
                    <a:pt x="277" y="1410"/>
                  </a:cubicBezTo>
                  <a:cubicBezTo>
                    <a:pt x="277" y="1410"/>
                    <a:pt x="296" y="1355"/>
                    <a:pt x="296" y="1336"/>
                  </a:cubicBezTo>
                  <a:cubicBezTo>
                    <a:pt x="296" y="1317"/>
                    <a:pt x="296" y="1243"/>
                    <a:pt x="296" y="1225"/>
                  </a:cubicBezTo>
                  <a:cubicBezTo>
                    <a:pt x="296" y="1225"/>
                    <a:pt x="296" y="1187"/>
                    <a:pt x="277" y="1169"/>
                  </a:cubicBezTo>
                  <a:cubicBezTo>
                    <a:pt x="277" y="1151"/>
                    <a:pt x="129" y="1039"/>
                    <a:pt x="111" y="1021"/>
                  </a:cubicBezTo>
                  <a:cubicBezTo>
                    <a:pt x="92" y="1002"/>
                    <a:pt x="36" y="984"/>
                    <a:pt x="18" y="946"/>
                  </a:cubicBezTo>
                  <a:cubicBezTo>
                    <a:pt x="0" y="910"/>
                    <a:pt x="18" y="687"/>
                    <a:pt x="18" y="687"/>
                  </a:cubicBezTo>
                  <a:cubicBezTo>
                    <a:pt x="18" y="687"/>
                    <a:pt x="92" y="668"/>
                    <a:pt x="129" y="539"/>
                  </a:cubicBezTo>
                  <a:lnTo>
                    <a:pt x="185" y="390"/>
                  </a:lnTo>
                  <a:cubicBezTo>
                    <a:pt x="185" y="371"/>
                    <a:pt x="185" y="316"/>
                    <a:pt x="166" y="279"/>
                  </a:cubicBezTo>
                  <a:cubicBezTo>
                    <a:pt x="166" y="242"/>
                    <a:pt x="148" y="168"/>
                    <a:pt x="166" y="149"/>
                  </a:cubicBezTo>
                  <a:cubicBezTo>
                    <a:pt x="166" y="130"/>
                    <a:pt x="129" y="38"/>
                    <a:pt x="129" y="38"/>
                  </a:cubicBezTo>
                  <a:cubicBezTo>
                    <a:pt x="129" y="38"/>
                    <a:pt x="296" y="0"/>
                    <a:pt x="352" y="19"/>
                  </a:cubicBezTo>
                  <a:cubicBezTo>
                    <a:pt x="389" y="19"/>
                    <a:pt x="556" y="56"/>
                    <a:pt x="612" y="56"/>
                  </a:cubicBezTo>
                  <a:cubicBezTo>
                    <a:pt x="667" y="56"/>
                    <a:pt x="760" y="56"/>
                    <a:pt x="760"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6" name="Freeform 13"/>
            <p:cNvSpPr>
              <a:spLocks noChangeArrowheads="1"/>
            </p:cNvSpPr>
            <p:nvPr/>
          </p:nvSpPr>
          <p:spPr bwMode="auto">
            <a:xfrm>
              <a:off x="2398713" y="2838450"/>
              <a:ext cx="720725" cy="481013"/>
            </a:xfrm>
            <a:custGeom>
              <a:avLst/>
              <a:gdLst>
                <a:gd name="T0" fmla="*/ 2003 w 2004"/>
                <a:gd name="T1" fmla="*/ 724 h 1337"/>
                <a:gd name="T2" fmla="*/ 2003 w 2004"/>
                <a:gd name="T3" fmla="*/ 724 h 1337"/>
                <a:gd name="T4" fmla="*/ 1948 w 2004"/>
                <a:gd name="T5" fmla="*/ 891 h 1337"/>
                <a:gd name="T6" fmla="*/ 1725 w 2004"/>
                <a:gd name="T7" fmla="*/ 909 h 1337"/>
                <a:gd name="T8" fmla="*/ 1577 w 2004"/>
                <a:gd name="T9" fmla="*/ 1002 h 1337"/>
                <a:gd name="T10" fmla="*/ 1447 w 2004"/>
                <a:gd name="T11" fmla="*/ 1021 h 1337"/>
                <a:gd name="T12" fmla="*/ 1076 w 2004"/>
                <a:gd name="T13" fmla="*/ 965 h 1337"/>
                <a:gd name="T14" fmla="*/ 705 w 2004"/>
                <a:gd name="T15" fmla="*/ 1002 h 1337"/>
                <a:gd name="T16" fmla="*/ 630 w 2004"/>
                <a:gd name="T17" fmla="*/ 1169 h 1337"/>
                <a:gd name="T18" fmla="*/ 630 w 2004"/>
                <a:gd name="T19" fmla="*/ 1299 h 1337"/>
                <a:gd name="T20" fmla="*/ 538 w 2004"/>
                <a:gd name="T21" fmla="*/ 1299 h 1337"/>
                <a:gd name="T22" fmla="*/ 353 w 2004"/>
                <a:gd name="T23" fmla="*/ 1318 h 1337"/>
                <a:gd name="T24" fmla="*/ 259 w 2004"/>
                <a:gd name="T25" fmla="*/ 1318 h 1337"/>
                <a:gd name="T26" fmla="*/ 148 w 2004"/>
                <a:gd name="T27" fmla="*/ 1243 h 1337"/>
                <a:gd name="T28" fmla="*/ 0 w 2004"/>
                <a:gd name="T29" fmla="*/ 1150 h 1337"/>
                <a:gd name="T30" fmla="*/ 167 w 2004"/>
                <a:gd name="T31" fmla="*/ 742 h 1337"/>
                <a:gd name="T32" fmla="*/ 408 w 2004"/>
                <a:gd name="T33" fmla="*/ 482 h 1337"/>
                <a:gd name="T34" fmla="*/ 538 w 2004"/>
                <a:gd name="T35" fmla="*/ 371 h 1337"/>
                <a:gd name="T36" fmla="*/ 742 w 2004"/>
                <a:gd name="T37" fmla="*/ 205 h 1337"/>
                <a:gd name="T38" fmla="*/ 890 w 2004"/>
                <a:gd name="T39" fmla="*/ 111 h 1337"/>
                <a:gd name="T40" fmla="*/ 1187 w 2004"/>
                <a:gd name="T41" fmla="*/ 19 h 1337"/>
                <a:gd name="T42" fmla="*/ 1372 w 2004"/>
                <a:gd name="T43" fmla="*/ 19 h 1337"/>
                <a:gd name="T44" fmla="*/ 1410 w 2004"/>
                <a:gd name="T45" fmla="*/ 56 h 1337"/>
                <a:gd name="T46" fmla="*/ 1428 w 2004"/>
                <a:gd name="T47" fmla="*/ 149 h 1337"/>
                <a:gd name="T48" fmla="*/ 1558 w 2004"/>
                <a:gd name="T49" fmla="*/ 371 h 1337"/>
                <a:gd name="T50" fmla="*/ 1632 w 2004"/>
                <a:gd name="T51" fmla="*/ 464 h 1337"/>
                <a:gd name="T52" fmla="*/ 1799 w 2004"/>
                <a:gd name="T53" fmla="*/ 594 h 1337"/>
                <a:gd name="T54" fmla="*/ 2003 w 2004"/>
                <a:gd name="T55"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4" h="1337">
                  <a:moveTo>
                    <a:pt x="2003" y="724"/>
                  </a:moveTo>
                  <a:lnTo>
                    <a:pt x="2003" y="724"/>
                  </a:lnTo>
                  <a:cubicBezTo>
                    <a:pt x="2003" y="724"/>
                    <a:pt x="2003" y="891"/>
                    <a:pt x="1948" y="891"/>
                  </a:cubicBezTo>
                  <a:cubicBezTo>
                    <a:pt x="1873" y="891"/>
                    <a:pt x="1799" y="891"/>
                    <a:pt x="1725" y="909"/>
                  </a:cubicBezTo>
                  <a:cubicBezTo>
                    <a:pt x="1669" y="928"/>
                    <a:pt x="1632" y="965"/>
                    <a:pt x="1577" y="1002"/>
                  </a:cubicBezTo>
                  <a:cubicBezTo>
                    <a:pt x="1540" y="1021"/>
                    <a:pt x="1577" y="1058"/>
                    <a:pt x="1447" y="1021"/>
                  </a:cubicBezTo>
                  <a:cubicBezTo>
                    <a:pt x="1317" y="1002"/>
                    <a:pt x="1224" y="965"/>
                    <a:pt x="1076" y="965"/>
                  </a:cubicBezTo>
                  <a:cubicBezTo>
                    <a:pt x="909" y="965"/>
                    <a:pt x="760" y="965"/>
                    <a:pt x="705" y="1002"/>
                  </a:cubicBezTo>
                  <a:cubicBezTo>
                    <a:pt x="649" y="1058"/>
                    <a:pt x="630" y="1095"/>
                    <a:pt x="630" y="1169"/>
                  </a:cubicBezTo>
                  <a:cubicBezTo>
                    <a:pt x="630" y="1224"/>
                    <a:pt x="630" y="1299"/>
                    <a:pt x="630" y="1299"/>
                  </a:cubicBezTo>
                  <a:cubicBezTo>
                    <a:pt x="630" y="1299"/>
                    <a:pt x="612" y="1280"/>
                    <a:pt x="538" y="1299"/>
                  </a:cubicBezTo>
                  <a:cubicBezTo>
                    <a:pt x="482" y="1299"/>
                    <a:pt x="389" y="1299"/>
                    <a:pt x="353" y="1318"/>
                  </a:cubicBezTo>
                  <a:cubicBezTo>
                    <a:pt x="334" y="1318"/>
                    <a:pt x="297" y="1336"/>
                    <a:pt x="259" y="1318"/>
                  </a:cubicBezTo>
                  <a:cubicBezTo>
                    <a:pt x="223" y="1318"/>
                    <a:pt x="185" y="1280"/>
                    <a:pt x="148" y="1243"/>
                  </a:cubicBezTo>
                  <a:cubicBezTo>
                    <a:pt x="111" y="1206"/>
                    <a:pt x="74" y="1132"/>
                    <a:pt x="0" y="1150"/>
                  </a:cubicBezTo>
                  <a:cubicBezTo>
                    <a:pt x="0" y="1150"/>
                    <a:pt x="56" y="909"/>
                    <a:pt x="167" y="742"/>
                  </a:cubicBezTo>
                  <a:cubicBezTo>
                    <a:pt x="259" y="576"/>
                    <a:pt x="278" y="538"/>
                    <a:pt x="408" y="482"/>
                  </a:cubicBezTo>
                  <a:cubicBezTo>
                    <a:pt x="538" y="427"/>
                    <a:pt x="501" y="446"/>
                    <a:pt x="538" y="371"/>
                  </a:cubicBezTo>
                  <a:cubicBezTo>
                    <a:pt x="538" y="371"/>
                    <a:pt x="556" y="316"/>
                    <a:pt x="742" y="205"/>
                  </a:cubicBezTo>
                  <a:cubicBezTo>
                    <a:pt x="742" y="205"/>
                    <a:pt x="853" y="130"/>
                    <a:pt x="890" y="111"/>
                  </a:cubicBezTo>
                  <a:cubicBezTo>
                    <a:pt x="927" y="93"/>
                    <a:pt x="1169" y="19"/>
                    <a:pt x="1187" y="19"/>
                  </a:cubicBezTo>
                  <a:cubicBezTo>
                    <a:pt x="1206" y="0"/>
                    <a:pt x="1336" y="19"/>
                    <a:pt x="1372" y="19"/>
                  </a:cubicBezTo>
                  <a:cubicBezTo>
                    <a:pt x="1391" y="37"/>
                    <a:pt x="1410" y="56"/>
                    <a:pt x="1410" y="56"/>
                  </a:cubicBezTo>
                  <a:cubicBezTo>
                    <a:pt x="1410" y="56"/>
                    <a:pt x="1372" y="56"/>
                    <a:pt x="1428" y="149"/>
                  </a:cubicBezTo>
                  <a:cubicBezTo>
                    <a:pt x="1466" y="241"/>
                    <a:pt x="1540" y="353"/>
                    <a:pt x="1558" y="371"/>
                  </a:cubicBezTo>
                  <a:cubicBezTo>
                    <a:pt x="1595" y="371"/>
                    <a:pt x="1614" y="427"/>
                    <a:pt x="1632" y="464"/>
                  </a:cubicBezTo>
                  <a:cubicBezTo>
                    <a:pt x="1651" y="501"/>
                    <a:pt x="1725" y="557"/>
                    <a:pt x="1799" y="594"/>
                  </a:cubicBezTo>
                  <a:cubicBezTo>
                    <a:pt x="1873" y="612"/>
                    <a:pt x="2003" y="705"/>
                    <a:pt x="2003" y="72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7" name="Freeform 14"/>
            <p:cNvSpPr>
              <a:spLocks noChangeArrowheads="1"/>
            </p:cNvSpPr>
            <p:nvPr/>
          </p:nvSpPr>
          <p:spPr bwMode="auto">
            <a:xfrm>
              <a:off x="2919413" y="3198813"/>
              <a:ext cx="106362" cy="460375"/>
            </a:xfrm>
            <a:custGeom>
              <a:avLst/>
              <a:gdLst>
                <a:gd name="T0" fmla="*/ 296 w 297"/>
                <a:gd name="T1" fmla="*/ 1224 h 1281"/>
                <a:gd name="T2" fmla="*/ 296 w 297"/>
                <a:gd name="T3" fmla="*/ 1224 h 1281"/>
                <a:gd name="T4" fmla="*/ 111 w 297"/>
                <a:gd name="T5" fmla="*/ 1280 h 1281"/>
                <a:gd name="T6" fmla="*/ 55 w 297"/>
                <a:gd name="T7" fmla="*/ 1113 h 1281"/>
                <a:gd name="T8" fmla="*/ 74 w 297"/>
                <a:gd name="T9" fmla="*/ 835 h 1281"/>
                <a:gd name="T10" fmla="*/ 74 w 297"/>
                <a:gd name="T11" fmla="*/ 631 h 1281"/>
                <a:gd name="T12" fmla="*/ 19 w 297"/>
                <a:gd name="T13" fmla="*/ 352 h 1281"/>
                <a:gd name="T14" fmla="*/ 0 w 297"/>
                <a:gd name="T15" fmla="*/ 93 h 1281"/>
                <a:gd name="T16" fmla="*/ 19 w 297"/>
                <a:gd name="T17" fmla="*/ 19 h 1281"/>
                <a:gd name="T18" fmla="*/ 74 w 297"/>
                <a:gd name="T19" fmla="*/ 37 h 1281"/>
                <a:gd name="T20" fmla="*/ 93 w 297"/>
                <a:gd name="T21" fmla="*/ 37 h 1281"/>
                <a:gd name="T22" fmla="*/ 111 w 297"/>
                <a:gd name="T23" fmla="*/ 0 h 1281"/>
                <a:gd name="T24" fmla="*/ 130 w 297"/>
                <a:gd name="T25" fmla="*/ 0 h 1281"/>
                <a:gd name="T26" fmla="*/ 204 w 297"/>
                <a:gd name="T27" fmla="*/ 93 h 1281"/>
                <a:gd name="T28" fmla="*/ 222 w 297"/>
                <a:gd name="T29" fmla="*/ 222 h 1281"/>
                <a:gd name="T30" fmla="*/ 278 w 297"/>
                <a:gd name="T31" fmla="*/ 371 h 1281"/>
                <a:gd name="T32" fmla="*/ 260 w 297"/>
                <a:gd name="T33" fmla="*/ 631 h 1281"/>
                <a:gd name="T34" fmla="*/ 278 w 297"/>
                <a:gd name="T35" fmla="*/ 946 h 1281"/>
                <a:gd name="T36" fmla="*/ 296 w 297"/>
                <a:gd name="T37" fmla="*/ 1224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281">
                  <a:moveTo>
                    <a:pt x="296" y="1224"/>
                  </a:moveTo>
                  <a:lnTo>
                    <a:pt x="296" y="1224"/>
                  </a:lnTo>
                  <a:cubicBezTo>
                    <a:pt x="296" y="1224"/>
                    <a:pt x="167" y="1261"/>
                    <a:pt x="111" y="1280"/>
                  </a:cubicBezTo>
                  <a:cubicBezTo>
                    <a:pt x="111" y="1280"/>
                    <a:pt x="55" y="1187"/>
                    <a:pt x="55" y="1113"/>
                  </a:cubicBezTo>
                  <a:cubicBezTo>
                    <a:pt x="74" y="1020"/>
                    <a:pt x="74" y="909"/>
                    <a:pt x="74" y="835"/>
                  </a:cubicBezTo>
                  <a:cubicBezTo>
                    <a:pt x="74" y="779"/>
                    <a:pt x="74" y="723"/>
                    <a:pt x="74" y="631"/>
                  </a:cubicBezTo>
                  <a:cubicBezTo>
                    <a:pt x="74" y="538"/>
                    <a:pt x="37" y="427"/>
                    <a:pt x="19" y="352"/>
                  </a:cubicBezTo>
                  <a:cubicBezTo>
                    <a:pt x="19" y="260"/>
                    <a:pt x="0" y="111"/>
                    <a:pt x="0" y="93"/>
                  </a:cubicBezTo>
                  <a:cubicBezTo>
                    <a:pt x="0" y="56"/>
                    <a:pt x="19" y="19"/>
                    <a:pt x="19" y="19"/>
                  </a:cubicBezTo>
                  <a:cubicBezTo>
                    <a:pt x="19" y="19"/>
                    <a:pt x="55" y="37"/>
                    <a:pt x="74" y="37"/>
                  </a:cubicBezTo>
                  <a:cubicBezTo>
                    <a:pt x="93" y="37"/>
                    <a:pt x="93" y="37"/>
                    <a:pt x="93" y="37"/>
                  </a:cubicBezTo>
                  <a:cubicBezTo>
                    <a:pt x="111" y="0"/>
                    <a:pt x="111" y="0"/>
                    <a:pt x="111" y="0"/>
                  </a:cubicBezTo>
                  <a:cubicBezTo>
                    <a:pt x="130" y="0"/>
                    <a:pt x="130" y="0"/>
                    <a:pt x="130" y="0"/>
                  </a:cubicBezTo>
                  <a:cubicBezTo>
                    <a:pt x="130" y="0"/>
                    <a:pt x="204" y="74"/>
                    <a:pt x="204" y="93"/>
                  </a:cubicBezTo>
                  <a:cubicBezTo>
                    <a:pt x="204" y="130"/>
                    <a:pt x="204" y="204"/>
                    <a:pt x="222" y="222"/>
                  </a:cubicBezTo>
                  <a:cubicBezTo>
                    <a:pt x="241" y="241"/>
                    <a:pt x="278" y="297"/>
                    <a:pt x="278" y="371"/>
                  </a:cubicBezTo>
                  <a:cubicBezTo>
                    <a:pt x="278" y="464"/>
                    <a:pt x="278" y="482"/>
                    <a:pt x="260" y="631"/>
                  </a:cubicBezTo>
                  <a:cubicBezTo>
                    <a:pt x="260" y="761"/>
                    <a:pt x="296" y="853"/>
                    <a:pt x="278" y="946"/>
                  </a:cubicBezTo>
                  <a:cubicBezTo>
                    <a:pt x="278" y="1020"/>
                    <a:pt x="296" y="1224"/>
                    <a:pt x="296" y="122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8" name="Freeform 15"/>
            <p:cNvSpPr>
              <a:spLocks noChangeArrowheads="1"/>
            </p:cNvSpPr>
            <p:nvPr/>
          </p:nvSpPr>
          <p:spPr bwMode="auto">
            <a:xfrm>
              <a:off x="2967038" y="3071813"/>
              <a:ext cx="260350" cy="568325"/>
            </a:xfrm>
            <a:custGeom>
              <a:avLst/>
              <a:gdLst>
                <a:gd name="T0" fmla="*/ 426 w 724"/>
                <a:gd name="T1" fmla="*/ 1539 h 1577"/>
                <a:gd name="T2" fmla="*/ 426 w 724"/>
                <a:gd name="T3" fmla="*/ 1539 h 1577"/>
                <a:gd name="T4" fmla="*/ 166 w 724"/>
                <a:gd name="T5" fmla="*/ 1576 h 1577"/>
                <a:gd name="T6" fmla="*/ 148 w 724"/>
                <a:gd name="T7" fmla="*/ 1428 h 1577"/>
                <a:gd name="T8" fmla="*/ 148 w 724"/>
                <a:gd name="T9" fmla="*/ 1168 h 1577"/>
                <a:gd name="T10" fmla="*/ 130 w 724"/>
                <a:gd name="T11" fmla="*/ 1039 h 1577"/>
                <a:gd name="T12" fmla="*/ 148 w 724"/>
                <a:gd name="T13" fmla="*/ 871 h 1577"/>
                <a:gd name="T14" fmla="*/ 148 w 724"/>
                <a:gd name="T15" fmla="*/ 668 h 1577"/>
                <a:gd name="T16" fmla="*/ 92 w 724"/>
                <a:gd name="T17" fmla="*/ 574 h 1577"/>
                <a:gd name="T18" fmla="*/ 74 w 724"/>
                <a:gd name="T19" fmla="*/ 463 h 1577"/>
                <a:gd name="T20" fmla="*/ 0 w 724"/>
                <a:gd name="T21" fmla="*/ 352 h 1577"/>
                <a:gd name="T22" fmla="*/ 148 w 724"/>
                <a:gd name="T23" fmla="*/ 259 h 1577"/>
                <a:gd name="T24" fmla="*/ 371 w 724"/>
                <a:gd name="T25" fmla="*/ 241 h 1577"/>
                <a:gd name="T26" fmla="*/ 408 w 724"/>
                <a:gd name="T27" fmla="*/ 167 h 1577"/>
                <a:gd name="T28" fmla="*/ 426 w 724"/>
                <a:gd name="T29" fmla="*/ 74 h 1577"/>
                <a:gd name="T30" fmla="*/ 537 w 724"/>
                <a:gd name="T31" fmla="*/ 55 h 1577"/>
                <a:gd name="T32" fmla="*/ 649 w 724"/>
                <a:gd name="T33" fmla="*/ 241 h 1577"/>
                <a:gd name="T34" fmla="*/ 649 w 724"/>
                <a:gd name="T35" fmla="*/ 297 h 1577"/>
                <a:gd name="T36" fmla="*/ 686 w 724"/>
                <a:gd name="T37" fmla="*/ 463 h 1577"/>
                <a:gd name="T38" fmla="*/ 519 w 724"/>
                <a:gd name="T39" fmla="*/ 816 h 1577"/>
                <a:gd name="T40" fmla="*/ 426 w 724"/>
                <a:gd name="T41" fmla="*/ 1113 h 1577"/>
                <a:gd name="T42" fmla="*/ 426 w 724"/>
                <a:gd name="T43" fmla="*/ 1539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4" h="1577">
                  <a:moveTo>
                    <a:pt x="426" y="1539"/>
                  </a:moveTo>
                  <a:lnTo>
                    <a:pt x="426" y="1539"/>
                  </a:lnTo>
                  <a:cubicBezTo>
                    <a:pt x="166" y="1576"/>
                    <a:pt x="166" y="1576"/>
                    <a:pt x="166" y="1576"/>
                  </a:cubicBezTo>
                  <a:cubicBezTo>
                    <a:pt x="148" y="1428"/>
                    <a:pt x="148" y="1428"/>
                    <a:pt x="148" y="1428"/>
                  </a:cubicBezTo>
                  <a:cubicBezTo>
                    <a:pt x="148" y="1168"/>
                    <a:pt x="148" y="1168"/>
                    <a:pt x="148" y="1168"/>
                  </a:cubicBezTo>
                  <a:cubicBezTo>
                    <a:pt x="130" y="1039"/>
                    <a:pt x="130" y="1039"/>
                    <a:pt x="130" y="1039"/>
                  </a:cubicBezTo>
                  <a:cubicBezTo>
                    <a:pt x="148" y="871"/>
                    <a:pt x="148" y="871"/>
                    <a:pt x="148" y="871"/>
                  </a:cubicBezTo>
                  <a:cubicBezTo>
                    <a:pt x="148" y="871"/>
                    <a:pt x="166" y="686"/>
                    <a:pt x="148" y="668"/>
                  </a:cubicBezTo>
                  <a:cubicBezTo>
                    <a:pt x="130" y="649"/>
                    <a:pt x="130" y="612"/>
                    <a:pt x="92" y="574"/>
                  </a:cubicBezTo>
                  <a:cubicBezTo>
                    <a:pt x="55" y="519"/>
                    <a:pt x="74" y="463"/>
                    <a:pt x="74" y="463"/>
                  </a:cubicBezTo>
                  <a:cubicBezTo>
                    <a:pt x="74" y="463"/>
                    <a:pt x="55" y="389"/>
                    <a:pt x="0" y="352"/>
                  </a:cubicBezTo>
                  <a:cubicBezTo>
                    <a:pt x="0" y="352"/>
                    <a:pt x="92" y="259"/>
                    <a:pt x="148" y="259"/>
                  </a:cubicBezTo>
                  <a:cubicBezTo>
                    <a:pt x="222" y="241"/>
                    <a:pt x="334" y="259"/>
                    <a:pt x="371" y="241"/>
                  </a:cubicBezTo>
                  <a:cubicBezTo>
                    <a:pt x="389" y="241"/>
                    <a:pt x="408" y="203"/>
                    <a:pt x="408" y="167"/>
                  </a:cubicBezTo>
                  <a:cubicBezTo>
                    <a:pt x="408" y="129"/>
                    <a:pt x="426" y="74"/>
                    <a:pt x="426" y="74"/>
                  </a:cubicBezTo>
                  <a:cubicBezTo>
                    <a:pt x="426" y="74"/>
                    <a:pt x="463" y="0"/>
                    <a:pt x="537" y="55"/>
                  </a:cubicBezTo>
                  <a:cubicBezTo>
                    <a:pt x="612" y="92"/>
                    <a:pt x="631" y="185"/>
                    <a:pt x="649" y="241"/>
                  </a:cubicBezTo>
                  <a:cubicBezTo>
                    <a:pt x="649" y="297"/>
                    <a:pt x="649" y="297"/>
                    <a:pt x="649" y="297"/>
                  </a:cubicBezTo>
                  <a:cubicBezTo>
                    <a:pt x="649" y="297"/>
                    <a:pt x="723" y="333"/>
                    <a:pt x="686" y="463"/>
                  </a:cubicBezTo>
                  <a:cubicBezTo>
                    <a:pt x="649" y="593"/>
                    <a:pt x="556" y="704"/>
                    <a:pt x="519" y="816"/>
                  </a:cubicBezTo>
                  <a:cubicBezTo>
                    <a:pt x="482" y="945"/>
                    <a:pt x="445" y="964"/>
                    <a:pt x="426" y="1113"/>
                  </a:cubicBezTo>
                  <a:cubicBezTo>
                    <a:pt x="408" y="1261"/>
                    <a:pt x="408" y="1484"/>
                    <a:pt x="426" y="153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9" name="Freeform 16"/>
            <p:cNvSpPr>
              <a:spLocks noChangeArrowheads="1"/>
            </p:cNvSpPr>
            <p:nvPr/>
          </p:nvSpPr>
          <p:spPr bwMode="auto">
            <a:xfrm>
              <a:off x="2592388" y="3178175"/>
              <a:ext cx="368300" cy="581025"/>
            </a:xfrm>
            <a:custGeom>
              <a:avLst/>
              <a:gdLst>
                <a:gd name="T0" fmla="*/ 1020 w 1021"/>
                <a:gd name="T1" fmla="*/ 1335 h 1614"/>
                <a:gd name="T2" fmla="*/ 1020 w 1021"/>
                <a:gd name="T3" fmla="*/ 1335 h 1614"/>
                <a:gd name="T4" fmla="*/ 834 w 1021"/>
                <a:gd name="T5" fmla="*/ 1409 h 1614"/>
                <a:gd name="T6" fmla="*/ 557 w 1021"/>
                <a:gd name="T7" fmla="*/ 1539 h 1614"/>
                <a:gd name="T8" fmla="*/ 352 w 1021"/>
                <a:gd name="T9" fmla="*/ 1595 h 1614"/>
                <a:gd name="T10" fmla="*/ 148 w 1021"/>
                <a:gd name="T11" fmla="*/ 1520 h 1614"/>
                <a:gd name="T12" fmla="*/ 111 w 1021"/>
                <a:gd name="T13" fmla="*/ 1335 h 1614"/>
                <a:gd name="T14" fmla="*/ 18 w 1021"/>
                <a:gd name="T15" fmla="*/ 1075 h 1614"/>
                <a:gd name="T16" fmla="*/ 37 w 1021"/>
                <a:gd name="T17" fmla="*/ 983 h 1614"/>
                <a:gd name="T18" fmla="*/ 186 w 1021"/>
                <a:gd name="T19" fmla="*/ 686 h 1614"/>
                <a:gd name="T20" fmla="*/ 186 w 1021"/>
                <a:gd name="T21" fmla="*/ 556 h 1614"/>
                <a:gd name="T22" fmla="*/ 92 w 1021"/>
                <a:gd name="T23" fmla="*/ 352 h 1614"/>
                <a:gd name="T24" fmla="*/ 111 w 1021"/>
                <a:gd name="T25" fmla="*/ 129 h 1614"/>
                <a:gd name="T26" fmla="*/ 315 w 1021"/>
                <a:gd name="T27" fmla="*/ 18 h 1614"/>
                <a:gd name="T28" fmla="*/ 686 w 1021"/>
                <a:gd name="T29" fmla="*/ 36 h 1614"/>
                <a:gd name="T30" fmla="*/ 909 w 1021"/>
                <a:gd name="T31" fmla="*/ 74 h 1614"/>
                <a:gd name="T32" fmla="*/ 928 w 1021"/>
                <a:gd name="T33" fmla="*/ 74 h 1614"/>
                <a:gd name="T34" fmla="*/ 928 w 1021"/>
                <a:gd name="T35" fmla="*/ 407 h 1614"/>
                <a:gd name="T36" fmla="*/ 983 w 1021"/>
                <a:gd name="T37" fmla="*/ 667 h 1614"/>
                <a:gd name="T38" fmla="*/ 983 w 1021"/>
                <a:gd name="T39" fmla="*/ 1094 h 1614"/>
                <a:gd name="T40" fmla="*/ 1020 w 1021"/>
                <a:gd name="T41" fmla="*/ 1335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1" h="1614">
                  <a:moveTo>
                    <a:pt x="1020" y="1335"/>
                  </a:moveTo>
                  <a:lnTo>
                    <a:pt x="1020" y="1335"/>
                  </a:lnTo>
                  <a:cubicBezTo>
                    <a:pt x="1020" y="1335"/>
                    <a:pt x="983" y="1335"/>
                    <a:pt x="834" y="1409"/>
                  </a:cubicBezTo>
                  <a:cubicBezTo>
                    <a:pt x="668" y="1484"/>
                    <a:pt x="612" y="1484"/>
                    <a:pt x="557" y="1539"/>
                  </a:cubicBezTo>
                  <a:cubicBezTo>
                    <a:pt x="482" y="1595"/>
                    <a:pt x="445" y="1613"/>
                    <a:pt x="352" y="1595"/>
                  </a:cubicBezTo>
                  <a:cubicBezTo>
                    <a:pt x="278" y="1576"/>
                    <a:pt x="148" y="1520"/>
                    <a:pt x="148" y="1520"/>
                  </a:cubicBezTo>
                  <a:cubicBezTo>
                    <a:pt x="148" y="1520"/>
                    <a:pt x="148" y="1409"/>
                    <a:pt x="111" y="1335"/>
                  </a:cubicBezTo>
                  <a:cubicBezTo>
                    <a:pt x="92" y="1261"/>
                    <a:pt x="18" y="1075"/>
                    <a:pt x="18" y="1075"/>
                  </a:cubicBezTo>
                  <a:cubicBezTo>
                    <a:pt x="18" y="1075"/>
                    <a:pt x="0" y="1019"/>
                    <a:pt x="37" y="983"/>
                  </a:cubicBezTo>
                  <a:cubicBezTo>
                    <a:pt x="74" y="927"/>
                    <a:pt x="186" y="686"/>
                    <a:pt x="186" y="686"/>
                  </a:cubicBezTo>
                  <a:cubicBezTo>
                    <a:pt x="186" y="686"/>
                    <a:pt x="222" y="612"/>
                    <a:pt x="186" y="556"/>
                  </a:cubicBezTo>
                  <a:cubicBezTo>
                    <a:pt x="167" y="500"/>
                    <a:pt x="92" y="352"/>
                    <a:pt x="92" y="352"/>
                  </a:cubicBezTo>
                  <a:cubicBezTo>
                    <a:pt x="92" y="352"/>
                    <a:pt x="74" y="185"/>
                    <a:pt x="111" y="129"/>
                  </a:cubicBezTo>
                  <a:cubicBezTo>
                    <a:pt x="148" y="92"/>
                    <a:pt x="186" y="18"/>
                    <a:pt x="315" y="18"/>
                  </a:cubicBezTo>
                  <a:cubicBezTo>
                    <a:pt x="445" y="18"/>
                    <a:pt x="593" y="0"/>
                    <a:pt x="686" y="36"/>
                  </a:cubicBezTo>
                  <a:cubicBezTo>
                    <a:pt x="779" y="55"/>
                    <a:pt x="872" y="74"/>
                    <a:pt x="909" y="74"/>
                  </a:cubicBezTo>
                  <a:cubicBezTo>
                    <a:pt x="909" y="74"/>
                    <a:pt x="928" y="55"/>
                    <a:pt x="928" y="74"/>
                  </a:cubicBezTo>
                  <a:cubicBezTo>
                    <a:pt x="928" y="111"/>
                    <a:pt x="928" y="352"/>
                    <a:pt x="928" y="407"/>
                  </a:cubicBezTo>
                  <a:cubicBezTo>
                    <a:pt x="946" y="463"/>
                    <a:pt x="983" y="630"/>
                    <a:pt x="983" y="667"/>
                  </a:cubicBezTo>
                  <a:cubicBezTo>
                    <a:pt x="983" y="704"/>
                    <a:pt x="983" y="1019"/>
                    <a:pt x="983" y="1094"/>
                  </a:cubicBezTo>
                  <a:cubicBezTo>
                    <a:pt x="964" y="1168"/>
                    <a:pt x="964" y="1242"/>
                    <a:pt x="1020" y="133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0" name="Freeform 17"/>
            <p:cNvSpPr>
              <a:spLocks noChangeArrowheads="1"/>
            </p:cNvSpPr>
            <p:nvPr/>
          </p:nvSpPr>
          <p:spPr bwMode="auto">
            <a:xfrm>
              <a:off x="2898775" y="2049463"/>
              <a:ext cx="1355725" cy="1062037"/>
            </a:xfrm>
            <a:custGeom>
              <a:avLst/>
              <a:gdLst>
                <a:gd name="T0" fmla="*/ 3562 w 3767"/>
                <a:gd name="T1" fmla="*/ 204 h 2951"/>
                <a:gd name="T2" fmla="*/ 3562 w 3767"/>
                <a:gd name="T3" fmla="*/ 204 h 2951"/>
                <a:gd name="T4" fmla="*/ 3617 w 3767"/>
                <a:gd name="T5" fmla="*/ 371 h 2951"/>
                <a:gd name="T6" fmla="*/ 3636 w 3767"/>
                <a:gd name="T7" fmla="*/ 613 h 2951"/>
                <a:gd name="T8" fmla="*/ 3747 w 3767"/>
                <a:gd name="T9" fmla="*/ 816 h 2951"/>
                <a:gd name="T10" fmla="*/ 3710 w 3767"/>
                <a:gd name="T11" fmla="*/ 1151 h 2951"/>
                <a:gd name="T12" fmla="*/ 3710 w 3767"/>
                <a:gd name="T13" fmla="*/ 1596 h 2951"/>
                <a:gd name="T14" fmla="*/ 3432 w 3767"/>
                <a:gd name="T15" fmla="*/ 1929 h 2951"/>
                <a:gd name="T16" fmla="*/ 3246 w 3767"/>
                <a:gd name="T17" fmla="*/ 2264 h 2951"/>
                <a:gd name="T18" fmla="*/ 2987 w 3767"/>
                <a:gd name="T19" fmla="*/ 2616 h 2951"/>
                <a:gd name="T20" fmla="*/ 2746 w 3767"/>
                <a:gd name="T21" fmla="*/ 2653 h 2951"/>
                <a:gd name="T22" fmla="*/ 2393 w 3767"/>
                <a:gd name="T23" fmla="*/ 2653 h 2951"/>
                <a:gd name="T24" fmla="*/ 2207 w 3767"/>
                <a:gd name="T25" fmla="*/ 2783 h 2951"/>
                <a:gd name="T26" fmla="*/ 1614 w 3767"/>
                <a:gd name="T27" fmla="*/ 2635 h 2951"/>
                <a:gd name="T28" fmla="*/ 1262 w 3767"/>
                <a:gd name="T29" fmla="*/ 2523 h 2951"/>
                <a:gd name="T30" fmla="*/ 965 w 3767"/>
                <a:gd name="T31" fmla="*/ 2709 h 2951"/>
                <a:gd name="T32" fmla="*/ 798 w 3767"/>
                <a:gd name="T33" fmla="*/ 2950 h 2951"/>
                <a:gd name="T34" fmla="*/ 687 w 3767"/>
                <a:gd name="T35" fmla="*/ 2876 h 2951"/>
                <a:gd name="T36" fmla="*/ 612 w 3767"/>
                <a:gd name="T37" fmla="*/ 2913 h 2951"/>
                <a:gd name="T38" fmla="*/ 464 w 3767"/>
                <a:gd name="T39" fmla="*/ 2801 h 2951"/>
                <a:gd name="T40" fmla="*/ 278 w 3767"/>
                <a:gd name="T41" fmla="*/ 2690 h 2951"/>
                <a:gd name="T42" fmla="*/ 204 w 3767"/>
                <a:gd name="T43" fmla="*/ 2560 h 2951"/>
                <a:gd name="T44" fmla="*/ 93 w 3767"/>
                <a:gd name="T45" fmla="*/ 2468 h 2951"/>
                <a:gd name="T46" fmla="*/ 0 w 3767"/>
                <a:gd name="T47" fmla="*/ 2264 h 2951"/>
                <a:gd name="T48" fmla="*/ 37 w 3767"/>
                <a:gd name="T49" fmla="*/ 2226 h 2951"/>
                <a:gd name="T50" fmla="*/ 297 w 3767"/>
                <a:gd name="T51" fmla="*/ 2134 h 2951"/>
                <a:gd name="T52" fmla="*/ 575 w 3767"/>
                <a:gd name="T53" fmla="*/ 2097 h 2951"/>
                <a:gd name="T54" fmla="*/ 817 w 3767"/>
                <a:gd name="T55" fmla="*/ 2078 h 2951"/>
                <a:gd name="T56" fmla="*/ 891 w 3767"/>
                <a:gd name="T57" fmla="*/ 1985 h 2951"/>
                <a:gd name="T58" fmla="*/ 965 w 3767"/>
                <a:gd name="T59" fmla="*/ 1707 h 2951"/>
                <a:gd name="T60" fmla="*/ 1002 w 3767"/>
                <a:gd name="T61" fmla="*/ 1447 h 2951"/>
                <a:gd name="T62" fmla="*/ 1020 w 3767"/>
                <a:gd name="T63" fmla="*/ 1169 h 2951"/>
                <a:gd name="T64" fmla="*/ 1299 w 3767"/>
                <a:gd name="T65" fmla="*/ 1095 h 2951"/>
                <a:gd name="T66" fmla="*/ 2764 w 3767"/>
                <a:gd name="T67" fmla="*/ 0 h 2951"/>
                <a:gd name="T68" fmla="*/ 2913 w 3767"/>
                <a:gd name="T69" fmla="*/ 19 h 2951"/>
                <a:gd name="T70" fmla="*/ 3154 w 3767"/>
                <a:gd name="T71" fmla="*/ 38 h 2951"/>
                <a:gd name="T72" fmla="*/ 3284 w 3767"/>
                <a:gd name="T73" fmla="*/ 204 h 2951"/>
                <a:gd name="T74" fmla="*/ 3562 w 3767"/>
                <a:gd name="T75" fmla="*/ 20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7" h="2951">
                  <a:moveTo>
                    <a:pt x="3562" y="204"/>
                  </a:moveTo>
                  <a:lnTo>
                    <a:pt x="3562" y="204"/>
                  </a:lnTo>
                  <a:cubicBezTo>
                    <a:pt x="3562" y="204"/>
                    <a:pt x="3617" y="260"/>
                    <a:pt x="3617" y="371"/>
                  </a:cubicBezTo>
                  <a:cubicBezTo>
                    <a:pt x="3617" y="483"/>
                    <a:pt x="3599" y="539"/>
                    <a:pt x="3636" y="613"/>
                  </a:cubicBezTo>
                  <a:cubicBezTo>
                    <a:pt x="3655" y="687"/>
                    <a:pt x="3729" y="705"/>
                    <a:pt x="3747" y="816"/>
                  </a:cubicBezTo>
                  <a:cubicBezTo>
                    <a:pt x="3766" y="928"/>
                    <a:pt x="3747" y="1021"/>
                    <a:pt x="3710" y="1151"/>
                  </a:cubicBezTo>
                  <a:cubicBezTo>
                    <a:pt x="3691" y="1262"/>
                    <a:pt x="3747" y="1503"/>
                    <a:pt x="3710" y="1596"/>
                  </a:cubicBezTo>
                  <a:cubicBezTo>
                    <a:pt x="3673" y="1688"/>
                    <a:pt x="3562" y="1837"/>
                    <a:pt x="3432" y="1929"/>
                  </a:cubicBezTo>
                  <a:cubicBezTo>
                    <a:pt x="3320" y="2041"/>
                    <a:pt x="3246" y="2226"/>
                    <a:pt x="3246" y="2264"/>
                  </a:cubicBezTo>
                  <a:cubicBezTo>
                    <a:pt x="3246" y="2300"/>
                    <a:pt x="3079" y="2579"/>
                    <a:pt x="2987" y="2616"/>
                  </a:cubicBezTo>
                  <a:cubicBezTo>
                    <a:pt x="2913" y="2653"/>
                    <a:pt x="2857" y="2671"/>
                    <a:pt x="2746" y="2653"/>
                  </a:cubicBezTo>
                  <a:cubicBezTo>
                    <a:pt x="2634" y="2653"/>
                    <a:pt x="2504" y="2560"/>
                    <a:pt x="2393" y="2653"/>
                  </a:cubicBezTo>
                  <a:cubicBezTo>
                    <a:pt x="2282" y="2746"/>
                    <a:pt x="2375" y="2839"/>
                    <a:pt x="2207" y="2783"/>
                  </a:cubicBezTo>
                  <a:cubicBezTo>
                    <a:pt x="2022" y="2727"/>
                    <a:pt x="1818" y="2579"/>
                    <a:pt x="1614" y="2635"/>
                  </a:cubicBezTo>
                  <a:cubicBezTo>
                    <a:pt x="1410" y="2671"/>
                    <a:pt x="1429" y="2505"/>
                    <a:pt x="1262" y="2523"/>
                  </a:cubicBezTo>
                  <a:cubicBezTo>
                    <a:pt x="1076" y="2560"/>
                    <a:pt x="1094" y="2597"/>
                    <a:pt x="965" y="2709"/>
                  </a:cubicBezTo>
                  <a:cubicBezTo>
                    <a:pt x="835" y="2839"/>
                    <a:pt x="798" y="2950"/>
                    <a:pt x="798" y="2950"/>
                  </a:cubicBezTo>
                  <a:cubicBezTo>
                    <a:pt x="798" y="2950"/>
                    <a:pt x="723" y="2876"/>
                    <a:pt x="687" y="2876"/>
                  </a:cubicBezTo>
                  <a:cubicBezTo>
                    <a:pt x="631" y="2876"/>
                    <a:pt x="612" y="2913"/>
                    <a:pt x="612" y="2913"/>
                  </a:cubicBezTo>
                  <a:cubicBezTo>
                    <a:pt x="612" y="2913"/>
                    <a:pt x="538" y="2820"/>
                    <a:pt x="464" y="2801"/>
                  </a:cubicBezTo>
                  <a:cubicBezTo>
                    <a:pt x="408" y="2783"/>
                    <a:pt x="334" y="2746"/>
                    <a:pt x="278" y="2690"/>
                  </a:cubicBezTo>
                  <a:cubicBezTo>
                    <a:pt x="241" y="2653"/>
                    <a:pt x="223" y="2579"/>
                    <a:pt x="204" y="2560"/>
                  </a:cubicBezTo>
                  <a:cubicBezTo>
                    <a:pt x="167" y="2560"/>
                    <a:pt x="130" y="2523"/>
                    <a:pt x="93" y="2468"/>
                  </a:cubicBezTo>
                  <a:cubicBezTo>
                    <a:pt x="56" y="2412"/>
                    <a:pt x="0" y="2264"/>
                    <a:pt x="0" y="2264"/>
                  </a:cubicBezTo>
                  <a:cubicBezTo>
                    <a:pt x="0" y="2264"/>
                    <a:pt x="19" y="2226"/>
                    <a:pt x="37" y="2226"/>
                  </a:cubicBezTo>
                  <a:cubicBezTo>
                    <a:pt x="75" y="2226"/>
                    <a:pt x="260" y="2152"/>
                    <a:pt x="297" y="2134"/>
                  </a:cubicBezTo>
                  <a:cubicBezTo>
                    <a:pt x="334" y="2097"/>
                    <a:pt x="446" y="2115"/>
                    <a:pt x="575" y="2097"/>
                  </a:cubicBezTo>
                  <a:cubicBezTo>
                    <a:pt x="687" y="2078"/>
                    <a:pt x="817" y="2078"/>
                    <a:pt x="817" y="2078"/>
                  </a:cubicBezTo>
                  <a:cubicBezTo>
                    <a:pt x="817" y="2078"/>
                    <a:pt x="872" y="2097"/>
                    <a:pt x="891" y="1985"/>
                  </a:cubicBezTo>
                  <a:cubicBezTo>
                    <a:pt x="891" y="1985"/>
                    <a:pt x="946" y="1763"/>
                    <a:pt x="965" y="1707"/>
                  </a:cubicBezTo>
                  <a:cubicBezTo>
                    <a:pt x="983" y="1670"/>
                    <a:pt x="1002" y="1447"/>
                    <a:pt x="1002" y="1447"/>
                  </a:cubicBezTo>
                  <a:cubicBezTo>
                    <a:pt x="1020" y="1169"/>
                    <a:pt x="1020" y="1169"/>
                    <a:pt x="1020" y="1169"/>
                  </a:cubicBezTo>
                  <a:cubicBezTo>
                    <a:pt x="1299" y="1095"/>
                    <a:pt x="1299" y="1095"/>
                    <a:pt x="1299" y="1095"/>
                  </a:cubicBezTo>
                  <a:cubicBezTo>
                    <a:pt x="2764" y="0"/>
                    <a:pt x="2764" y="0"/>
                    <a:pt x="2764" y="0"/>
                  </a:cubicBezTo>
                  <a:cubicBezTo>
                    <a:pt x="2764" y="0"/>
                    <a:pt x="2838" y="19"/>
                    <a:pt x="2913" y="19"/>
                  </a:cubicBezTo>
                  <a:cubicBezTo>
                    <a:pt x="2987" y="0"/>
                    <a:pt x="3117" y="19"/>
                    <a:pt x="3154" y="38"/>
                  </a:cubicBezTo>
                  <a:cubicBezTo>
                    <a:pt x="3191" y="56"/>
                    <a:pt x="3246" y="130"/>
                    <a:pt x="3284" y="204"/>
                  </a:cubicBezTo>
                  <a:cubicBezTo>
                    <a:pt x="3339" y="297"/>
                    <a:pt x="3432" y="260"/>
                    <a:pt x="3562" y="20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1" name="Freeform 18"/>
            <p:cNvSpPr>
              <a:spLocks noChangeArrowheads="1"/>
            </p:cNvSpPr>
            <p:nvPr/>
          </p:nvSpPr>
          <p:spPr bwMode="auto">
            <a:xfrm>
              <a:off x="4068763" y="2070100"/>
              <a:ext cx="881062" cy="1430338"/>
            </a:xfrm>
            <a:custGeom>
              <a:avLst/>
              <a:gdLst>
                <a:gd name="T0" fmla="*/ 2430 w 2449"/>
                <a:gd name="T1" fmla="*/ 890 h 3971"/>
                <a:gd name="T2" fmla="*/ 2430 w 2449"/>
                <a:gd name="T3" fmla="*/ 890 h 3971"/>
                <a:gd name="T4" fmla="*/ 2448 w 2449"/>
                <a:gd name="T5" fmla="*/ 1929 h 3971"/>
                <a:gd name="T6" fmla="*/ 2244 w 2449"/>
                <a:gd name="T7" fmla="*/ 2096 h 3971"/>
                <a:gd name="T8" fmla="*/ 2114 w 2449"/>
                <a:gd name="T9" fmla="*/ 2467 h 3971"/>
                <a:gd name="T10" fmla="*/ 2170 w 2449"/>
                <a:gd name="T11" fmla="*/ 2783 h 3971"/>
                <a:gd name="T12" fmla="*/ 2244 w 2449"/>
                <a:gd name="T13" fmla="*/ 3080 h 3971"/>
                <a:gd name="T14" fmla="*/ 2022 w 2449"/>
                <a:gd name="T15" fmla="*/ 3116 h 3971"/>
                <a:gd name="T16" fmla="*/ 1725 w 2449"/>
                <a:gd name="T17" fmla="*/ 3487 h 3971"/>
                <a:gd name="T18" fmla="*/ 1391 w 2449"/>
                <a:gd name="T19" fmla="*/ 3636 h 3971"/>
                <a:gd name="T20" fmla="*/ 1280 w 2449"/>
                <a:gd name="T21" fmla="*/ 3692 h 3971"/>
                <a:gd name="T22" fmla="*/ 1002 w 2449"/>
                <a:gd name="T23" fmla="*/ 3877 h 3971"/>
                <a:gd name="T24" fmla="*/ 539 w 2449"/>
                <a:gd name="T25" fmla="*/ 3970 h 3971"/>
                <a:gd name="T26" fmla="*/ 464 w 2449"/>
                <a:gd name="T27" fmla="*/ 3803 h 3971"/>
                <a:gd name="T28" fmla="*/ 353 w 2449"/>
                <a:gd name="T29" fmla="*/ 3636 h 3971"/>
                <a:gd name="T30" fmla="*/ 130 w 2449"/>
                <a:gd name="T31" fmla="*/ 3525 h 3971"/>
                <a:gd name="T32" fmla="*/ 204 w 2449"/>
                <a:gd name="T33" fmla="*/ 3357 h 3971"/>
                <a:gd name="T34" fmla="*/ 409 w 2449"/>
                <a:gd name="T35" fmla="*/ 3098 h 3971"/>
                <a:gd name="T36" fmla="*/ 353 w 2449"/>
                <a:gd name="T37" fmla="*/ 2894 h 3971"/>
                <a:gd name="T38" fmla="*/ 353 w 2449"/>
                <a:gd name="T39" fmla="*/ 2745 h 3971"/>
                <a:gd name="T40" fmla="*/ 168 w 2449"/>
                <a:gd name="T41" fmla="*/ 2560 h 3971"/>
                <a:gd name="T42" fmla="*/ 0 w 2449"/>
                <a:gd name="T43" fmla="*/ 2208 h 3971"/>
                <a:gd name="T44" fmla="*/ 93 w 2449"/>
                <a:gd name="T45" fmla="*/ 1985 h 3971"/>
                <a:gd name="T46" fmla="*/ 279 w 2449"/>
                <a:gd name="T47" fmla="*/ 1799 h 3971"/>
                <a:gd name="T48" fmla="*/ 464 w 2449"/>
                <a:gd name="T49" fmla="*/ 1540 h 3971"/>
                <a:gd name="T50" fmla="*/ 464 w 2449"/>
                <a:gd name="T51" fmla="*/ 1206 h 3971"/>
                <a:gd name="T52" fmla="*/ 501 w 2449"/>
                <a:gd name="T53" fmla="*/ 983 h 3971"/>
                <a:gd name="T54" fmla="*/ 464 w 2449"/>
                <a:gd name="T55" fmla="*/ 668 h 3971"/>
                <a:gd name="T56" fmla="*/ 353 w 2449"/>
                <a:gd name="T57" fmla="*/ 483 h 3971"/>
                <a:gd name="T58" fmla="*/ 316 w 2449"/>
                <a:gd name="T59" fmla="*/ 148 h 3971"/>
                <a:gd name="T60" fmla="*/ 501 w 2449"/>
                <a:gd name="T61" fmla="*/ 18 h 3971"/>
                <a:gd name="T62" fmla="*/ 650 w 2449"/>
                <a:gd name="T63" fmla="*/ 37 h 3971"/>
                <a:gd name="T64" fmla="*/ 2430 w 2449"/>
                <a:gd name="T65" fmla="*/ 890 h 3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9" h="3971">
                  <a:moveTo>
                    <a:pt x="2430" y="890"/>
                  </a:moveTo>
                  <a:lnTo>
                    <a:pt x="2430" y="890"/>
                  </a:lnTo>
                  <a:cubicBezTo>
                    <a:pt x="2448" y="1929"/>
                    <a:pt x="2448" y="1929"/>
                    <a:pt x="2448" y="1929"/>
                  </a:cubicBezTo>
                  <a:cubicBezTo>
                    <a:pt x="2448" y="1929"/>
                    <a:pt x="2319" y="1948"/>
                    <a:pt x="2244" y="2096"/>
                  </a:cubicBezTo>
                  <a:cubicBezTo>
                    <a:pt x="2170" y="2226"/>
                    <a:pt x="2096" y="2338"/>
                    <a:pt x="2114" y="2467"/>
                  </a:cubicBezTo>
                  <a:cubicBezTo>
                    <a:pt x="2133" y="2579"/>
                    <a:pt x="2096" y="2634"/>
                    <a:pt x="2170" y="2783"/>
                  </a:cubicBezTo>
                  <a:cubicBezTo>
                    <a:pt x="2244" y="2931"/>
                    <a:pt x="2319" y="3042"/>
                    <a:pt x="2244" y="3080"/>
                  </a:cubicBezTo>
                  <a:cubicBezTo>
                    <a:pt x="2170" y="3135"/>
                    <a:pt x="2077" y="3061"/>
                    <a:pt x="2022" y="3116"/>
                  </a:cubicBezTo>
                  <a:cubicBezTo>
                    <a:pt x="1966" y="3191"/>
                    <a:pt x="1873" y="3376"/>
                    <a:pt x="1725" y="3487"/>
                  </a:cubicBezTo>
                  <a:cubicBezTo>
                    <a:pt x="1577" y="3599"/>
                    <a:pt x="1483" y="3636"/>
                    <a:pt x="1391" y="3636"/>
                  </a:cubicBezTo>
                  <a:cubicBezTo>
                    <a:pt x="1317" y="3654"/>
                    <a:pt x="1298" y="3636"/>
                    <a:pt x="1280" y="3692"/>
                  </a:cubicBezTo>
                  <a:cubicBezTo>
                    <a:pt x="1261" y="3766"/>
                    <a:pt x="1112" y="3840"/>
                    <a:pt x="1002" y="3877"/>
                  </a:cubicBezTo>
                  <a:cubicBezTo>
                    <a:pt x="872" y="3933"/>
                    <a:pt x="539" y="3970"/>
                    <a:pt x="539" y="3970"/>
                  </a:cubicBezTo>
                  <a:cubicBezTo>
                    <a:pt x="539" y="3970"/>
                    <a:pt x="483" y="3858"/>
                    <a:pt x="464" y="3803"/>
                  </a:cubicBezTo>
                  <a:cubicBezTo>
                    <a:pt x="445" y="3766"/>
                    <a:pt x="427" y="3673"/>
                    <a:pt x="353" y="3636"/>
                  </a:cubicBezTo>
                  <a:cubicBezTo>
                    <a:pt x="260" y="3599"/>
                    <a:pt x="149" y="3562"/>
                    <a:pt x="130" y="3525"/>
                  </a:cubicBezTo>
                  <a:cubicBezTo>
                    <a:pt x="93" y="3487"/>
                    <a:pt x="56" y="3395"/>
                    <a:pt x="204" y="3357"/>
                  </a:cubicBezTo>
                  <a:cubicBezTo>
                    <a:pt x="371" y="3321"/>
                    <a:pt x="445" y="3191"/>
                    <a:pt x="409" y="3098"/>
                  </a:cubicBezTo>
                  <a:cubicBezTo>
                    <a:pt x="371" y="3005"/>
                    <a:pt x="334" y="2931"/>
                    <a:pt x="353" y="2894"/>
                  </a:cubicBezTo>
                  <a:cubicBezTo>
                    <a:pt x="371" y="2875"/>
                    <a:pt x="445" y="2801"/>
                    <a:pt x="353" y="2745"/>
                  </a:cubicBezTo>
                  <a:cubicBezTo>
                    <a:pt x="279" y="2709"/>
                    <a:pt x="223" y="2653"/>
                    <a:pt x="168" y="2560"/>
                  </a:cubicBezTo>
                  <a:cubicBezTo>
                    <a:pt x="130" y="2467"/>
                    <a:pt x="0" y="2208"/>
                    <a:pt x="0" y="2208"/>
                  </a:cubicBezTo>
                  <a:cubicBezTo>
                    <a:pt x="0" y="2208"/>
                    <a:pt x="56" y="2041"/>
                    <a:pt x="93" y="1985"/>
                  </a:cubicBezTo>
                  <a:cubicBezTo>
                    <a:pt x="130" y="1948"/>
                    <a:pt x="186" y="1855"/>
                    <a:pt x="279" y="1799"/>
                  </a:cubicBezTo>
                  <a:cubicBezTo>
                    <a:pt x="353" y="1744"/>
                    <a:pt x="445" y="1596"/>
                    <a:pt x="464" y="1540"/>
                  </a:cubicBezTo>
                  <a:cubicBezTo>
                    <a:pt x="483" y="1484"/>
                    <a:pt x="464" y="1206"/>
                    <a:pt x="464" y="1206"/>
                  </a:cubicBezTo>
                  <a:cubicBezTo>
                    <a:pt x="464" y="1206"/>
                    <a:pt x="483" y="1002"/>
                    <a:pt x="501" y="983"/>
                  </a:cubicBezTo>
                  <a:cubicBezTo>
                    <a:pt x="501" y="965"/>
                    <a:pt x="520" y="760"/>
                    <a:pt x="464" y="668"/>
                  </a:cubicBezTo>
                  <a:cubicBezTo>
                    <a:pt x="409" y="575"/>
                    <a:pt x="371" y="557"/>
                    <a:pt x="353" y="483"/>
                  </a:cubicBezTo>
                  <a:cubicBezTo>
                    <a:pt x="353" y="483"/>
                    <a:pt x="390" y="204"/>
                    <a:pt x="316" y="148"/>
                  </a:cubicBezTo>
                  <a:cubicBezTo>
                    <a:pt x="316" y="148"/>
                    <a:pt x="464" y="37"/>
                    <a:pt x="501" y="18"/>
                  </a:cubicBezTo>
                  <a:cubicBezTo>
                    <a:pt x="539" y="18"/>
                    <a:pt x="575" y="0"/>
                    <a:pt x="650" y="37"/>
                  </a:cubicBezTo>
                  <a:cubicBezTo>
                    <a:pt x="705" y="74"/>
                    <a:pt x="2319" y="872"/>
                    <a:pt x="2430" y="89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2" name="Freeform 19"/>
            <p:cNvSpPr>
              <a:spLocks noChangeArrowheads="1"/>
            </p:cNvSpPr>
            <p:nvPr/>
          </p:nvSpPr>
          <p:spPr bwMode="auto">
            <a:xfrm>
              <a:off x="3113088" y="2957513"/>
              <a:ext cx="1008062" cy="841375"/>
            </a:xfrm>
            <a:custGeom>
              <a:avLst/>
              <a:gdLst>
                <a:gd name="T0" fmla="*/ 1428 w 2802"/>
                <a:gd name="T1" fmla="*/ 2226 h 2339"/>
                <a:gd name="T2" fmla="*/ 1428 w 2802"/>
                <a:gd name="T3" fmla="*/ 2226 h 2339"/>
                <a:gd name="T4" fmla="*/ 1484 w 2802"/>
                <a:gd name="T5" fmla="*/ 2133 h 2339"/>
                <a:gd name="T6" fmla="*/ 1558 w 2802"/>
                <a:gd name="T7" fmla="*/ 1892 h 2339"/>
                <a:gd name="T8" fmla="*/ 1818 w 2802"/>
                <a:gd name="T9" fmla="*/ 1688 h 2339"/>
                <a:gd name="T10" fmla="*/ 2189 w 2802"/>
                <a:gd name="T11" fmla="*/ 1651 h 2339"/>
                <a:gd name="T12" fmla="*/ 2485 w 2802"/>
                <a:gd name="T13" fmla="*/ 1076 h 2339"/>
                <a:gd name="T14" fmla="*/ 2541 w 2802"/>
                <a:gd name="T15" fmla="*/ 946 h 2339"/>
                <a:gd name="T16" fmla="*/ 2652 w 2802"/>
                <a:gd name="T17" fmla="*/ 742 h 2339"/>
                <a:gd name="T18" fmla="*/ 2652 w 2802"/>
                <a:gd name="T19" fmla="*/ 649 h 2339"/>
                <a:gd name="T20" fmla="*/ 2801 w 2802"/>
                <a:gd name="T21" fmla="*/ 445 h 2339"/>
                <a:gd name="T22" fmla="*/ 2782 w 2802"/>
                <a:gd name="T23" fmla="*/ 297 h 2339"/>
                <a:gd name="T24" fmla="*/ 2467 w 2802"/>
                <a:gd name="T25" fmla="*/ 19 h 2339"/>
                <a:gd name="T26" fmla="*/ 2355 w 2802"/>
                <a:gd name="T27" fmla="*/ 112 h 2339"/>
                <a:gd name="T28" fmla="*/ 2078 w 2802"/>
                <a:gd name="T29" fmla="*/ 112 h 2339"/>
                <a:gd name="T30" fmla="*/ 1873 w 2802"/>
                <a:gd name="T31" fmla="*/ 93 h 2339"/>
                <a:gd name="T32" fmla="*/ 1725 w 2802"/>
                <a:gd name="T33" fmla="*/ 242 h 2339"/>
                <a:gd name="T34" fmla="*/ 1539 w 2802"/>
                <a:gd name="T35" fmla="*/ 242 h 2339"/>
                <a:gd name="T36" fmla="*/ 1131 w 2802"/>
                <a:gd name="T37" fmla="*/ 93 h 2339"/>
                <a:gd name="T38" fmla="*/ 927 w 2802"/>
                <a:gd name="T39" fmla="*/ 112 h 2339"/>
                <a:gd name="T40" fmla="*/ 760 w 2802"/>
                <a:gd name="T41" fmla="*/ 19 h 2339"/>
                <a:gd name="T42" fmla="*/ 556 w 2802"/>
                <a:gd name="T43" fmla="*/ 19 h 2339"/>
                <a:gd name="T44" fmla="*/ 408 w 2802"/>
                <a:gd name="T45" fmla="*/ 148 h 2339"/>
                <a:gd name="T46" fmla="*/ 204 w 2802"/>
                <a:gd name="T47" fmla="*/ 427 h 2339"/>
                <a:gd name="T48" fmla="*/ 241 w 2802"/>
                <a:gd name="T49" fmla="*/ 613 h 2339"/>
                <a:gd name="T50" fmla="*/ 278 w 2802"/>
                <a:gd name="T51" fmla="*/ 687 h 2339"/>
                <a:gd name="T52" fmla="*/ 129 w 2802"/>
                <a:gd name="T53" fmla="*/ 1058 h 2339"/>
                <a:gd name="T54" fmla="*/ 74 w 2802"/>
                <a:gd name="T55" fmla="*/ 1225 h 2339"/>
                <a:gd name="T56" fmla="*/ 18 w 2802"/>
                <a:gd name="T57" fmla="*/ 1429 h 2339"/>
                <a:gd name="T58" fmla="*/ 18 w 2802"/>
                <a:gd name="T59" fmla="*/ 1855 h 2339"/>
                <a:gd name="T60" fmla="*/ 278 w 2802"/>
                <a:gd name="T61" fmla="*/ 1818 h 2339"/>
                <a:gd name="T62" fmla="*/ 482 w 2802"/>
                <a:gd name="T63" fmla="*/ 1892 h 2339"/>
                <a:gd name="T64" fmla="*/ 594 w 2802"/>
                <a:gd name="T65" fmla="*/ 2003 h 2339"/>
                <a:gd name="T66" fmla="*/ 630 w 2802"/>
                <a:gd name="T67" fmla="*/ 2097 h 2339"/>
                <a:gd name="T68" fmla="*/ 723 w 2802"/>
                <a:gd name="T69" fmla="*/ 2097 h 2339"/>
                <a:gd name="T70" fmla="*/ 760 w 2802"/>
                <a:gd name="T71" fmla="*/ 2226 h 2339"/>
                <a:gd name="T72" fmla="*/ 927 w 2802"/>
                <a:gd name="T73" fmla="*/ 2300 h 2339"/>
                <a:gd name="T74" fmla="*/ 1057 w 2802"/>
                <a:gd name="T75" fmla="*/ 2319 h 2339"/>
                <a:gd name="T76" fmla="*/ 1094 w 2802"/>
                <a:gd name="T77" fmla="*/ 2282 h 2339"/>
                <a:gd name="T78" fmla="*/ 1317 w 2802"/>
                <a:gd name="T79" fmla="*/ 2263 h 2339"/>
                <a:gd name="T80" fmla="*/ 1428 w 2802"/>
                <a:gd name="T81" fmla="*/ 2226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2" h="2339">
                  <a:moveTo>
                    <a:pt x="1428" y="2226"/>
                  </a:moveTo>
                  <a:lnTo>
                    <a:pt x="1428" y="2226"/>
                  </a:lnTo>
                  <a:cubicBezTo>
                    <a:pt x="1428" y="2226"/>
                    <a:pt x="1428" y="2226"/>
                    <a:pt x="1484" y="2133"/>
                  </a:cubicBezTo>
                  <a:cubicBezTo>
                    <a:pt x="1558" y="2022"/>
                    <a:pt x="1539" y="1985"/>
                    <a:pt x="1558" y="1892"/>
                  </a:cubicBezTo>
                  <a:cubicBezTo>
                    <a:pt x="1595" y="1818"/>
                    <a:pt x="1651" y="1670"/>
                    <a:pt x="1818" y="1688"/>
                  </a:cubicBezTo>
                  <a:cubicBezTo>
                    <a:pt x="1966" y="1688"/>
                    <a:pt x="2096" y="1837"/>
                    <a:pt x="2189" y="1651"/>
                  </a:cubicBezTo>
                  <a:cubicBezTo>
                    <a:pt x="2300" y="1466"/>
                    <a:pt x="2467" y="1150"/>
                    <a:pt x="2485" y="1076"/>
                  </a:cubicBezTo>
                  <a:cubicBezTo>
                    <a:pt x="2523" y="1020"/>
                    <a:pt x="2504" y="984"/>
                    <a:pt x="2541" y="946"/>
                  </a:cubicBezTo>
                  <a:cubicBezTo>
                    <a:pt x="2597" y="890"/>
                    <a:pt x="2671" y="798"/>
                    <a:pt x="2652" y="742"/>
                  </a:cubicBezTo>
                  <a:cubicBezTo>
                    <a:pt x="2634" y="705"/>
                    <a:pt x="2597" y="687"/>
                    <a:pt x="2652" y="649"/>
                  </a:cubicBezTo>
                  <a:cubicBezTo>
                    <a:pt x="2690" y="613"/>
                    <a:pt x="2801" y="501"/>
                    <a:pt x="2801" y="445"/>
                  </a:cubicBezTo>
                  <a:cubicBezTo>
                    <a:pt x="2801" y="408"/>
                    <a:pt x="2782" y="316"/>
                    <a:pt x="2782" y="297"/>
                  </a:cubicBezTo>
                  <a:cubicBezTo>
                    <a:pt x="2764" y="278"/>
                    <a:pt x="2523" y="0"/>
                    <a:pt x="2467" y="19"/>
                  </a:cubicBezTo>
                  <a:cubicBezTo>
                    <a:pt x="2467" y="19"/>
                    <a:pt x="2393" y="93"/>
                    <a:pt x="2355" y="112"/>
                  </a:cubicBezTo>
                  <a:cubicBezTo>
                    <a:pt x="2300" y="112"/>
                    <a:pt x="2189" y="148"/>
                    <a:pt x="2078" y="112"/>
                  </a:cubicBezTo>
                  <a:cubicBezTo>
                    <a:pt x="1984" y="74"/>
                    <a:pt x="1873" y="93"/>
                    <a:pt x="1873" y="93"/>
                  </a:cubicBezTo>
                  <a:cubicBezTo>
                    <a:pt x="1873" y="93"/>
                    <a:pt x="1781" y="112"/>
                    <a:pt x="1725" y="242"/>
                  </a:cubicBezTo>
                  <a:cubicBezTo>
                    <a:pt x="1725" y="242"/>
                    <a:pt x="1707" y="316"/>
                    <a:pt x="1539" y="242"/>
                  </a:cubicBezTo>
                  <a:cubicBezTo>
                    <a:pt x="1391" y="167"/>
                    <a:pt x="1187" y="93"/>
                    <a:pt x="1131" y="93"/>
                  </a:cubicBezTo>
                  <a:cubicBezTo>
                    <a:pt x="1057" y="93"/>
                    <a:pt x="965" y="112"/>
                    <a:pt x="927" y="112"/>
                  </a:cubicBezTo>
                  <a:cubicBezTo>
                    <a:pt x="890" y="112"/>
                    <a:pt x="797" y="37"/>
                    <a:pt x="760" y="19"/>
                  </a:cubicBezTo>
                  <a:cubicBezTo>
                    <a:pt x="742" y="0"/>
                    <a:pt x="594" y="0"/>
                    <a:pt x="556" y="19"/>
                  </a:cubicBezTo>
                  <a:cubicBezTo>
                    <a:pt x="500" y="56"/>
                    <a:pt x="426" y="130"/>
                    <a:pt x="408" y="148"/>
                  </a:cubicBezTo>
                  <a:cubicBezTo>
                    <a:pt x="371" y="186"/>
                    <a:pt x="204" y="371"/>
                    <a:pt x="204" y="427"/>
                  </a:cubicBezTo>
                  <a:cubicBezTo>
                    <a:pt x="241" y="613"/>
                    <a:pt x="241" y="613"/>
                    <a:pt x="241" y="613"/>
                  </a:cubicBezTo>
                  <a:cubicBezTo>
                    <a:pt x="241" y="613"/>
                    <a:pt x="278" y="649"/>
                    <a:pt x="278" y="687"/>
                  </a:cubicBezTo>
                  <a:cubicBezTo>
                    <a:pt x="278" y="705"/>
                    <a:pt x="241" y="872"/>
                    <a:pt x="129" y="1058"/>
                  </a:cubicBezTo>
                  <a:cubicBezTo>
                    <a:pt x="129" y="1058"/>
                    <a:pt x="93" y="1206"/>
                    <a:pt x="74" y="1225"/>
                  </a:cubicBezTo>
                  <a:cubicBezTo>
                    <a:pt x="55" y="1243"/>
                    <a:pt x="18" y="1391"/>
                    <a:pt x="18" y="1429"/>
                  </a:cubicBezTo>
                  <a:cubicBezTo>
                    <a:pt x="18" y="1447"/>
                    <a:pt x="0" y="1818"/>
                    <a:pt x="18" y="1855"/>
                  </a:cubicBezTo>
                  <a:cubicBezTo>
                    <a:pt x="18" y="1855"/>
                    <a:pt x="167" y="1800"/>
                    <a:pt x="278" y="1818"/>
                  </a:cubicBezTo>
                  <a:cubicBezTo>
                    <a:pt x="371" y="1837"/>
                    <a:pt x="445" y="1837"/>
                    <a:pt x="482" y="1892"/>
                  </a:cubicBezTo>
                  <a:cubicBezTo>
                    <a:pt x="538" y="1967"/>
                    <a:pt x="594" y="1948"/>
                    <a:pt x="594" y="2003"/>
                  </a:cubicBezTo>
                  <a:cubicBezTo>
                    <a:pt x="594" y="2059"/>
                    <a:pt x="594" y="2097"/>
                    <a:pt x="630" y="2097"/>
                  </a:cubicBezTo>
                  <a:cubicBezTo>
                    <a:pt x="668" y="2097"/>
                    <a:pt x="723" y="2078"/>
                    <a:pt x="723" y="2097"/>
                  </a:cubicBezTo>
                  <a:cubicBezTo>
                    <a:pt x="742" y="2133"/>
                    <a:pt x="723" y="2208"/>
                    <a:pt x="760" y="2226"/>
                  </a:cubicBezTo>
                  <a:cubicBezTo>
                    <a:pt x="797" y="2263"/>
                    <a:pt x="835" y="2300"/>
                    <a:pt x="927" y="2300"/>
                  </a:cubicBezTo>
                  <a:cubicBezTo>
                    <a:pt x="1001" y="2319"/>
                    <a:pt x="1039" y="2338"/>
                    <a:pt x="1057" y="2319"/>
                  </a:cubicBezTo>
                  <a:cubicBezTo>
                    <a:pt x="1076" y="2282"/>
                    <a:pt x="1039" y="2263"/>
                    <a:pt x="1094" y="2282"/>
                  </a:cubicBezTo>
                  <a:cubicBezTo>
                    <a:pt x="1168" y="2300"/>
                    <a:pt x="1242" y="2263"/>
                    <a:pt x="1317" y="2263"/>
                  </a:cubicBezTo>
                  <a:cubicBezTo>
                    <a:pt x="1372" y="2282"/>
                    <a:pt x="1372" y="2282"/>
                    <a:pt x="1428" y="222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3" name="Freeform 20"/>
            <p:cNvSpPr>
              <a:spLocks noChangeArrowheads="1"/>
            </p:cNvSpPr>
            <p:nvPr/>
          </p:nvSpPr>
          <p:spPr bwMode="auto">
            <a:xfrm>
              <a:off x="3714750" y="3967163"/>
              <a:ext cx="193675" cy="120650"/>
            </a:xfrm>
            <a:custGeom>
              <a:avLst/>
              <a:gdLst>
                <a:gd name="T0" fmla="*/ 112 w 539"/>
                <a:gd name="T1" fmla="*/ 56 h 335"/>
                <a:gd name="T2" fmla="*/ 112 w 539"/>
                <a:gd name="T3" fmla="*/ 56 h 335"/>
                <a:gd name="T4" fmla="*/ 56 w 539"/>
                <a:gd name="T5" fmla="*/ 186 h 335"/>
                <a:gd name="T6" fmla="*/ 0 w 539"/>
                <a:gd name="T7" fmla="*/ 279 h 335"/>
                <a:gd name="T8" fmla="*/ 93 w 539"/>
                <a:gd name="T9" fmla="*/ 334 h 335"/>
                <a:gd name="T10" fmla="*/ 353 w 539"/>
                <a:gd name="T11" fmla="*/ 315 h 335"/>
                <a:gd name="T12" fmla="*/ 483 w 539"/>
                <a:gd name="T13" fmla="*/ 297 h 335"/>
                <a:gd name="T14" fmla="*/ 501 w 539"/>
                <a:gd name="T15" fmla="*/ 186 h 335"/>
                <a:gd name="T16" fmla="*/ 445 w 539"/>
                <a:gd name="T17" fmla="*/ 74 h 335"/>
                <a:gd name="T18" fmla="*/ 112 w 539"/>
                <a:gd name="T19" fmla="*/ 56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335">
                  <a:moveTo>
                    <a:pt x="112" y="56"/>
                  </a:moveTo>
                  <a:lnTo>
                    <a:pt x="112" y="56"/>
                  </a:lnTo>
                  <a:cubicBezTo>
                    <a:pt x="112" y="56"/>
                    <a:pt x="93" y="149"/>
                    <a:pt x="56" y="186"/>
                  </a:cubicBezTo>
                  <a:cubicBezTo>
                    <a:pt x="38" y="223"/>
                    <a:pt x="0" y="223"/>
                    <a:pt x="0" y="279"/>
                  </a:cubicBezTo>
                  <a:cubicBezTo>
                    <a:pt x="0" y="315"/>
                    <a:pt x="19" y="334"/>
                    <a:pt x="93" y="334"/>
                  </a:cubicBezTo>
                  <a:cubicBezTo>
                    <a:pt x="167" y="334"/>
                    <a:pt x="297" y="315"/>
                    <a:pt x="353" y="315"/>
                  </a:cubicBezTo>
                  <a:cubicBezTo>
                    <a:pt x="409" y="315"/>
                    <a:pt x="464" y="334"/>
                    <a:pt x="483" y="297"/>
                  </a:cubicBezTo>
                  <a:cubicBezTo>
                    <a:pt x="483" y="241"/>
                    <a:pt x="464" y="241"/>
                    <a:pt x="501" y="186"/>
                  </a:cubicBezTo>
                  <a:cubicBezTo>
                    <a:pt x="538" y="112"/>
                    <a:pt x="501" y="74"/>
                    <a:pt x="445" y="74"/>
                  </a:cubicBezTo>
                  <a:cubicBezTo>
                    <a:pt x="390" y="74"/>
                    <a:pt x="130" y="0"/>
                    <a:pt x="112"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4" name="Freeform 21"/>
            <p:cNvSpPr>
              <a:spLocks noChangeArrowheads="1"/>
            </p:cNvSpPr>
            <p:nvPr/>
          </p:nvSpPr>
          <p:spPr bwMode="auto">
            <a:xfrm>
              <a:off x="3627438" y="2865438"/>
              <a:ext cx="708025" cy="1149350"/>
            </a:xfrm>
            <a:custGeom>
              <a:avLst/>
              <a:gdLst>
                <a:gd name="T0" fmla="*/ 1763 w 1967"/>
                <a:gd name="T1" fmla="*/ 1762 h 3191"/>
                <a:gd name="T2" fmla="*/ 1763 w 1967"/>
                <a:gd name="T3" fmla="*/ 1762 h 3191"/>
                <a:gd name="T4" fmla="*/ 1651 w 1967"/>
                <a:gd name="T5" fmla="*/ 1985 h 3191"/>
                <a:gd name="T6" fmla="*/ 1503 w 1967"/>
                <a:gd name="T7" fmla="*/ 2262 h 3191"/>
                <a:gd name="T8" fmla="*/ 1614 w 1967"/>
                <a:gd name="T9" fmla="*/ 2467 h 3191"/>
                <a:gd name="T10" fmla="*/ 1651 w 1967"/>
                <a:gd name="T11" fmla="*/ 2652 h 3191"/>
                <a:gd name="T12" fmla="*/ 1855 w 1967"/>
                <a:gd name="T13" fmla="*/ 2875 h 3191"/>
                <a:gd name="T14" fmla="*/ 1892 w 1967"/>
                <a:gd name="T15" fmla="*/ 3079 h 3191"/>
                <a:gd name="T16" fmla="*/ 1744 w 1967"/>
                <a:gd name="T17" fmla="*/ 3172 h 3191"/>
                <a:gd name="T18" fmla="*/ 761 w 1967"/>
                <a:gd name="T19" fmla="*/ 3172 h 3191"/>
                <a:gd name="T20" fmla="*/ 650 w 1967"/>
                <a:gd name="T21" fmla="*/ 3134 h 3191"/>
                <a:gd name="T22" fmla="*/ 445 w 1967"/>
                <a:gd name="T23" fmla="*/ 3098 h 3191"/>
                <a:gd name="T24" fmla="*/ 353 w 1967"/>
                <a:gd name="T25" fmla="*/ 3116 h 3191"/>
                <a:gd name="T26" fmla="*/ 353 w 1967"/>
                <a:gd name="T27" fmla="*/ 3023 h 3191"/>
                <a:gd name="T28" fmla="*/ 315 w 1967"/>
                <a:gd name="T29" fmla="*/ 2856 h 3191"/>
                <a:gd name="T30" fmla="*/ 315 w 1967"/>
                <a:gd name="T31" fmla="*/ 2801 h 3191"/>
                <a:gd name="T32" fmla="*/ 279 w 1967"/>
                <a:gd name="T33" fmla="*/ 2727 h 3191"/>
                <a:gd name="T34" fmla="*/ 241 w 1967"/>
                <a:gd name="T35" fmla="*/ 2689 h 3191"/>
                <a:gd name="T36" fmla="*/ 185 w 1967"/>
                <a:gd name="T37" fmla="*/ 2671 h 3191"/>
                <a:gd name="T38" fmla="*/ 111 w 1967"/>
                <a:gd name="T39" fmla="*/ 2652 h 3191"/>
                <a:gd name="T40" fmla="*/ 56 w 1967"/>
                <a:gd name="T41" fmla="*/ 2578 h 3191"/>
                <a:gd name="T42" fmla="*/ 0 w 1967"/>
                <a:gd name="T43" fmla="*/ 2485 h 3191"/>
                <a:gd name="T44" fmla="*/ 37 w 1967"/>
                <a:gd name="T45" fmla="*/ 2430 h 3191"/>
                <a:gd name="T46" fmla="*/ 130 w 1967"/>
                <a:gd name="T47" fmla="*/ 2262 h 3191"/>
                <a:gd name="T48" fmla="*/ 204 w 1967"/>
                <a:gd name="T49" fmla="*/ 2021 h 3191"/>
                <a:gd name="T50" fmla="*/ 464 w 1967"/>
                <a:gd name="T51" fmla="*/ 1947 h 3191"/>
                <a:gd name="T52" fmla="*/ 631 w 1967"/>
                <a:gd name="T53" fmla="*/ 2003 h 3191"/>
                <a:gd name="T54" fmla="*/ 835 w 1967"/>
                <a:gd name="T55" fmla="*/ 1799 h 3191"/>
                <a:gd name="T56" fmla="*/ 1021 w 1967"/>
                <a:gd name="T57" fmla="*/ 1428 h 3191"/>
                <a:gd name="T58" fmla="*/ 1076 w 1967"/>
                <a:gd name="T59" fmla="*/ 1261 h 3191"/>
                <a:gd name="T60" fmla="*/ 1095 w 1967"/>
                <a:gd name="T61" fmla="*/ 1224 h 3191"/>
                <a:gd name="T62" fmla="*/ 1206 w 1967"/>
                <a:gd name="T63" fmla="*/ 1094 h 3191"/>
                <a:gd name="T64" fmla="*/ 1206 w 1967"/>
                <a:gd name="T65" fmla="*/ 946 h 3191"/>
                <a:gd name="T66" fmla="*/ 1298 w 1967"/>
                <a:gd name="T67" fmla="*/ 816 h 3191"/>
                <a:gd name="T68" fmla="*/ 1373 w 1967"/>
                <a:gd name="T69" fmla="*/ 704 h 3191"/>
                <a:gd name="T70" fmla="*/ 1354 w 1967"/>
                <a:gd name="T71" fmla="*/ 537 h 3191"/>
                <a:gd name="T72" fmla="*/ 1187 w 1967"/>
                <a:gd name="T73" fmla="*/ 371 h 3191"/>
                <a:gd name="T74" fmla="*/ 1039 w 1967"/>
                <a:gd name="T75" fmla="*/ 278 h 3191"/>
                <a:gd name="T76" fmla="*/ 1224 w 1967"/>
                <a:gd name="T77" fmla="*/ 0 h 3191"/>
                <a:gd name="T78" fmla="*/ 1410 w 1967"/>
                <a:gd name="T79" fmla="*/ 389 h 3191"/>
                <a:gd name="T80" fmla="*/ 1577 w 1967"/>
                <a:gd name="T81" fmla="*/ 537 h 3191"/>
                <a:gd name="T82" fmla="*/ 1595 w 1967"/>
                <a:gd name="T83" fmla="*/ 649 h 3191"/>
                <a:gd name="T84" fmla="*/ 1577 w 1967"/>
                <a:gd name="T85" fmla="*/ 760 h 3191"/>
                <a:gd name="T86" fmla="*/ 1633 w 1967"/>
                <a:gd name="T87" fmla="*/ 983 h 3191"/>
                <a:gd name="T88" fmla="*/ 1484 w 1967"/>
                <a:gd name="T89" fmla="*/ 1149 h 3191"/>
                <a:gd name="T90" fmla="*/ 1336 w 1967"/>
                <a:gd name="T91" fmla="*/ 1205 h 3191"/>
                <a:gd name="T92" fmla="*/ 1428 w 1967"/>
                <a:gd name="T93" fmla="*/ 1372 h 3191"/>
                <a:gd name="T94" fmla="*/ 1688 w 1967"/>
                <a:gd name="T95" fmla="*/ 1576 h 3191"/>
                <a:gd name="T96" fmla="*/ 1763 w 1967"/>
                <a:gd name="T97" fmla="*/ 1762 h 3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7" h="3191">
                  <a:moveTo>
                    <a:pt x="1763" y="1762"/>
                  </a:moveTo>
                  <a:lnTo>
                    <a:pt x="1763" y="1762"/>
                  </a:lnTo>
                  <a:cubicBezTo>
                    <a:pt x="1763" y="1762"/>
                    <a:pt x="1688" y="1910"/>
                    <a:pt x="1651" y="1985"/>
                  </a:cubicBezTo>
                  <a:cubicBezTo>
                    <a:pt x="1614" y="2059"/>
                    <a:pt x="1484" y="2151"/>
                    <a:pt x="1503" y="2262"/>
                  </a:cubicBezTo>
                  <a:cubicBezTo>
                    <a:pt x="1540" y="2374"/>
                    <a:pt x="1577" y="2356"/>
                    <a:pt x="1614" y="2467"/>
                  </a:cubicBezTo>
                  <a:cubicBezTo>
                    <a:pt x="1633" y="2578"/>
                    <a:pt x="1558" y="2559"/>
                    <a:pt x="1651" y="2652"/>
                  </a:cubicBezTo>
                  <a:cubicBezTo>
                    <a:pt x="1725" y="2727"/>
                    <a:pt x="1818" y="2819"/>
                    <a:pt x="1855" y="2875"/>
                  </a:cubicBezTo>
                  <a:cubicBezTo>
                    <a:pt x="1911" y="2912"/>
                    <a:pt x="1966" y="2986"/>
                    <a:pt x="1892" y="3079"/>
                  </a:cubicBezTo>
                  <a:cubicBezTo>
                    <a:pt x="1837" y="3153"/>
                    <a:pt x="1855" y="3190"/>
                    <a:pt x="1744" y="3172"/>
                  </a:cubicBezTo>
                  <a:cubicBezTo>
                    <a:pt x="1614" y="3172"/>
                    <a:pt x="872" y="3098"/>
                    <a:pt x="761" y="3172"/>
                  </a:cubicBezTo>
                  <a:cubicBezTo>
                    <a:pt x="761" y="3172"/>
                    <a:pt x="724" y="3134"/>
                    <a:pt x="650" y="3134"/>
                  </a:cubicBezTo>
                  <a:cubicBezTo>
                    <a:pt x="556" y="3134"/>
                    <a:pt x="464" y="3098"/>
                    <a:pt x="445" y="3098"/>
                  </a:cubicBezTo>
                  <a:cubicBezTo>
                    <a:pt x="427" y="3098"/>
                    <a:pt x="353" y="3116"/>
                    <a:pt x="353" y="3116"/>
                  </a:cubicBezTo>
                  <a:cubicBezTo>
                    <a:pt x="353" y="3116"/>
                    <a:pt x="353" y="3060"/>
                    <a:pt x="353" y="3023"/>
                  </a:cubicBezTo>
                  <a:cubicBezTo>
                    <a:pt x="353" y="2968"/>
                    <a:pt x="334" y="2893"/>
                    <a:pt x="315" y="2856"/>
                  </a:cubicBezTo>
                  <a:cubicBezTo>
                    <a:pt x="315" y="2838"/>
                    <a:pt x="315" y="2838"/>
                    <a:pt x="315" y="2801"/>
                  </a:cubicBezTo>
                  <a:cubicBezTo>
                    <a:pt x="315" y="2763"/>
                    <a:pt x="315" y="2727"/>
                    <a:pt x="279" y="2727"/>
                  </a:cubicBezTo>
                  <a:cubicBezTo>
                    <a:pt x="241" y="2727"/>
                    <a:pt x="260" y="2727"/>
                    <a:pt x="241" y="2689"/>
                  </a:cubicBezTo>
                  <a:cubicBezTo>
                    <a:pt x="223" y="2652"/>
                    <a:pt x="223" y="2652"/>
                    <a:pt x="185" y="2671"/>
                  </a:cubicBezTo>
                  <a:cubicBezTo>
                    <a:pt x="167" y="2689"/>
                    <a:pt x="149" y="2689"/>
                    <a:pt x="111" y="2652"/>
                  </a:cubicBezTo>
                  <a:cubicBezTo>
                    <a:pt x="93" y="2615"/>
                    <a:pt x="93" y="2615"/>
                    <a:pt x="56" y="2578"/>
                  </a:cubicBezTo>
                  <a:cubicBezTo>
                    <a:pt x="37" y="2541"/>
                    <a:pt x="0" y="2485"/>
                    <a:pt x="0" y="2485"/>
                  </a:cubicBezTo>
                  <a:cubicBezTo>
                    <a:pt x="0" y="2485"/>
                    <a:pt x="19" y="2448"/>
                    <a:pt x="37" y="2430"/>
                  </a:cubicBezTo>
                  <a:cubicBezTo>
                    <a:pt x="56" y="2392"/>
                    <a:pt x="111" y="2318"/>
                    <a:pt x="130" y="2262"/>
                  </a:cubicBezTo>
                  <a:cubicBezTo>
                    <a:pt x="130" y="2207"/>
                    <a:pt x="130" y="2077"/>
                    <a:pt x="204" y="2021"/>
                  </a:cubicBezTo>
                  <a:cubicBezTo>
                    <a:pt x="260" y="1966"/>
                    <a:pt x="334" y="1891"/>
                    <a:pt x="464" y="1947"/>
                  </a:cubicBezTo>
                  <a:cubicBezTo>
                    <a:pt x="594" y="1985"/>
                    <a:pt x="556" y="2003"/>
                    <a:pt x="631" y="2003"/>
                  </a:cubicBezTo>
                  <a:cubicBezTo>
                    <a:pt x="686" y="2003"/>
                    <a:pt x="724" y="2003"/>
                    <a:pt x="835" y="1799"/>
                  </a:cubicBezTo>
                  <a:cubicBezTo>
                    <a:pt x="927" y="1595"/>
                    <a:pt x="1021" y="1428"/>
                    <a:pt x="1021" y="1428"/>
                  </a:cubicBezTo>
                  <a:cubicBezTo>
                    <a:pt x="1021" y="1428"/>
                    <a:pt x="1076" y="1279"/>
                    <a:pt x="1076" y="1261"/>
                  </a:cubicBezTo>
                  <a:cubicBezTo>
                    <a:pt x="1095" y="1243"/>
                    <a:pt x="1095" y="1224"/>
                    <a:pt x="1095" y="1224"/>
                  </a:cubicBezTo>
                  <a:cubicBezTo>
                    <a:pt x="1095" y="1224"/>
                    <a:pt x="1169" y="1131"/>
                    <a:pt x="1206" y="1094"/>
                  </a:cubicBezTo>
                  <a:cubicBezTo>
                    <a:pt x="1224" y="1057"/>
                    <a:pt x="1243" y="1020"/>
                    <a:pt x="1206" y="946"/>
                  </a:cubicBezTo>
                  <a:cubicBezTo>
                    <a:pt x="1206" y="946"/>
                    <a:pt x="1206" y="908"/>
                    <a:pt x="1298" y="816"/>
                  </a:cubicBezTo>
                  <a:cubicBezTo>
                    <a:pt x="1298" y="816"/>
                    <a:pt x="1373" y="742"/>
                    <a:pt x="1373" y="704"/>
                  </a:cubicBezTo>
                  <a:cubicBezTo>
                    <a:pt x="1392" y="686"/>
                    <a:pt x="1392" y="593"/>
                    <a:pt x="1354" y="537"/>
                  </a:cubicBezTo>
                  <a:cubicBezTo>
                    <a:pt x="1317" y="501"/>
                    <a:pt x="1187" y="371"/>
                    <a:pt x="1187" y="371"/>
                  </a:cubicBezTo>
                  <a:cubicBezTo>
                    <a:pt x="1039" y="278"/>
                    <a:pt x="1039" y="278"/>
                    <a:pt x="1039" y="278"/>
                  </a:cubicBezTo>
                  <a:cubicBezTo>
                    <a:pt x="1039" y="278"/>
                    <a:pt x="1224" y="55"/>
                    <a:pt x="1224" y="0"/>
                  </a:cubicBezTo>
                  <a:cubicBezTo>
                    <a:pt x="1224" y="0"/>
                    <a:pt x="1373" y="333"/>
                    <a:pt x="1410" y="389"/>
                  </a:cubicBezTo>
                  <a:cubicBezTo>
                    <a:pt x="1447" y="426"/>
                    <a:pt x="1521" y="519"/>
                    <a:pt x="1577" y="537"/>
                  </a:cubicBezTo>
                  <a:cubicBezTo>
                    <a:pt x="1651" y="575"/>
                    <a:pt x="1633" y="630"/>
                    <a:pt x="1595" y="649"/>
                  </a:cubicBezTo>
                  <a:cubicBezTo>
                    <a:pt x="1577" y="686"/>
                    <a:pt x="1558" y="704"/>
                    <a:pt x="1577" y="760"/>
                  </a:cubicBezTo>
                  <a:cubicBezTo>
                    <a:pt x="1577" y="834"/>
                    <a:pt x="1669" y="908"/>
                    <a:pt x="1633" y="983"/>
                  </a:cubicBezTo>
                  <a:cubicBezTo>
                    <a:pt x="1614" y="1038"/>
                    <a:pt x="1577" y="1094"/>
                    <a:pt x="1484" y="1149"/>
                  </a:cubicBezTo>
                  <a:cubicBezTo>
                    <a:pt x="1373" y="1187"/>
                    <a:pt x="1336" y="1187"/>
                    <a:pt x="1336" y="1205"/>
                  </a:cubicBezTo>
                  <a:cubicBezTo>
                    <a:pt x="1317" y="1243"/>
                    <a:pt x="1317" y="1335"/>
                    <a:pt x="1428" y="1372"/>
                  </a:cubicBezTo>
                  <a:cubicBezTo>
                    <a:pt x="1558" y="1409"/>
                    <a:pt x="1633" y="1409"/>
                    <a:pt x="1688" y="1576"/>
                  </a:cubicBezTo>
                  <a:cubicBezTo>
                    <a:pt x="1744" y="1762"/>
                    <a:pt x="1763" y="1762"/>
                    <a:pt x="1763" y="176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5" name="Freeform 22"/>
            <p:cNvSpPr>
              <a:spLocks noChangeArrowheads="1"/>
            </p:cNvSpPr>
            <p:nvPr/>
          </p:nvSpPr>
          <p:spPr bwMode="auto">
            <a:xfrm>
              <a:off x="3633788" y="3992563"/>
              <a:ext cx="554037" cy="534987"/>
            </a:xfrm>
            <a:custGeom>
              <a:avLst/>
              <a:gdLst>
                <a:gd name="T0" fmla="*/ 575 w 1540"/>
                <a:gd name="T1" fmla="*/ 1484 h 1485"/>
                <a:gd name="T2" fmla="*/ 575 w 1540"/>
                <a:gd name="T3" fmla="*/ 1484 h 1485"/>
                <a:gd name="T4" fmla="*/ 667 w 1540"/>
                <a:gd name="T5" fmla="*/ 1409 h 1485"/>
                <a:gd name="T6" fmla="*/ 816 w 1540"/>
                <a:gd name="T7" fmla="*/ 1465 h 1485"/>
                <a:gd name="T8" fmla="*/ 834 w 1540"/>
                <a:gd name="T9" fmla="*/ 1298 h 1485"/>
                <a:gd name="T10" fmla="*/ 797 w 1540"/>
                <a:gd name="T11" fmla="*/ 1187 h 1485"/>
                <a:gd name="T12" fmla="*/ 983 w 1540"/>
                <a:gd name="T13" fmla="*/ 1020 h 1485"/>
                <a:gd name="T14" fmla="*/ 1113 w 1540"/>
                <a:gd name="T15" fmla="*/ 1076 h 1485"/>
                <a:gd name="T16" fmla="*/ 1354 w 1540"/>
                <a:gd name="T17" fmla="*/ 1168 h 1485"/>
                <a:gd name="T18" fmla="*/ 1502 w 1540"/>
                <a:gd name="T19" fmla="*/ 908 h 1485"/>
                <a:gd name="T20" fmla="*/ 1409 w 1540"/>
                <a:gd name="T21" fmla="*/ 631 h 1485"/>
                <a:gd name="T22" fmla="*/ 1335 w 1540"/>
                <a:gd name="T23" fmla="*/ 446 h 1485"/>
                <a:gd name="T24" fmla="*/ 1409 w 1540"/>
                <a:gd name="T25" fmla="*/ 223 h 1485"/>
                <a:gd name="T26" fmla="*/ 1205 w 1540"/>
                <a:gd name="T27" fmla="*/ 260 h 1485"/>
                <a:gd name="T28" fmla="*/ 1113 w 1540"/>
                <a:gd name="T29" fmla="*/ 205 h 1485"/>
                <a:gd name="T30" fmla="*/ 1038 w 1540"/>
                <a:gd name="T31" fmla="*/ 0 h 1485"/>
                <a:gd name="T32" fmla="*/ 742 w 1540"/>
                <a:gd name="T33" fmla="*/ 38 h 1485"/>
                <a:gd name="T34" fmla="*/ 723 w 1540"/>
                <a:gd name="T35" fmla="*/ 112 h 1485"/>
                <a:gd name="T36" fmla="*/ 705 w 1540"/>
                <a:gd name="T37" fmla="*/ 223 h 1485"/>
                <a:gd name="T38" fmla="*/ 593 w 1540"/>
                <a:gd name="T39" fmla="*/ 241 h 1485"/>
                <a:gd name="T40" fmla="*/ 445 w 1540"/>
                <a:gd name="T41" fmla="*/ 260 h 1485"/>
                <a:gd name="T42" fmla="*/ 278 w 1540"/>
                <a:gd name="T43" fmla="*/ 241 h 1485"/>
                <a:gd name="T44" fmla="*/ 222 w 1540"/>
                <a:gd name="T45" fmla="*/ 223 h 1485"/>
                <a:gd name="T46" fmla="*/ 222 w 1540"/>
                <a:gd name="T47" fmla="*/ 353 h 1485"/>
                <a:gd name="T48" fmla="*/ 166 w 1540"/>
                <a:gd name="T49" fmla="*/ 612 h 1485"/>
                <a:gd name="T50" fmla="*/ 74 w 1540"/>
                <a:gd name="T51" fmla="*/ 742 h 1485"/>
                <a:gd name="T52" fmla="*/ 18 w 1540"/>
                <a:gd name="T53" fmla="*/ 760 h 1485"/>
                <a:gd name="T54" fmla="*/ 74 w 1540"/>
                <a:gd name="T55" fmla="*/ 872 h 1485"/>
                <a:gd name="T56" fmla="*/ 74 w 1540"/>
                <a:gd name="T57" fmla="*/ 927 h 1485"/>
                <a:gd name="T58" fmla="*/ 260 w 1540"/>
                <a:gd name="T59" fmla="*/ 1224 h 1485"/>
                <a:gd name="T60" fmla="*/ 575 w 1540"/>
                <a:gd name="T61" fmla="*/ 1484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0" h="1485">
                  <a:moveTo>
                    <a:pt x="575" y="1484"/>
                  </a:moveTo>
                  <a:lnTo>
                    <a:pt x="575" y="1484"/>
                  </a:lnTo>
                  <a:cubicBezTo>
                    <a:pt x="612" y="1484"/>
                    <a:pt x="556" y="1391"/>
                    <a:pt x="667" y="1409"/>
                  </a:cubicBezTo>
                  <a:cubicBezTo>
                    <a:pt x="779" y="1428"/>
                    <a:pt x="760" y="1484"/>
                    <a:pt x="816" y="1465"/>
                  </a:cubicBezTo>
                  <a:cubicBezTo>
                    <a:pt x="890" y="1428"/>
                    <a:pt x="872" y="1373"/>
                    <a:pt x="834" y="1298"/>
                  </a:cubicBezTo>
                  <a:cubicBezTo>
                    <a:pt x="797" y="1243"/>
                    <a:pt x="723" y="1224"/>
                    <a:pt x="797" y="1187"/>
                  </a:cubicBezTo>
                  <a:cubicBezTo>
                    <a:pt x="872" y="1131"/>
                    <a:pt x="964" y="1038"/>
                    <a:pt x="983" y="1020"/>
                  </a:cubicBezTo>
                  <a:cubicBezTo>
                    <a:pt x="1020" y="1002"/>
                    <a:pt x="1002" y="1002"/>
                    <a:pt x="1113" y="1076"/>
                  </a:cubicBezTo>
                  <a:cubicBezTo>
                    <a:pt x="1224" y="1168"/>
                    <a:pt x="1279" y="1224"/>
                    <a:pt x="1354" y="1168"/>
                  </a:cubicBezTo>
                  <a:cubicBezTo>
                    <a:pt x="1428" y="1094"/>
                    <a:pt x="1539" y="1020"/>
                    <a:pt x="1502" y="908"/>
                  </a:cubicBezTo>
                  <a:cubicBezTo>
                    <a:pt x="1465" y="797"/>
                    <a:pt x="1484" y="686"/>
                    <a:pt x="1409" y="631"/>
                  </a:cubicBezTo>
                  <a:cubicBezTo>
                    <a:pt x="1335" y="556"/>
                    <a:pt x="1261" y="501"/>
                    <a:pt x="1335" y="446"/>
                  </a:cubicBezTo>
                  <a:cubicBezTo>
                    <a:pt x="1391" y="372"/>
                    <a:pt x="1502" y="279"/>
                    <a:pt x="1409" y="223"/>
                  </a:cubicBezTo>
                  <a:cubicBezTo>
                    <a:pt x="1335" y="167"/>
                    <a:pt x="1243" y="241"/>
                    <a:pt x="1205" y="260"/>
                  </a:cubicBezTo>
                  <a:cubicBezTo>
                    <a:pt x="1168" y="260"/>
                    <a:pt x="1150" y="279"/>
                    <a:pt x="1113" y="205"/>
                  </a:cubicBezTo>
                  <a:cubicBezTo>
                    <a:pt x="1076" y="130"/>
                    <a:pt x="1038" y="0"/>
                    <a:pt x="1038" y="0"/>
                  </a:cubicBezTo>
                  <a:cubicBezTo>
                    <a:pt x="1038" y="0"/>
                    <a:pt x="760" y="19"/>
                    <a:pt x="742" y="38"/>
                  </a:cubicBezTo>
                  <a:cubicBezTo>
                    <a:pt x="742" y="38"/>
                    <a:pt x="742" y="75"/>
                    <a:pt x="723" y="112"/>
                  </a:cubicBezTo>
                  <a:cubicBezTo>
                    <a:pt x="705" y="130"/>
                    <a:pt x="705" y="205"/>
                    <a:pt x="705" y="223"/>
                  </a:cubicBezTo>
                  <a:cubicBezTo>
                    <a:pt x="705" y="241"/>
                    <a:pt x="667" y="241"/>
                    <a:pt x="593" y="241"/>
                  </a:cubicBezTo>
                  <a:cubicBezTo>
                    <a:pt x="537" y="241"/>
                    <a:pt x="482" y="260"/>
                    <a:pt x="445" y="260"/>
                  </a:cubicBezTo>
                  <a:cubicBezTo>
                    <a:pt x="426" y="260"/>
                    <a:pt x="315" y="260"/>
                    <a:pt x="278" y="241"/>
                  </a:cubicBezTo>
                  <a:cubicBezTo>
                    <a:pt x="241" y="241"/>
                    <a:pt x="222" y="223"/>
                    <a:pt x="222" y="223"/>
                  </a:cubicBezTo>
                  <a:cubicBezTo>
                    <a:pt x="222" y="223"/>
                    <a:pt x="241" y="297"/>
                    <a:pt x="222" y="353"/>
                  </a:cubicBezTo>
                  <a:cubicBezTo>
                    <a:pt x="204" y="409"/>
                    <a:pt x="204" y="519"/>
                    <a:pt x="166" y="612"/>
                  </a:cubicBezTo>
                  <a:cubicBezTo>
                    <a:pt x="130" y="686"/>
                    <a:pt x="111" y="742"/>
                    <a:pt x="74" y="742"/>
                  </a:cubicBezTo>
                  <a:cubicBezTo>
                    <a:pt x="37" y="742"/>
                    <a:pt x="0" y="705"/>
                    <a:pt x="18" y="760"/>
                  </a:cubicBezTo>
                  <a:cubicBezTo>
                    <a:pt x="37" y="816"/>
                    <a:pt x="74" y="853"/>
                    <a:pt x="74" y="872"/>
                  </a:cubicBezTo>
                  <a:cubicBezTo>
                    <a:pt x="74" y="890"/>
                    <a:pt x="37" y="890"/>
                    <a:pt x="74" y="927"/>
                  </a:cubicBezTo>
                  <a:cubicBezTo>
                    <a:pt x="92" y="964"/>
                    <a:pt x="185" y="1131"/>
                    <a:pt x="260" y="1224"/>
                  </a:cubicBezTo>
                  <a:cubicBezTo>
                    <a:pt x="352" y="1298"/>
                    <a:pt x="445" y="1428"/>
                    <a:pt x="575" y="148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6" name="Freeform 23"/>
            <p:cNvSpPr>
              <a:spLocks noChangeArrowheads="1"/>
            </p:cNvSpPr>
            <p:nvPr/>
          </p:nvSpPr>
          <p:spPr bwMode="auto">
            <a:xfrm>
              <a:off x="3841750" y="3846513"/>
              <a:ext cx="674688" cy="820737"/>
            </a:xfrm>
            <a:custGeom>
              <a:avLst/>
              <a:gdLst>
                <a:gd name="T0" fmla="*/ 1836 w 1873"/>
                <a:gd name="T1" fmla="*/ 111 h 2281"/>
                <a:gd name="T2" fmla="*/ 1836 w 1873"/>
                <a:gd name="T3" fmla="*/ 111 h 2281"/>
                <a:gd name="T4" fmla="*/ 1706 w 1873"/>
                <a:gd name="T5" fmla="*/ 36 h 2281"/>
                <a:gd name="T6" fmla="*/ 1484 w 1873"/>
                <a:gd name="T7" fmla="*/ 74 h 2281"/>
                <a:gd name="T8" fmla="*/ 1372 w 1873"/>
                <a:gd name="T9" fmla="*/ 222 h 2281"/>
                <a:gd name="T10" fmla="*/ 1335 w 1873"/>
                <a:gd name="T11" fmla="*/ 296 h 2281"/>
                <a:gd name="T12" fmla="*/ 1280 w 1873"/>
                <a:gd name="T13" fmla="*/ 389 h 2281"/>
                <a:gd name="T14" fmla="*/ 1224 w 1873"/>
                <a:gd name="T15" fmla="*/ 445 h 2281"/>
                <a:gd name="T16" fmla="*/ 927 w 1873"/>
                <a:gd name="T17" fmla="*/ 426 h 2281"/>
                <a:gd name="T18" fmla="*/ 463 w 1873"/>
                <a:gd name="T19" fmla="*/ 407 h 2281"/>
                <a:gd name="T20" fmla="*/ 556 w 1873"/>
                <a:gd name="T21" fmla="*/ 648 h 2281"/>
                <a:gd name="T22" fmla="*/ 668 w 1873"/>
                <a:gd name="T23" fmla="*/ 648 h 2281"/>
                <a:gd name="T24" fmla="*/ 872 w 1873"/>
                <a:gd name="T25" fmla="*/ 648 h 2281"/>
                <a:gd name="T26" fmla="*/ 816 w 1873"/>
                <a:gd name="T27" fmla="*/ 779 h 2281"/>
                <a:gd name="T28" fmla="*/ 723 w 1873"/>
                <a:gd name="T29" fmla="*/ 870 h 2281"/>
                <a:gd name="T30" fmla="*/ 798 w 1873"/>
                <a:gd name="T31" fmla="*/ 1000 h 2281"/>
                <a:gd name="T32" fmla="*/ 890 w 1873"/>
                <a:gd name="T33" fmla="*/ 1130 h 2281"/>
                <a:gd name="T34" fmla="*/ 927 w 1873"/>
                <a:gd name="T35" fmla="*/ 1297 h 2281"/>
                <a:gd name="T36" fmla="*/ 909 w 1873"/>
                <a:gd name="T37" fmla="*/ 1445 h 2281"/>
                <a:gd name="T38" fmla="*/ 760 w 1873"/>
                <a:gd name="T39" fmla="*/ 1594 h 2281"/>
                <a:gd name="T40" fmla="*/ 630 w 1873"/>
                <a:gd name="T41" fmla="*/ 1557 h 2281"/>
                <a:gd name="T42" fmla="*/ 445 w 1873"/>
                <a:gd name="T43" fmla="*/ 1427 h 2281"/>
                <a:gd name="T44" fmla="*/ 408 w 1873"/>
                <a:gd name="T45" fmla="*/ 1427 h 2281"/>
                <a:gd name="T46" fmla="*/ 222 w 1873"/>
                <a:gd name="T47" fmla="*/ 1594 h 2281"/>
                <a:gd name="T48" fmla="*/ 204 w 1873"/>
                <a:gd name="T49" fmla="*/ 1650 h 2281"/>
                <a:gd name="T50" fmla="*/ 278 w 1873"/>
                <a:gd name="T51" fmla="*/ 1780 h 2281"/>
                <a:gd name="T52" fmla="*/ 222 w 1873"/>
                <a:gd name="T53" fmla="*/ 1872 h 2281"/>
                <a:gd name="T54" fmla="*/ 148 w 1873"/>
                <a:gd name="T55" fmla="*/ 1835 h 2281"/>
                <a:gd name="T56" fmla="*/ 56 w 1873"/>
                <a:gd name="T57" fmla="*/ 1816 h 2281"/>
                <a:gd name="T58" fmla="*/ 0 w 1873"/>
                <a:gd name="T59" fmla="*/ 1891 h 2281"/>
                <a:gd name="T60" fmla="*/ 130 w 1873"/>
                <a:gd name="T61" fmla="*/ 2021 h 2281"/>
                <a:gd name="T62" fmla="*/ 204 w 1873"/>
                <a:gd name="T63" fmla="*/ 2187 h 2281"/>
                <a:gd name="T64" fmla="*/ 241 w 1873"/>
                <a:gd name="T65" fmla="*/ 2280 h 2281"/>
                <a:gd name="T66" fmla="*/ 333 w 1873"/>
                <a:gd name="T67" fmla="*/ 2206 h 2281"/>
                <a:gd name="T68" fmla="*/ 482 w 1873"/>
                <a:gd name="T69" fmla="*/ 2095 h 2281"/>
                <a:gd name="T70" fmla="*/ 760 w 1873"/>
                <a:gd name="T71" fmla="*/ 2076 h 2281"/>
                <a:gd name="T72" fmla="*/ 1057 w 1873"/>
                <a:gd name="T73" fmla="*/ 1928 h 2281"/>
                <a:gd name="T74" fmla="*/ 1187 w 1873"/>
                <a:gd name="T75" fmla="*/ 1816 h 2281"/>
                <a:gd name="T76" fmla="*/ 1243 w 1873"/>
                <a:gd name="T77" fmla="*/ 1612 h 2281"/>
                <a:gd name="T78" fmla="*/ 1335 w 1873"/>
                <a:gd name="T79" fmla="*/ 1427 h 2281"/>
                <a:gd name="T80" fmla="*/ 1391 w 1873"/>
                <a:gd name="T81" fmla="*/ 1260 h 2281"/>
                <a:gd name="T82" fmla="*/ 1595 w 1873"/>
                <a:gd name="T83" fmla="*/ 1093 h 2281"/>
                <a:gd name="T84" fmla="*/ 1687 w 1873"/>
                <a:gd name="T85" fmla="*/ 889 h 2281"/>
                <a:gd name="T86" fmla="*/ 1742 w 1873"/>
                <a:gd name="T87" fmla="*/ 500 h 2281"/>
                <a:gd name="T88" fmla="*/ 1872 w 1873"/>
                <a:gd name="T89" fmla="*/ 203 h 2281"/>
                <a:gd name="T90" fmla="*/ 1836 w 1873"/>
                <a:gd name="T91" fmla="*/ 111 h 2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3" h="2281">
                  <a:moveTo>
                    <a:pt x="1836" y="111"/>
                  </a:moveTo>
                  <a:lnTo>
                    <a:pt x="1836" y="111"/>
                  </a:lnTo>
                  <a:cubicBezTo>
                    <a:pt x="1836" y="111"/>
                    <a:pt x="1854" y="74"/>
                    <a:pt x="1706" y="36"/>
                  </a:cubicBezTo>
                  <a:cubicBezTo>
                    <a:pt x="1558" y="0"/>
                    <a:pt x="1521" y="0"/>
                    <a:pt x="1484" y="74"/>
                  </a:cubicBezTo>
                  <a:cubicBezTo>
                    <a:pt x="1428" y="129"/>
                    <a:pt x="1410" y="203"/>
                    <a:pt x="1372" y="222"/>
                  </a:cubicBezTo>
                  <a:cubicBezTo>
                    <a:pt x="1354" y="259"/>
                    <a:pt x="1335" y="296"/>
                    <a:pt x="1335" y="296"/>
                  </a:cubicBezTo>
                  <a:cubicBezTo>
                    <a:pt x="1280" y="389"/>
                    <a:pt x="1280" y="389"/>
                    <a:pt x="1280" y="389"/>
                  </a:cubicBezTo>
                  <a:cubicBezTo>
                    <a:pt x="1280" y="389"/>
                    <a:pt x="1261" y="426"/>
                    <a:pt x="1224" y="445"/>
                  </a:cubicBezTo>
                  <a:cubicBezTo>
                    <a:pt x="1187" y="445"/>
                    <a:pt x="927" y="426"/>
                    <a:pt x="927" y="426"/>
                  </a:cubicBezTo>
                  <a:cubicBezTo>
                    <a:pt x="463" y="407"/>
                    <a:pt x="463" y="407"/>
                    <a:pt x="463" y="407"/>
                  </a:cubicBezTo>
                  <a:cubicBezTo>
                    <a:pt x="556" y="648"/>
                    <a:pt x="556" y="648"/>
                    <a:pt x="556" y="648"/>
                  </a:cubicBezTo>
                  <a:cubicBezTo>
                    <a:pt x="556" y="648"/>
                    <a:pt x="575" y="686"/>
                    <a:pt x="668" y="648"/>
                  </a:cubicBezTo>
                  <a:cubicBezTo>
                    <a:pt x="742" y="612"/>
                    <a:pt x="816" y="556"/>
                    <a:pt x="872" y="648"/>
                  </a:cubicBezTo>
                  <a:cubicBezTo>
                    <a:pt x="872" y="648"/>
                    <a:pt x="872" y="723"/>
                    <a:pt x="816" y="779"/>
                  </a:cubicBezTo>
                  <a:cubicBezTo>
                    <a:pt x="779" y="816"/>
                    <a:pt x="723" y="852"/>
                    <a:pt x="723" y="870"/>
                  </a:cubicBezTo>
                  <a:cubicBezTo>
                    <a:pt x="723" y="889"/>
                    <a:pt x="742" y="944"/>
                    <a:pt x="798" y="1000"/>
                  </a:cubicBezTo>
                  <a:cubicBezTo>
                    <a:pt x="853" y="1038"/>
                    <a:pt x="890" y="1112"/>
                    <a:pt x="890" y="1130"/>
                  </a:cubicBezTo>
                  <a:cubicBezTo>
                    <a:pt x="890" y="1167"/>
                    <a:pt x="927" y="1279"/>
                    <a:pt x="927" y="1297"/>
                  </a:cubicBezTo>
                  <a:cubicBezTo>
                    <a:pt x="927" y="1297"/>
                    <a:pt x="964" y="1371"/>
                    <a:pt x="909" y="1445"/>
                  </a:cubicBezTo>
                  <a:cubicBezTo>
                    <a:pt x="853" y="1520"/>
                    <a:pt x="760" y="1594"/>
                    <a:pt x="760" y="1594"/>
                  </a:cubicBezTo>
                  <a:cubicBezTo>
                    <a:pt x="760" y="1594"/>
                    <a:pt x="704" y="1631"/>
                    <a:pt x="630" y="1557"/>
                  </a:cubicBezTo>
                  <a:cubicBezTo>
                    <a:pt x="575" y="1501"/>
                    <a:pt x="445" y="1427"/>
                    <a:pt x="445" y="1427"/>
                  </a:cubicBezTo>
                  <a:cubicBezTo>
                    <a:pt x="445" y="1427"/>
                    <a:pt x="427" y="1409"/>
                    <a:pt x="408" y="1427"/>
                  </a:cubicBezTo>
                  <a:cubicBezTo>
                    <a:pt x="389" y="1445"/>
                    <a:pt x="241" y="1575"/>
                    <a:pt x="222" y="1594"/>
                  </a:cubicBezTo>
                  <a:cubicBezTo>
                    <a:pt x="204" y="1594"/>
                    <a:pt x="167" y="1631"/>
                    <a:pt x="204" y="1650"/>
                  </a:cubicBezTo>
                  <a:cubicBezTo>
                    <a:pt x="241" y="1668"/>
                    <a:pt x="297" y="1742"/>
                    <a:pt x="278" y="1780"/>
                  </a:cubicBezTo>
                  <a:cubicBezTo>
                    <a:pt x="278" y="1798"/>
                    <a:pt x="315" y="1854"/>
                    <a:pt x="222" y="1872"/>
                  </a:cubicBezTo>
                  <a:cubicBezTo>
                    <a:pt x="222" y="1872"/>
                    <a:pt x="185" y="1835"/>
                    <a:pt x="148" y="1835"/>
                  </a:cubicBezTo>
                  <a:cubicBezTo>
                    <a:pt x="130" y="1816"/>
                    <a:pt x="74" y="1816"/>
                    <a:pt x="56" y="1816"/>
                  </a:cubicBezTo>
                  <a:cubicBezTo>
                    <a:pt x="37" y="1816"/>
                    <a:pt x="18" y="1835"/>
                    <a:pt x="0" y="1891"/>
                  </a:cubicBezTo>
                  <a:cubicBezTo>
                    <a:pt x="0" y="1891"/>
                    <a:pt x="111" y="2002"/>
                    <a:pt x="130" y="2021"/>
                  </a:cubicBezTo>
                  <a:cubicBezTo>
                    <a:pt x="148" y="2057"/>
                    <a:pt x="185" y="2095"/>
                    <a:pt x="204" y="2187"/>
                  </a:cubicBezTo>
                  <a:cubicBezTo>
                    <a:pt x="241" y="2262"/>
                    <a:pt x="241" y="2280"/>
                    <a:pt x="241" y="2280"/>
                  </a:cubicBezTo>
                  <a:cubicBezTo>
                    <a:pt x="241" y="2280"/>
                    <a:pt x="297" y="2262"/>
                    <a:pt x="333" y="2206"/>
                  </a:cubicBezTo>
                  <a:cubicBezTo>
                    <a:pt x="371" y="2169"/>
                    <a:pt x="371" y="2095"/>
                    <a:pt x="482" y="2095"/>
                  </a:cubicBezTo>
                  <a:cubicBezTo>
                    <a:pt x="593" y="2095"/>
                    <a:pt x="723" y="2095"/>
                    <a:pt x="760" y="2076"/>
                  </a:cubicBezTo>
                  <a:cubicBezTo>
                    <a:pt x="816" y="2057"/>
                    <a:pt x="983" y="2002"/>
                    <a:pt x="1057" y="1928"/>
                  </a:cubicBezTo>
                  <a:cubicBezTo>
                    <a:pt x="1113" y="1854"/>
                    <a:pt x="1131" y="1891"/>
                    <a:pt x="1187" y="1816"/>
                  </a:cubicBezTo>
                  <a:cubicBezTo>
                    <a:pt x="1224" y="1761"/>
                    <a:pt x="1205" y="1668"/>
                    <a:pt x="1243" y="1612"/>
                  </a:cubicBezTo>
                  <a:cubicBezTo>
                    <a:pt x="1280" y="1557"/>
                    <a:pt x="1335" y="1483"/>
                    <a:pt x="1335" y="1427"/>
                  </a:cubicBezTo>
                  <a:cubicBezTo>
                    <a:pt x="1335" y="1371"/>
                    <a:pt x="1335" y="1315"/>
                    <a:pt x="1391" y="1260"/>
                  </a:cubicBezTo>
                  <a:cubicBezTo>
                    <a:pt x="1465" y="1204"/>
                    <a:pt x="1540" y="1149"/>
                    <a:pt x="1595" y="1093"/>
                  </a:cubicBezTo>
                  <a:cubicBezTo>
                    <a:pt x="1632" y="1038"/>
                    <a:pt x="1687" y="926"/>
                    <a:pt x="1687" y="889"/>
                  </a:cubicBezTo>
                  <a:cubicBezTo>
                    <a:pt x="1687" y="853"/>
                    <a:pt x="1724" y="556"/>
                    <a:pt x="1742" y="500"/>
                  </a:cubicBezTo>
                  <a:cubicBezTo>
                    <a:pt x="1761" y="445"/>
                    <a:pt x="1872" y="222"/>
                    <a:pt x="1872" y="203"/>
                  </a:cubicBezTo>
                  <a:cubicBezTo>
                    <a:pt x="1872" y="185"/>
                    <a:pt x="1836" y="111"/>
                    <a:pt x="1836" y="11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7" name="Freeform 24"/>
            <p:cNvSpPr>
              <a:spLocks noChangeArrowheads="1"/>
            </p:cNvSpPr>
            <p:nvPr/>
          </p:nvSpPr>
          <p:spPr bwMode="auto">
            <a:xfrm>
              <a:off x="3927475" y="3698875"/>
              <a:ext cx="1703388" cy="1682750"/>
            </a:xfrm>
            <a:custGeom>
              <a:avLst/>
              <a:gdLst>
                <a:gd name="T0" fmla="*/ 204 w 4730"/>
                <a:gd name="T1" fmla="*/ 2819 h 4675"/>
                <a:gd name="T2" fmla="*/ 1113 w 4730"/>
                <a:gd name="T3" fmla="*/ 2819 h 4675"/>
                <a:gd name="T4" fmla="*/ 1373 w 4730"/>
                <a:gd name="T5" fmla="*/ 3264 h 4675"/>
                <a:gd name="T6" fmla="*/ 2114 w 4730"/>
                <a:gd name="T7" fmla="*/ 3153 h 4675"/>
                <a:gd name="T8" fmla="*/ 2448 w 4730"/>
                <a:gd name="T9" fmla="*/ 3413 h 4675"/>
                <a:gd name="T10" fmla="*/ 2466 w 4730"/>
                <a:gd name="T11" fmla="*/ 3988 h 4675"/>
                <a:gd name="T12" fmla="*/ 3208 w 4730"/>
                <a:gd name="T13" fmla="*/ 4173 h 4675"/>
                <a:gd name="T14" fmla="*/ 3857 w 4730"/>
                <a:gd name="T15" fmla="*/ 4396 h 4675"/>
                <a:gd name="T16" fmla="*/ 4358 w 4730"/>
                <a:gd name="T17" fmla="*/ 4433 h 4675"/>
                <a:gd name="T18" fmla="*/ 3969 w 4730"/>
                <a:gd name="T19" fmla="*/ 4080 h 4675"/>
                <a:gd name="T20" fmla="*/ 4192 w 4730"/>
                <a:gd name="T21" fmla="*/ 3468 h 4675"/>
                <a:gd name="T22" fmla="*/ 4525 w 4730"/>
                <a:gd name="T23" fmla="*/ 3116 h 4675"/>
                <a:gd name="T24" fmla="*/ 4247 w 4730"/>
                <a:gd name="T25" fmla="*/ 2448 h 4675"/>
                <a:gd name="T26" fmla="*/ 4192 w 4730"/>
                <a:gd name="T27" fmla="*/ 1929 h 4675"/>
                <a:gd name="T28" fmla="*/ 4303 w 4730"/>
                <a:gd name="T29" fmla="*/ 1558 h 4675"/>
                <a:gd name="T30" fmla="*/ 4692 w 4730"/>
                <a:gd name="T31" fmla="*/ 780 h 4675"/>
                <a:gd name="T32" fmla="*/ 4303 w 4730"/>
                <a:gd name="T33" fmla="*/ 204 h 4675"/>
                <a:gd name="T34" fmla="*/ 3839 w 4730"/>
                <a:gd name="T35" fmla="*/ 0 h 4675"/>
                <a:gd name="T36" fmla="*/ 2689 w 4730"/>
                <a:gd name="T37" fmla="*/ 112 h 4675"/>
                <a:gd name="T38" fmla="*/ 2448 w 4730"/>
                <a:gd name="T39" fmla="*/ 297 h 4675"/>
                <a:gd name="T40" fmla="*/ 2077 w 4730"/>
                <a:gd name="T41" fmla="*/ 223 h 4675"/>
                <a:gd name="T42" fmla="*/ 1743 w 4730"/>
                <a:gd name="T43" fmla="*/ 112 h 4675"/>
                <a:gd name="T44" fmla="*/ 1557 w 4730"/>
                <a:gd name="T45" fmla="*/ 334 h 4675"/>
                <a:gd name="T46" fmla="*/ 1631 w 4730"/>
                <a:gd name="T47" fmla="*/ 612 h 4675"/>
                <a:gd name="T48" fmla="*/ 1465 w 4730"/>
                <a:gd name="T49" fmla="*/ 1151 h 4675"/>
                <a:gd name="T50" fmla="*/ 1354 w 4730"/>
                <a:gd name="T51" fmla="*/ 1502 h 4675"/>
                <a:gd name="T52" fmla="*/ 1113 w 4730"/>
                <a:gd name="T53" fmla="*/ 1743 h 4675"/>
                <a:gd name="T54" fmla="*/ 983 w 4730"/>
                <a:gd name="T55" fmla="*/ 2095 h 4675"/>
                <a:gd name="T56" fmla="*/ 816 w 4730"/>
                <a:gd name="T57" fmla="*/ 2337 h 4675"/>
                <a:gd name="T58" fmla="*/ 482 w 4730"/>
                <a:gd name="T59" fmla="*/ 2504 h 4675"/>
                <a:gd name="T60" fmla="*/ 186 w 4730"/>
                <a:gd name="T61" fmla="*/ 2504 h 4675"/>
                <a:gd name="T62" fmla="*/ 74 w 4730"/>
                <a:gd name="T63" fmla="*/ 2634 h 4675"/>
                <a:gd name="T64" fmla="*/ 92 w 4730"/>
                <a:gd name="T65" fmla="*/ 2801 h 4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30" h="4675">
                  <a:moveTo>
                    <a:pt x="204" y="2819"/>
                  </a:moveTo>
                  <a:lnTo>
                    <a:pt x="204" y="2819"/>
                  </a:lnTo>
                  <a:cubicBezTo>
                    <a:pt x="204" y="2819"/>
                    <a:pt x="482" y="2782"/>
                    <a:pt x="668" y="2801"/>
                  </a:cubicBezTo>
                  <a:cubicBezTo>
                    <a:pt x="872" y="2801"/>
                    <a:pt x="1076" y="2782"/>
                    <a:pt x="1113" y="2819"/>
                  </a:cubicBezTo>
                  <a:cubicBezTo>
                    <a:pt x="1150" y="2875"/>
                    <a:pt x="1243" y="2912"/>
                    <a:pt x="1224" y="3005"/>
                  </a:cubicBezTo>
                  <a:cubicBezTo>
                    <a:pt x="1224" y="3097"/>
                    <a:pt x="1243" y="3227"/>
                    <a:pt x="1373" y="3264"/>
                  </a:cubicBezTo>
                  <a:cubicBezTo>
                    <a:pt x="1483" y="3320"/>
                    <a:pt x="1650" y="3376"/>
                    <a:pt x="1724" y="3302"/>
                  </a:cubicBezTo>
                  <a:cubicBezTo>
                    <a:pt x="1817" y="3246"/>
                    <a:pt x="1947" y="3060"/>
                    <a:pt x="2114" y="3153"/>
                  </a:cubicBezTo>
                  <a:cubicBezTo>
                    <a:pt x="2299" y="3246"/>
                    <a:pt x="2262" y="3208"/>
                    <a:pt x="2337" y="3208"/>
                  </a:cubicBezTo>
                  <a:cubicBezTo>
                    <a:pt x="2392" y="3208"/>
                    <a:pt x="2503" y="3246"/>
                    <a:pt x="2448" y="3413"/>
                  </a:cubicBezTo>
                  <a:cubicBezTo>
                    <a:pt x="2392" y="3561"/>
                    <a:pt x="2373" y="3617"/>
                    <a:pt x="2448" y="3747"/>
                  </a:cubicBezTo>
                  <a:cubicBezTo>
                    <a:pt x="2522" y="3876"/>
                    <a:pt x="2429" y="3914"/>
                    <a:pt x="2466" y="3988"/>
                  </a:cubicBezTo>
                  <a:cubicBezTo>
                    <a:pt x="2522" y="4062"/>
                    <a:pt x="2689" y="4006"/>
                    <a:pt x="2819" y="4025"/>
                  </a:cubicBezTo>
                  <a:cubicBezTo>
                    <a:pt x="2930" y="4044"/>
                    <a:pt x="3060" y="4080"/>
                    <a:pt x="3208" y="4173"/>
                  </a:cubicBezTo>
                  <a:cubicBezTo>
                    <a:pt x="3356" y="4266"/>
                    <a:pt x="3301" y="4285"/>
                    <a:pt x="3486" y="4303"/>
                  </a:cubicBezTo>
                  <a:cubicBezTo>
                    <a:pt x="3672" y="4340"/>
                    <a:pt x="3746" y="4303"/>
                    <a:pt x="3857" y="4396"/>
                  </a:cubicBezTo>
                  <a:cubicBezTo>
                    <a:pt x="3987" y="4470"/>
                    <a:pt x="4210" y="4674"/>
                    <a:pt x="4247" y="4637"/>
                  </a:cubicBezTo>
                  <a:cubicBezTo>
                    <a:pt x="4303" y="4600"/>
                    <a:pt x="4507" y="4544"/>
                    <a:pt x="4358" y="4433"/>
                  </a:cubicBezTo>
                  <a:cubicBezTo>
                    <a:pt x="4210" y="4303"/>
                    <a:pt x="4117" y="4415"/>
                    <a:pt x="4043" y="4321"/>
                  </a:cubicBezTo>
                  <a:cubicBezTo>
                    <a:pt x="3950" y="4229"/>
                    <a:pt x="3987" y="4155"/>
                    <a:pt x="3969" y="4080"/>
                  </a:cubicBezTo>
                  <a:cubicBezTo>
                    <a:pt x="3950" y="4006"/>
                    <a:pt x="3950" y="3784"/>
                    <a:pt x="4006" y="3635"/>
                  </a:cubicBezTo>
                  <a:cubicBezTo>
                    <a:pt x="4043" y="3487"/>
                    <a:pt x="4006" y="3468"/>
                    <a:pt x="4192" y="3468"/>
                  </a:cubicBezTo>
                  <a:cubicBezTo>
                    <a:pt x="4358" y="3487"/>
                    <a:pt x="4599" y="3487"/>
                    <a:pt x="4599" y="3487"/>
                  </a:cubicBezTo>
                  <a:cubicBezTo>
                    <a:pt x="4599" y="3487"/>
                    <a:pt x="4618" y="3302"/>
                    <a:pt x="4525" y="3116"/>
                  </a:cubicBezTo>
                  <a:cubicBezTo>
                    <a:pt x="4414" y="2931"/>
                    <a:pt x="4377" y="2819"/>
                    <a:pt x="4303" y="2671"/>
                  </a:cubicBezTo>
                  <a:cubicBezTo>
                    <a:pt x="4247" y="2522"/>
                    <a:pt x="4192" y="2485"/>
                    <a:pt x="4247" y="2448"/>
                  </a:cubicBezTo>
                  <a:cubicBezTo>
                    <a:pt x="4303" y="2392"/>
                    <a:pt x="4358" y="2244"/>
                    <a:pt x="4284" y="2114"/>
                  </a:cubicBezTo>
                  <a:cubicBezTo>
                    <a:pt x="4228" y="1984"/>
                    <a:pt x="4192" y="1984"/>
                    <a:pt x="4192" y="1929"/>
                  </a:cubicBezTo>
                  <a:cubicBezTo>
                    <a:pt x="4210" y="1854"/>
                    <a:pt x="4228" y="1818"/>
                    <a:pt x="4284" y="1762"/>
                  </a:cubicBezTo>
                  <a:cubicBezTo>
                    <a:pt x="4340" y="1706"/>
                    <a:pt x="4266" y="1688"/>
                    <a:pt x="4303" y="1558"/>
                  </a:cubicBezTo>
                  <a:cubicBezTo>
                    <a:pt x="4340" y="1428"/>
                    <a:pt x="4377" y="1317"/>
                    <a:pt x="4377" y="1279"/>
                  </a:cubicBezTo>
                  <a:cubicBezTo>
                    <a:pt x="4377" y="1243"/>
                    <a:pt x="4655" y="909"/>
                    <a:pt x="4692" y="780"/>
                  </a:cubicBezTo>
                  <a:cubicBezTo>
                    <a:pt x="4729" y="631"/>
                    <a:pt x="4711" y="427"/>
                    <a:pt x="4599" y="315"/>
                  </a:cubicBezTo>
                  <a:cubicBezTo>
                    <a:pt x="4469" y="204"/>
                    <a:pt x="4414" y="223"/>
                    <a:pt x="4303" y="204"/>
                  </a:cubicBezTo>
                  <a:cubicBezTo>
                    <a:pt x="4173" y="186"/>
                    <a:pt x="4117" y="260"/>
                    <a:pt x="4006" y="149"/>
                  </a:cubicBezTo>
                  <a:cubicBezTo>
                    <a:pt x="3913" y="56"/>
                    <a:pt x="3839" y="0"/>
                    <a:pt x="3839" y="0"/>
                  </a:cubicBezTo>
                  <a:cubicBezTo>
                    <a:pt x="3839" y="0"/>
                    <a:pt x="3264" y="19"/>
                    <a:pt x="3115" y="19"/>
                  </a:cubicBezTo>
                  <a:cubicBezTo>
                    <a:pt x="2985" y="38"/>
                    <a:pt x="2744" y="56"/>
                    <a:pt x="2689" y="112"/>
                  </a:cubicBezTo>
                  <a:cubicBezTo>
                    <a:pt x="2633" y="167"/>
                    <a:pt x="2652" y="279"/>
                    <a:pt x="2540" y="297"/>
                  </a:cubicBezTo>
                  <a:cubicBezTo>
                    <a:pt x="2448" y="297"/>
                    <a:pt x="2540" y="297"/>
                    <a:pt x="2448" y="297"/>
                  </a:cubicBezTo>
                  <a:cubicBezTo>
                    <a:pt x="2355" y="315"/>
                    <a:pt x="2392" y="297"/>
                    <a:pt x="2299" y="260"/>
                  </a:cubicBezTo>
                  <a:cubicBezTo>
                    <a:pt x="2207" y="223"/>
                    <a:pt x="2114" y="241"/>
                    <a:pt x="2077" y="223"/>
                  </a:cubicBezTo>
                  <a:cubicBezTo>
                    <a:pt x="2040" y="186"/>
                    <a:pt x="1984" y="74"/>
                    <a:pt x="1891" y="74"/>
                  </a:cubicBezTo>
                  <a:cubicBezTo>
                    <a:pt x="1817" y="74"/>
                    <a:pt x="1761" y="56"/>
                    <a:pt x="1743" y="112"/>
                  </a:cubicBezTo>
                  <a:cubicBezTo>
                    <a:pt x="1706" y="167"/>
                    <a:pt x="1631" y="204"/>
                    <a:pt x="1613" y="204"/>
                  </a:cubicBezTo>
                  <a:cubicBezTo>
                    <a:pt x="1576" y="204"/>
                    <a:pt x="1557" y="260"/>
                    <a:pt x="1557" y="334"/>
                  </a:cubicBezTo>
                  <a:cubicBezTo>
                    <a:pt x="1557" y="409"/>
                    <a:pt x="1595" y="520"/>
                    <a:pt x="1595" y="520"/>
                  </a:cubicBezTo>
                  <a:cubicBezTo>
                    <a:pt x="1631" y="612"/>
                    <a:pt x="1631" y="612"/>
                    <a:pt x="1631" y="612"/>
                  </a:cubicBezTo>
                  <a:cubicBezTo>
                    <a:pt x="1520" y="872"/>
                    <a:pt x="1520" y="872"/>
                    <a:pt x="1520" y="872"/>
                  </a:cubicBezTo>
                  <a:cubicBezTo>
                    <a:pt x="1520" y="872"/>
                    <a:pt x="1483" y="946"/>
                    <a:pt x="1465" y="1151"/>
                  </a:cubicBezTo>
                  <a:cubicBezTo>
                    <a:pt x="1446" y="1317"/>
                    <a:pt x="1446" y="1317"/>
                    <a:pt x="1446" y="1317"/>
                  </a:cubicBezTo>
                  <a:cubicBezTo>
                    <a:pt x="1446" y="1317"/>
                    <a:pt x="1391" y="1447"/>
                    <a:pt x="1354" y="1502"/>
                  </a:cubicBezTo>
                  <a:cubicBezTo>
                    <a:pt x="1299" y="1539"/>
                    <a:pt x="1205" y="1632"/>
                    <a:pt x="1205" y="1632"/>
                  </a:cubicBezTo>
                  <a:cubicBezTo>
                    <a:pt x="1205" y="1632"/>
                    <a:pt x="1113" y="1688"/>
                    <a:pt x="1113" y="1743"/>
                  </a:cubicBezTo>
                  <a:cubicBezTo>
                    <a:pt x="1094" y="1818"/>
                    <a:pt x="1113" y="1873"/>
                    <a:pt x="1076" y="1910"/>
                  </a:cubicBezTo>
                  <a:cubicBezTo>
                    <a:pt x="1057" y="1929"/>
                    <a:pt x="983" y="2059"/>
                    <a:pt x="983" y="2095"/>
                  </a:cubicBezTo>
                  <a:cubicBezTo>
                    <a:pt x="983" y="2114"/>
                    <a:pt x="983" y="2225"/>
                    <a:pt x="928" y="2244"/>
                  </a:cubicBezTo>
                  <a:cubicBezTo>
                    <a:pt x="872" y="2281"/>
                    <a:pt x="834" y="2318"/>
                    <a:pt x="816" y="2337"/>
                  </a:cubicBezTo>
                  <a:cubicBezTo>
                    <a:pt x="798" y="2355"/>
                    <a:pt x="705" y="2411"/>
                    <a:pt x="649" y="2430"/>
                  </a:cubicBezTo>
                  <a:cubicBezTo>
                    <a:pt x="612" y="2448"/>
                    <a:pt x="482" y="2504"/>
                    <a:pt x="482" y="2504"/>
                  </a:cubicBezTo>
                  <a:cubicBezTo>
                    <a:pt x="278" y="2485"/>
                    <a:pt x="278" y="2485"/>
                    <a:pt x="278" y="2485"/>
                  </a:cubicBezTo>
                  <a:cubicBezTo>
                    <a:pt x="186" y="2504"/>
                    <a:pt x="186" y="2504"/>
                    <a:pt x="186" y="2504"/>
                  </a:cubicBezTo>
                  <a:cubicBezTo>
                    <a:pt x="186" y="2504"/>
                    <a:pt x="148" y="2522"/>
                    <a:pt x="130" y="2541"/>
                  </a:cubicBezTo>
                  <a:cubicBezTo>
                    <a:pt x="111" y="2578"/>
                    <a:pt x="111" y="2615"/>
                    <a:pt x="74" y="2634"/>
                  </a:cubicBezTo>
                  <a:cubicBezTo>
                    <a:pt x="37" y="2671"/>
                    <a:pt x="0" y="2689"/>
                    <a:pt x="0" y="2689"/>
                  </a:cubicBezTo>
                  <a:cubicBezTo>
                    <a:pt x="0" y="2689"/>
                    <a:pt x="37" y="2782"/>
                    <a:pt x="92" y="2801"/>
                  </a:cubicBezTo>
                  <a:cubicBezTo>
                    <a:pt x="148" y="2801"/>
                    <a:pt x="204" y="2819"/>
                    <a:pt x="204" y="28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8" name="Freeform 25"/>
            <p:cNvSpPr>
              <a:spLocks noChangeArrowheads="1"/>
            </p:cNvSpPr>
            <p:nvPr/>
          </p:nvSpPr>
          <p:spPr bwMode="auto">
            <a:xfrm>
              <a:off x="3894138" y="4700588"/>
              <a:ext cx="1128712" cy="1108075"/>
            </a:xfrm>
            <a:custGeom>
              <a:avLst/>
              <a:gdLst>
                <a:gd name="T0" fmla="*/ 2763 w 3135"/>
                <a:gd name="T1" fmla="*/ 2968 h 3080"/>
                <a:gd name="T2" fmla="*/ 2763 w 3135"/>
                <a:gd name="T3" fmla="*/ 2968 h 3080"/>
                <a:gd name="T4" fmla="*/ 2522 w 3135"/>
                <a:gd name="T5" fmla="*/ 3042 h 3080"/>
                <a:gd name="T6" fmla="*/ 2170 w 3135"/>
                <a:gd name="T7" fmla="*/ 3042 h 3080"/>
                <a:gd name="T8" fmla="*/ 1558 w 3135"/>
                <a:gd name="T9" fmla="*/ 2857 h 3080"/>
                <a:gd name="T10" fmla="*/ 686 w 3135"/>
                <a:gd name="T11" fmla="*/ 2875 h 3080"/>
                <a:gd name="T12" fmla="*/ 371 w 3135"/>
                <a:gd name="T13" fmla="*/ 2801 h 3080"/>
                <a:gd name="T14" fmla="*/ 111 w 3135"/>
                <a:gd name="T15" fmla="*/ 2875 h 3080"/>
                <a:gd name="T16" fmla="*/ 19 w 3135"/>
                <a:gd name="T17" fmla="*/ 2727 h 3080"/>
                <a:gd name="T18" fmla="*/ 167 w 3135"/>
                <a:gd name="T19" fmla="*/ 1929 h 3080"/>
                <a:gd name="T20" fmla="*/ 464 w 3135"/>
                <a:gd name="T21" fmla="*/ 1614 h 3080"/>
                <a:gd name="T22" fmla="*/ 501 w 3135"/>
                <a:gd name="T23" fmla="*/ 1317 h 3080"/>
                <a:gd name="T24" fmla="*/ 520 w 3135"/>
                <a:gd name="T25" fmla="*/ 1243 h 3080"/>
                <a:gd name="T26" fmla="*/ 390 w 3135"/>
                <a:gd name="T27" fmla="*/ 891 h 3080"/>
                <a:gd name="T28" fmla="*/ 390 w 3135"/>
                <a:gd name="T29" fmla="*/ 538 h 3080"/>
                <a:gd name="T30" fmla="*/ 223 w 3135"/>
                <a:gd name="T31" fmla="*/ 111 h 3080"/>
                <a:gd name="T32" fmla="*/ 297 w 3135"/>
                <a:gd name="T33" fmla="*/ 37 h 3080"/>
                <a:gd name="T34" fmla="*/ 631 w 3135"/>
                <a:gd name="T35" fmla="*/ 0 h 3080"/>
                <a:gd name="T36" fmla="*/ 1057 w 3135"/>
                <a:gd name="T37" fmla="*/ 19 h 3080"/>
                <a:gd name="T38" fmla="*/ 1206 w 3135"/>
                <a:gd name="T39" fmla="*/ 37 h 3080"/>
                <a:gd name="T40" fmla="*/ 1317 w 3135"/>
                <a:gd name="T41" fmla="*/ 149 h 3080"/>
                <a:gd name="T42" fmla="*/ 1317 w 3135"/>
                <a:gd name="T43" fmla="*/ 223 h 3080"/>
                <a:gd name="T44" fmla="*/ 1392 w 3135"/>
                <a:gd name="T45" fmla="*/ 445 h 3080"/>
                <a:gd name="T46" fmla="*/ 1650 w 3135"/>
                <a:gd name="T47" fmla="*/ 556 h 3080"/>
                <a:gd name="T48" fmla="*/ 1799 w 3135"/>
                <a:gd name="T49" fmla="*/ 538 h 3080"/>
                <a:gd name="T50" fmla="*/ 2021 w 3135"/>
                <a:gd name="T51" fmla="*/ 371 h 3080"/>
                <a:gd name="T52" fmla="*/ 2188 w 3135"/>
                <a:gd name="T53" fmla="*/ 371 h 3080"/>
                <a:gd name="T54" fmla="*/ 2374 w 3135"/>
                <a:gd name="T55" fmla="*/ 445 h 3080"/>
                <a:gd name="T56" fmla="*/ 2522 w 3135"/>
                <a:gd name="T57" fmla="*/ 445 h 3080"/>
                <a:gd name="T58" fmla="*/ 2541 w 3135"/>
                <a:gd name="T59" fmla="*/ 631 h 3080"/>
                <a:gd name="T60" fmla="*/ 2504 w 3135"/>
                <a:gd name="T61" fmla="*/ 816 h 3080"/>
                <a:gd name="T62" fmla="*/ 2541 w 3135"/>
                <a:gd name="T63" fmla="*/ 965 h 3080"/>
                <a:gd name="T64" fmla="*/ 2559 w 3135"/>
                <a:gd name="T65" fmla="*/ 1113 h 3080"/>
                <a:gd name="T66" fmla="*/ 2596 w 3135"/>
                <a:gd name="T67" fmla="*/ 1224 h 3080"/>
                <a:gd name="T68" fmla="*/ 2763 w 3135"/>
                <a:gd name="T69" fmla="*/ 1243 h 3080"/>
                <a:gd name="T70" fmla="*/ 3023 w 3135"/>
                <a:gd name="T71" fmla="*/ 1280 h 3080"/>
                <a:gd name="T72" fmla="*/ 3060 w 3135"/>
                <a:gd name="T73" fmla="*/ 1317 h 3080"/>
                <a:gd name="T74" fmla="*/ 3004 w 3135"/>
                <a:gd name="T75" fmla="*/ 1577 h 3080"/>
                <a:gd name="T76" fmla="*/ 2967 w 3135"/>
                <a:gd name="T77" fmla="*/ 1781 h 3080"/>
                <a:gd name="T78" fmla="*/ 2745 w 3135"/>
                <a:gd name="T79" fmla="*/ 1781 h 3080"/>
                <a:gd name="T80" fmla="*/ 2522 w 3135"/>
                <a:gd name="T81" fmla="*/ 1799 h 3080"/>
                <a:gd name="T82" fmla="*/ 2504 w 3135"/>
                <a:gd name="T83" fmla="*/ 2133 h 3080"/>
                <a:gd name="T84" fmla="*/ 2504 w 3135"/>
                <a:gd name="T85" fmla="*/ 2467 h 3080"/>
                <a:gd name="T86" fmla="*/ 2522 w 3135"/>
                <a:gd name="T87" fmla="*/ 2616 h 3080"/>
                <a:gd name="T88" fmla="*/ 2689 w 3135"/>
                <a:gd name="T89" fmla="*/ 2820 h 3080"/>
                <a:gd name="T90" fmla="*/ 2763 w 3135"/>
                <a:gd name="T91" fmla="*/ 2968 h 3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5" h="3080">
                  <a:moveTo>
                    <a:pt x="2763" y="2968"/>
                  </a:moveTo>
                  <a:lnTo>
                    <a:pt x="2763" y="2968"/>
                  </a:lnTo>
                  <a:cubicBezTo>
                    <a:pt x="2763" y="2968"/>
                    <a:pt x="2689" y="3042"/>
                    <a:pt x="2522" y="3042"/>
                  </a:cubicBezTo>
                  <a:cubicBezTo>
                    <a:pt x="2355" y="3042"/>
                    <a:pt x="2300" y="3079"/>
                    <a:pt x="2170" y="3042"/>
                  </a:cubicBezTo>
                  <a:cubicBezTo>
                    <a:pt x="2040" y="2987"/>
                    <a:pt x="1743" y="2894"/>
                    <a:pt x="1558" y="2857"/>
                  </a:cubicBezTo>
                  <a:cubicBezTo>
                    <a:pt x="1354" y="2838"/>
                    <a:pt x="853" y="2894"/>
                    <a:pt x="686" y="2875"/>
                  </a:cubicBezTo>
                  <a:cubicBezTo>
                    <a:pt x="538" y="2857"/>
                    <a:pt x="464" y="2820"/>
                    <a:pt x="371" y="2801"/>
                  </a:cubicBezTo>
                  <a:cubicBezTo>
                    <a:pt x="279" y="2782"/>
                    <a:pt x="149" y="2857"/>
                    <a:pt x="111" y="2875"/>
                  </a:cubicBezTo>
                  <a:cubicBezTo>
                    <a:pt x="74" y="2894"/>
                    <a:pt x="0" y="2894"/>
                    <a:pt x="19" y="2727"/>
                  </a:cubicBezTo>
                  <a:cubicBezTo>
                    <a:pt x="19" y="2560"/>
                    <a:pt x="74" y="2040"/>
                    <a:pt x="167" y="1929"/>
                  </a:cubicBezTo>
                  <a:cubicBezTo>
                    <a:pt x="260" y="1836"/>
                    <a:pt x="408" y="1707"/>
                    <a:pt x="464" y="1614"/>
                  </a:cubicBezTo>
                  <a:cubicBezTo>
                    <a:pt x="538" y="1521"/>
                    <a:pt x="482" y="1373"/>
                    <a:pt x="501" y="1317"/>
                  </a:cubicBezTo>
                  <a:cubicBezTo>
                    <a:pt x="538" y="1280"/>
                    <a:pt x="575" y="1317"/>
                    <a:pt x="520" y="1243"/>
                  </a:cubicBezTo>
                  <a:cubicBezTo>
                    <a:pt x="464" y="1168"/>
                    <a:pt x="390" y="1020"/>
                    <a:pt x="390" y="891"/>
                  </a:cubicBezTo>
                  <a:cubicBezTo>
                    <a:pt x="390" y="761"/>
                    <a:pt x="408" y="668"/>
                    <a:pt x="390" y="538"/>
                  </a:cubicBezTo>
                  <a:cubicBezTo>
                    <a:pt x="371" y="408"/>
                    <a:pt x="223" y="149"/>
                    <a:pt x="223" y="111"/>
                  </a:cubicBezTo>
                  <a:cubicBezTo>
                    <a:pt x="223" y="74"/>
                    <a:pt x="297" y="37"/>
                    <a:pt x="297" y="37"/>
                  </a:cubicBezTo>
                  <a:cubicBezTo>
                    <a:pt x="631" y="0"/>
                    <a:pt x="631" y="0"/>
                    <a:pt x="631" y="0"/>
                  </a:cubicBezTo>
                  <a:cubicBezTo>
                    <a:pt x="631" y="0"/>
                    <a:pt x="1021" y="19"/>
                    <a:pt x="1057" y="19"/>
                  </a:cubicBezTo>
                  <a:cubicBezTo>
                    <a:pt x="1095" y="19"/>
                    <a:pt x="1169" y="19"/>
                    <a:pt x="1206" y="37"/>
                  </a:cubicBezTo>
                  <a:cubicBezTo>
                    <a:pt x="1243" y="74"/>
                    <a:pt x="1317" y="130"/>
                    <a:pt x="1317" y="149"/>
                  </a:cubicBezTo>
                  <a:cubicBezTo>
                    <a:pt x="1317" y="149"/>
                    <a:pt x="1317" y="185"/>
                    <a:pt x="1317" y="223"/>
                  </a:cubicBezTo>
                  <a:cubicBezTo>
                    <a:pt x="1317" y="260"/>
                    <a:pt x="1317" y="371"/>
                    <a:pt x="1392" y="445"/>
                  </a:cubicBezTo>
                  <a:cubicBezTo>
                    <a:pt x="1392" y="445"/>
                    <a:pt x="1502" y="520"/>
                    <a:pt x="1650" y="556"/>
                  </a:cubicBezTo>
                  <a:cubicBezTo>
                    <a:pt x="1650" y="556"/>
                    <a:pt x="1762" y="575"/>
                    <a:pt x="1799" y="538"/>
                  </a:cubicBezTo>
                  <a:cubicBezTo>
                    <a:pt x="1854" y="501"/>
                    <a:pt x="1965" y="371"/>
                    <a:pt x="2021" y="371"/>
                  </a:cubicBezTo>
                  <a:cubicBezTo>
                    <a:pt x="2077" y="352"/>
                    <a:pt x="2114" y="334"/>
                    <a:pt x="2188" y="371"/>
                  </a:cubicBezTo>
                  <a:cubicBezTo>
                    <a:pt x="2262" y="408"/>
                    <a:pt x="2355" y="445"/>
                    <a:pt x="2374" y="445"/>
                  </a:cubicBezTo>
                  <a:cubicBezTo>
                    <a:pt x="2392" y="445"/>
                    <a:pt x="2448" y="390"/>
                    <a:pt x="2522" y="445"/>
                  </a:cubicBezTo>
                  <a:cubicBezTo>
                    <a:pt x="2596" y="501"/>
                    <a:pt x="2541" y="612"/>
                    <a:pt x="2541" y="631"/>
                  </a:cubicBezTo>
                  <a:cubicBezTo>
                    <a:pt x="2541" y="631"/>
                    <a:pt x="2485" y="761"/>
                    <a:pt x="2504" y="816"/>
                  </a:cubicBezTo>
                  <a:cubicBezTo>
                    <a:pt x="2504" y="872"/>
                    <a:pt x="2522" y="909"/>
                    <a:pt x="2541" y="965"/>
                  </a:cubicBezTo>
                  <a:cubicBezTo>
                    <a:pt x="2559" y="1020"/>
                    <a:pt x="2578" y="1057"/>
                    <a:pt x="2559" y="1113"/>
                  </a:cubicBezTo>
                  <a:cubicBezTo>
                    <a:pt x="2541" y="1168"/>
                    <a:pt x="2541" y="1224"/>
                    <a:pt x="2596" y="1224"/>
                  </a:cubicBezTo>
                  <a:cubicBezTo>
                    <a:pt x="2633" y="1243"/>
                    <a:pt x="2689" y="1243"/>
                    <a:pt x="2763" y="1243"/>
                  </a:cubicBezTo>
                  <a:cubicBezTo>
                    <a:pt x="2837" y="1262"/>
                    <a:pt x="2912" y="1243"/>
                    <a:pt x="3023" y="1280"/>
                  </a:cubicBezTo>
                  <a:cubicBezTo>
                    <a:pt x="3134" y="1298"/>
                    <a:pt x="3078" y="1262"/>
                    <a:pt x="3060" y="1317"/>
                  </a:cubicBezTo>
                  <a:cubicBezTo>
                    <a:pt x="3023" y="1373"/>
                    <a:pt x="3023" y="1503"/>
                    <a:pt x="3004" y="1577"/>
                  </a:cubicBezTo>
                  <a:cubicBezTo>
                    <a:pt x="3004" y="1651"/>
                    <a:pt x="3042" y="1781"/>
                    <a:pt x="2967" y="1781"/>
                  </a:cubicBezTo>
                  <a:cubicBezTo>
                    <a:pt x="2912" y="1799"/>
                    <a:pt x="2875" y="1781"/>
                    <a:pt x="2745" y="1781"/>
                  </a:cubicBezTo>
                  <a:cubicBezTo>
                    <a:pt x="2615" y="1799"/>
                    <a:pt x="2559" y="1744"/>
                    <a:pt x="2522" y="1799"/>
                  </a:cubicBezTo>
                  <a:cubicBezTo>
                    <a:pt x="2485" y="1855"/>
                    <a:pt x="2504" y="2059"/>
                    <a:pt x="2504" y="2133"/>
                  </a:cubicBezTo>
                  <a:cubicBezTo>
                    <a:pt x="2504" y="2207"/>
                    <a:pt x="2522" y="2411"/>
                    <a:pt x="2504" y="2467"/>
                  </a:cubicBezTo>
                  <a:cubicBezTo>
                    <a:pt x="2466" y="2523"/>
                    <a:pt x="2504" y="2597"/>
                    <a:pt x="2522" y="2616"/>
                  </a:cubicBezTo>
                  <a:cubicBezTo>
                    <a:pt x="2559" y="2652"/>
                    <a:pt x="2652" y="2782"/>
                    <a:pt x="2689" y="2820"/>
                  </a:cubicBezTo>
                  <a:cubicBezTo>
                    <a:pt x="2726" y="2875"/>
                    <a:pt x="2819" y="2931"/>
                    <a:pt x="2763" y="296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9" name="Freeform 26"/>
            <p:cNvSpPr>
              <a:spLocks noChangeArrowheads="1"/>
            </p:cNvSpPr>
            <p:nvPr/>
          </p:nvSpPr>
          <p:spPr bwMode="auto">
            <a:xfrm>
              <a:off x="3894138" y="5702300"/>
              <a:ext cx="1168400" cy="1116013"/>
            </a:xfrm>
            <a:custGeom>
              <a:avLst/>
              <a:gdLst>
                <a:gd name="T0" fmla="*/ 983 w 3247"/>
                <a:gd name="T1" fmla="*/ 3043 h 3100"/>
                <a:gd name="T2" fmla="*/ 983 w 3247"/>
                <a:gd name="T3" fmla="*/ 3043 h 3100"/>
                <a:gd name="T4" fmla="*/ 1057 w 3247"/>
                <a:gd name="T5" fmla="*/ 2894 h 3100"/>
                <a:gd name="T6" fmla="*/ 1224 w 3247"/>
                <a:gd name="T7" fmla="*/ 2969 h 3100"/>
                <a:gd name="T8" fmla="*/ 1336 w 3247"/>
                <a:gd name="T9" fmla="*/ 3061 h 3100"/>
                <a:gd name="T10" fmla="*/ 1520 w 3247"/>
                <a:gd name="T11" fmla="*/ 3080 h 3100"/>
                <a:gd name="T12" fmla="*/ 1799 w 3247"/>
                <a:gd name="T13" fmla="*/ 3043 h 3100"/>
                <a:gd name="T14" fmla="*/ 1836 w 3247"/>
                <a:gd name="T15" fmla="*/ 2653 h 3100"/>
                <a:gd name="T16" fmla="*/ 1854 w 3247"/>
                <a:gd name="T17" fmla="*/ 2097 h 3100"/>
                <a:gd name="T18" fmla="*/ 1873 w 3247"/>
                <a:gd name="T19" fmla="*/ 1318 h 3100"/>
                <a:gd name="T20" fmla="*/ 1947 w 3247"/>
                <a:gd name="T21" fmla="*/ 1225 h 3100"/>
                <a:gd name="T22" fmla="*/ 2133 w 3247"/>
                <a:gd name="T23" fmla="*/ 1188 h 3100"/>
                <a:gd name="T24" fmla="*/ 2170 w 3247"/>
                <a:gd name="T25" fmla="*/ 761 h 3100"/>
                <a:gd name="T26" fmla="*/ 2170 w 3247"/>
                <a:gd name="T27" fmla="*/ 409 h 3100"/>
                <a:gd name="T28" fmla="*/ 2430 w 3247"/>
                <a:gd name="T29" fmla="*/ 316 h 3100"/>
                <a:gd name="T30" fmla="*/ 2763 w 3247"/>
                <a:gd name="T31" fmla="*/ 297 h 3100"/>
                <a:gd name="T32" fmla="*/ 2912 w 3247"/>
                <a:gd name="T33" fmla="*/ 353 h 3100"/>
                <a:gd name="T34" fmla="*/ 3023 w 3247"/>
                <a:gd name="T35" fmla="*/ 260 h 3100"/>
                <a:gd name="T36" fmla="*/ 3190 w 3247"/>
                <a:gd name="T37" fmla="*/ 241 h 3100"/>
                <a:gd name="T38" fmla="*/ 3227 w 3247"/>
                <a:gd name="T39" fmla="*/ 167 h 3100"/>
                <a:gd name="T40" fmla="*/ 3042 w 3247"/>
                <a:gd name="T41" fmla="*/ 149 h 3100"/>
                <a:gd name="T42" fmla="*/ 2986 w 3247"/>
                <a:gd name="T43" fmla="*/ 149 h 3100"/>
                <a:gd name="T44" fmla="*/ 2912 w 3247"/>
                <a:gd name="T45" fmla="*/ 149 h 3100"/>
                <a:gd name="T46" fmla="*/ 2801 w 3247"/>
                <a:gd name="T47" fmla="*/ 167 h 3100"/>
                <a:gd name="T48" fmla="*/ 2782 w 3247"/>
                <a:gd name="T49" fmla="*/ 167 h 3100"/>
                <a:gd name="T50" fmla="*/ 2707 w 3247"/>
                <a:gd name="T51" fmla="*/ 223 h 3100"/>
                <a:gd name="T52" fmla="*/ 2541 w 3247"/>
                <a:gd name="T53" fmla="*/ 260 h 3100"/>
                <a:gd name="T54" fmla="*/ 2355 w 3247"/>
                <a:gd name="T55" fmla="*/ 279 h 3100"/>
                <a:gd name="T56" fmla="*/ 2151 w 3247"/>
                <a:gd name="T57" fmla="*/ 260 h 3100"/>
                <a:gd name="T58" fmla="*/ 1836 w 3247"/>
                <a:gd name="T59" fmla="*/ 149 h 3100"/>
                <a:gd name="T60" fmla="*/ 1576 w 3247"/>
                <a:gd name="T61" fmla="*/ 93 h 3100"/>
                <a:gd name="T62" fmla="*/ 1150 w 3247"/>
                <a:gd name="T63" fmla="*/ 75 h 3100"/>
                <a:gd name="T64" fmla="*/ 705 w 3247"/>
                <a:gd name="T65" fmla="*/ 93 h 3100"/>
                <a:gd name="T66" fmla="*/ 427 w 3247"/>
                <a:gd name="T67" fmla="*/ 38 h 3100"/>
                <a:gd name="T68" fmla="*/ 241 w 3247"/>
                <a:gd name="T69" fmla="*/ 19 h 3100"/>
                <a:gd name="T70" fmla="*/ 93 w 3247"/>
                <a:gd name="T71" fmla="*/ 93 h 3100"/>
                <a:gd name="T72" fmla="*/ 74 w 3247"/>
                <a:gd name="T73" fmla="*/ 130 h 3100"/>
                <a:gd name="T74" fmla="*/ 19 w 3247"/>
                <a:gd name="T75" fmla="*/ 279 h 3100"/>
                <a:gd name="T76" fmla="*/ 93 w 3247"/>
                <a:gd name="T77" fmla="*/ 483 h 3100"/>
                <a:gd name="T78" fmla="*/ 260 w 3247"/>
                <a:gd name="T79" fmla="*/ 668 h 3100"/>
                <a:gd name="T80" fmla="*/ 315 w 3247"/>
                <a:gd name="T81" fmla="*/ 872 h 3100"/>
                <a:gd name="T82" fmla="*/ 427 w 3247"/>
                <a:gd name="T83" fmla="*/ 1058 h 3100"/>
                <a:gd name="T84" fmla="*/ 556 w 3247"/>
                <a:gd name="T85" fmla="*/ 1318 h 3100"/>
                <a:gd name="T86" fmla="*/ 575 w 3247"/>
                <a:gd name="T87" fmla="*/ 1633 h 3100"/>
                <a:gd name="T88" fmla="*/ 686 w 3247"/>
                <a:gd name="T89" fmla="*/ 2134 h 3100"/>
                <a:gd name="T90" fmla="*/ 761 w 3247"/>
                <a:gd name="T91" fmla="*/ 2505 h 3100"/>
                <a:gd name="T92" fmla="*/ 853 w 3247"/>
                <a:gd name="T93" fmla="*/ 2913 h 3100"/>
                <a:gd name="T94" fmla="*/ 983 w 3247"/>
                <a:gd name="T95" fmla="*/ 3043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7" h="3100">
                  <a:moveTo>
                    <a:pt x="983" y="3043"/>
                  </a:moveTo>
                  <a:lnTo>
                    <a:pt x="983" y="3043"/>
                  </a:lnTo>
                  <a:cubicBezTo>
                    <a:pt x="983" y="3043"/>
                    <a:pt x="983" y="2876"/>
                    <a:pt x="1057" y="2894"/>
                  </a:cubicBezTo>
                  <a:cubicBezTo>
                    <a:pt x="1150" y="2894"/>
                    <a:pt x="1169" y="2894"/>
                    <a:pt x="1224" y="2969"/>
                  </a:cubicBezTo>
                  <a:cubicBezTo>
                    <a:pt x="1280" y="3024"/>
                    <a:pt x="1224" y="3024"/>
                    <a:pt x="1336" y="3061"/>
                  </a:cubicBezTo>
                  <a:cubicBezTo>
                    <a:pt x="1466" y="3099"/>
                    <a:pt x="1410" y="3080"/>
                    <a:pt x="1520" y="3080"/>
                  </a:cubicBezTo>
                  <a:cubicBezTo>
                    <a:pt x="1650" y="3080"/>
                    <a:pt x="1762" y="3099"/>
                    <a:pt x="1799" y="3043"/>
                  </a:cubicBezTo>
                  <a:cubicBezTo>
                    <a:pt x="1817" y="2969"/>
                    <a:pt x="1854" y="2764"/>
                    <a:pt x="1836" y="2653"/>
                  </a:cubicBezTo>
                  <a:cubicBezTo>
                    <a:pt x="1836" y="2523"/>
                    <a:pt x="1854" y="2171"/>
                    <a:pt x="1854" y="2097"/>
                  </a:cubicBezTo>
                  <a:cubicBezTo>
                    <a:pt x="1854" y="2004"/>
                    <a:pt x="1873" y="1354"/>
                    <a:pt x="1873" y="1318"/>
                  </a:cubicBezTo>
                  <a:cubicBezTo>
                    <a:pt x="1873" y="1280"/>
                    <a:pt x="1854" y="1206"/>
                    <a:pt x="1947" y="1225"/>
                  </a:cubicBezTo>
                  <a:cubicBezTo>
                    <a:pt x="2021" y="1225"/>
                    <a:pt x="2114" y="1280"/>
                    <a:pt x="2133" y="1188"/>
                  </a:cubicBezTo>
                  <a:cubicBezTo>
                    <a:pt x="2151" y="1095"/>
                    <a:pt x="2170" y="817"/>
                    <a:pt x="2170" y="761"/>
                  </a:cubicBezTo>
                  <a:cubicBezTo>
                    <a:pt x="2170" y="706"/>
                    <a:pt x="2133" y="464"/>
                    <a:pt x="2170" y="409"/>
                  </a:cubicBezTo>
                  <a:cubicBezTo>
                    <a:pt x="2207" y="353"/>
                    <a:pt x="2374" y="316"/>
                    <a:pt x="2430" y="316"/>
                  </a:cubicBezTo>
                  <a:cubicBezTo>
                    <a:pt x="2504" y="316"/>
                    <a:pt x="2707" y="260"/>
                    <a:pt x="2763" y="297"/>
                  </a:cubicBezTo>
                  <a:cubicBezTo>
                    <a:pt x="2819" y="353"/>
                    <a:pt x="2837" y="409"/>
                    <a:pt x="2912" y="353"/>
                  </a:cubicBezTo>
                  <a:cubicBezTo>
                    <a:pt x="2986" y="316"/>
                    <a:pt x="2949" y="297"/>
                    <a:pt x="3023" y="260"/>
                  </a:cubicBezTo>
                  <a:cubicBezTo>
                    <a:pt x="3097" y="241"/>
                    <a:pt x="3153" y="241"/>
                    <a:pt x="3190" y="241"/>
                  </a:cubicBezTo>
                  <a:cubicBezTo>
                    <a:pt x="3227" y="223"/>
                    <a:pt x="3246" y="186"/>
                    <a:pt x="3227" y="167"/>
                  </a:cubicBezTo>
                  <a:cubicBezTo>
                    <a:pt x="3208" y="167"/>
                    <a:pt x="3097" y="149"/>
                    <a:pt x="3042" y="149"/>
                  </a:cubicBezTo>
                  <a:cubicBezTo>
                    <a:pt x="2986" y="149"/>
                    <a:pt x="2986" y="149"/>
                    <a:pt x="2986" y="149"/>
                  </a:cubicBezTo>
                  <a:cubicBezTo>
                    <a:pt x="2986" y="149"/>
                    <a:pt x="2949" y="130"/>
                    <a:pt x="2912" y="149"/>
                  </a:cubicBezTo>
                  <a:cubicBezTo>
                    <a:pt x="2893" y="167"/>
                    <a:pt x="2801" y="167"/>
                    <a:pt x="2801" y="167"/>
                  </a:cubicBezTo>
                  <a:lnTo>
                    <a:pt x="2782" y="167"/>
                  </a:lnTo>
                  <a:cubicBezTo>
                    <a:pt x="2763" y="186"/>
                    <a:pt x="2726" y="205"/>
                    <a:pt x="2707" y="223"/>
                  </a:cubicBezTo>
                  <a:cubicBezTo>
                    <a:pt x="2671" y="241"/>
                    <a:pt x="2596" y="260"/>
                    <a:pt x="2541" y="260"/>
                  </a:cubicBezTo>
                  <a:cubicBezTo>
                    <a:pt x="2485" y="260"/>
                    <a:pt x="2411" y="260"/>
                    <a:pt x="2355" y="279"/>
                  </a:cubicBezTo>
                  <a:cubicBezTo>
                    <a:pt x="2300" y="279"/>
                    <a:pt x="2188" y="279"/>
                    <a:pt x="2151" y="260"/>
                  </a:cubicBezTo>
                  <a:cubicBezTo>
                    <a:pt x="2133" y="223"/>
                    <a:pt x="1836" y="149"/>
                    <a:pt x="1836" y="149"/>
                  </a:cubicBezTo>
                  <a:cubicBezTo>
                    <a:pt x="1576" y="93"/>
                    <a:pt x="1576" y="93"/>
                    <a:pt x="1576" y="93"/>
                  </a:cubicBezTo>
                  <a:cubicBezTo>
                    <a:pt x="1576" y="93"/>
                    <a:pt x="1354" y="56"/>
                    <a:pt x="1150" y="75"/>
                  </a:cubicBezTo>
                  <a:cubicBezTo>
                    <a:pt x="965" y="93"/>
                    <a:pt x="705" y="93"/>
                    <a:pt x="705" y="93"/>
                  </a:cubicBezTo>
                  <a:cubicBezTo>
                    <a:pt x="705" y="93"/>
                    <a:pt x="501" y="56"/>
                    <a:pt x="427" y="38"/>
                  </a:cubicBezTo>
                  <a:cubicBezTo>
                    <a:pt x="334" y="0"/>
                    <a:pt x="260" y="19"/>
                    <a:pt x="241" y="19"/>
                  </a:cubicBezTo>
                  <a:cubicBezTo>
                    <a:pt x="223" y="38"/>
                    <a:pt x="93" y="93"/>
                    <a:pt x="93" y="93"/>
                  </a:cubicBezTo>
                  <a:cubicBezTo>
                    <a:pt x="93" y="93"/>
                    <a:pt x="111" y="93"/>
                    <a:pt x="74" y="130"/>
                  </a:cubicBezTo>
                  <a:cubicBezTo>
                    <a:pt x="37" y="167"/>
                    <a:pt x="0" y="223"/>
                    <a:pt x="19" y="279"/>
                  </a:cubicBezTo>
                  <a:cubicBezTo>
                    <a:pt x="19" y="335"/>
                    <a:pt x="19" y="409"/>
                    <a:pt x="93" y="483"/>
                  </a:cubicBezTo>
                  <a:cubicBezTo>
                    <a:pt x="185" y="557"/>
                    <a:pt x="241" y="594"/>
                    <a:pt x="260" y="668"/>
                  </a:cubicBezTo>
                  <a:cubicBezTo>
                    <a:pt x="279" y="724"/>
                    <a:pt x="315" y="798"/>
                    <a:pt x="315" y="872"/>
                  </a:cubicBezTo>
                  <a:cubicBezTo>
                    <a:pt x="334" y="947"/>
                    <a:pt x="371" y="983"/>
                    <a:pt x="427" y="1058"/>
                  </a:cubicBezTo>
                  <a:cubicBezTo>
                    <a:pt x="482" y="1132"/>
                    <a:pt x="538" y="1243"/>
                    <a:pt x="556" y="1318"/>
                  </a:cubicBezTo>
                  <a:cubicBezTo>
                    <a:pt x="594" y="1392"/>
                    <a:pt x="594" y="1559"/>
                    <a:pt x="575" y="1633"/>
                  </a:cubicBezTo>
                  <a:cubicBezTo>
                    <a:pt x="575" y="1707"/>
                    <a:pt x="668" y="2078"/>
                    <a:pt x="686" y="2134"/>
                  </a:cubicBezTo>
                  <a:cubicBezTo>
                    <a:pt x="724" y="2190"/>
                    <a:pt x="761" y="2301"/>
                    <a:pt x="761" y="2505"/>
                  </a:cubicBezTo>
                  <a:cubicBezTo>
                    <a:pt x="761" y="2709"/>
                    <a:pt x="779" y="2839"/>
                    <a:pt x="853" y="2913"/>
                  </a:cubicBezTo>
                  <a:cubicBezTo>
                    <a:pt x="909" y="2969"/>
                    <a:pt x="965" y="3043"/>
                    <a:pt x="983" y="3043"/>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0" name="Freeform 27"/>
            <p:cNvSpPr>
              <a:spLocks noChangeArrowheads="1"/>
            </p:cNvSpPr>
            <p:nvPr/>
          </p:nvSpPr>
          <p:spPr bwMode="auto">
            <a:xfrm>
              <a:off x="4248150" y="6176963"/>
              <a:ext cx="1455738" cy="1282700"/>
            </a:xfrm>
            <a:custGeom>
              <a:avLst/>
              <a:gdLst>
                <a:gd name="T0" fmla="*/ 3950 w 4045"/>
                <a:gd name="T1" fmla="*/ 1131 h 3562"/>
                <a:gd name="T2" fmla="*/ 3950 w 4045"/>
                <a:gd name="T3" fmla="*/ 1131 h 3562"/>
                <a:gd name="T4" fmla="*/ 4006 w 4045"/>
                <a:gd name="T5" fmla="*/ 1335 h 3562"/>
                <a:gd name="T6" fmla="*/ 3784 w 4045"/>
                <a:gd name="T7" fmla="*/ 1799 h 3562"/>
                <a:gd name="T8" fmla="*/ 3673 w 4045"/>
                <a:gd name="T9" fmla="*/ 1892 h 3562"/>
                <a:gd name="T10" fmla="*/ 3394 w 4045"/>
                <a:gd name="T11" fmla="*/ 2282 h 3562"/>
                <a:gd name="T12" fmla="*/ 2967 w 4045"/>
                <a:gd name="T13" fmla="*/ 2615 h 3562"/>
                <a:gd name="T14" fmla="*/ 2837 w 4045"/>
                <a:gd name="T15" fmla="*/ 2819 h 3562"/>
                <a:gd name="T16" fmla="*/ 2504 w 4045"/>
                <a:gd name="T17" fmla="*/ 3116 h 3562"/>
                <a:gd name="T18" fmla="*/ 2300 w 4045"/>
                <a:gd name="T19" fmla="*/ 3209 h 3562"/>
                <a:gd name="T20" fmla="*/ 2003 w 4045"/>
                <a:gd name="T21" fmla="*/ 3265 h 3562"/>
                <a:gd name="T22" fmla="*/ 1892 w 4045"/>
                <a:gd name="T23" fmla="*/ 3246 h 3562"/>
                <a:gd name="T24" fmla="*/ 1743 w 4045"/>
                <a:gd name="T25" fmla="*/ 3320 h 3562"/>
                <a:gd name="T26" fmla="*/ 1521 w 4045"/>
                <a:gd name="T27" fmla="*/ 3283 h 3562"/>
                <a:gd name="T28" fmla="*/ 1335 w 4045"/>
                <a:gd name="T29" fmla="*/ 3301 h 3562"/>
                <a:gd name="T30" fmla="*/ 1150 w 4045"/>
                <a:gd name="T31" fmla="*/ 3339 h 3562"/>
                <a:gd name="T32" fmla="*/ 1057 w 4045"/>
                <a:gd name="T33" fmla="*/ 3431 h 3562"/>
                <a:gd name="T34" fmla="*/ 982 w 4045"/>
                <a:gd name="T35" fmla="*/ 3450 h 3562"/>
                <a:gd name="T36" fmla="*/ 890 w 4045"/>
                <a:gd name="T37" fmla="*/ 3543 h 3562"/>
                <a:gd name="T38" fmla="*/ 723 w 4045"/>
                <a:gd name="T39" fmla="*/ 3487 h 3562"/>
                <a:gd name="T40" fmla="*/ 630 w 4045"/>
                <a:gd name="T41" fmla="*/ 3431 h 3562"/>
                <a:gd name="T42" fmla="*/ 575 w 4045"/>
                <a:gd name="T43" fmla="*/ 3339 h 3562"/>
                <a:gd name="T44" fmla="*/ 427 w 4045"/>
                <a:gd name="T45" fmla="*/ 3265 h 3562"/>
                <a:gd name="T46" fmla="*/ 464 w 4045"/>
                <a:gd name="T47" fmla="*/ 3135 h 3562"/>
                <a:gd name="T48" fmla="*/ 334 w 4045"/>
                <a:gd name="T49" fmla="*/ 3005 h 3562"/>
                <a:gd name="T50" fmla="*/ 334 w 4045"/>
                <a:gd name="T51" fmla="*/ 2838 h 3562"/>
                <a:gd name="T52" fmla="*/ 427 w 4045"/>
                <a:gd name="T53" fmla="*/ 2634 h 3562"/>
                <a:gd name="T54" fmla="*/ 353 w 4045"/>
                <a:gd name="T55" fmla="*/ 2467 h 3562"/>
                <a:gd name="T56" fmla="*/ 186 w 4045"/>
                <a:gd name="T57" fmla="*/ 2263 h 3562"/>
                <a:gd name="T58" fmla="*/ 149 w 4045"/>
                <a:gd name="T59" fmla="*/ 2077 h 3562"/>
                <a:gd name="T60" fmla="*/ 74 w 4045"/>
                <a:gd name="T61" fmla="*/ 1855 h 3562"/>
                <a:gd name="T62" fmla="*/ 56 w 4045"/>
                <a:gd name="T63" fmla="*/ 1743 h 3562"/>
                <a:gd name="T64" fmla="*/ 0 w 4045"/>
                <a:gd name="T65" fmla="*/ 1725 h 3562"/>
                <a:gd name="T66" fmla="*/ 19 w 4045"/>
                <a:gd name="T67" fmla="*/ 1595 h 3562"/>
                <a:gd name="T68" fmla="*/ 112 w 4045"/>
                <a:gd name="T69" fmla="*/ 1576 h 3562"/>
                <a:gd name="T70" fmla="*/ 204 w 4045"/>
                <a:gd name="T71" fmla="*/ 1595 h 3562"/>
                <a:gd name="T72" fmla="*/ 279 w 4045"/>
                <a:gd name="T73" fmla="*/ 1688 h 3562"/>
                <a:gd name="T74" fmla="*/ 353 w 4045"/>
                <a:gd name="T75" fmla="*/ 1743 h 3562"/>
                <a:gd name="T76" fmla="*/ 464 w 4045"/>
                <a:gd name="T77" fmla="*/ 1781 h 3562"/>
                <a:gd name="T78" fmla="*/ 723 w 4045"/>
                <a:gd name="T79" fmla="*/ 1781 h 3562"/>
                <a:gd name="T80" fmla="*/ 834 w 4045"/>
                <a:gd name="T81" fmla="*/ 1669 h 3562"/>
                <a:gd name="T82" fmla="*/ 871 w 4045"/>
                <a:gd name="T83" fmla="*/ 1354 h 3562"/>
                <a:gd name="T84" fmla="*/ 871 w 4045"/>
                <a:gd name="T85" fmla="*/ 667 h 3562"/>
                <a:gd name="T86" fmla="*/ 1094 w 4045"/>
                <a:gd name="T87" fmla="*/ 797 h 3562"/>
                <a:gd name="T88" fmla="*/ 1094 w 4045"/>
                <a:gd name="T89" fmla="*/ 1113 h 3562"/>
                <a:gd name="T90" fmla="*/ 1391 w 4045"/>
                <a:gd name="T91" fmla="*/ 1298 h 3562"/>
                <a:gd name="T92" fmla="*/ 1576 w 4045"/>
                <a:gd name="T93" fmla="*/ 1020 h 3562"/>
                <a:gd name="T94" fmla="*/ 1724 w 4045"/>
                <a:gd name="T95" fmla="*/ 872 h 3562"/>
                <a:gd name="T96" fmla="*/ 1892 w 4045"/>
                <a:gd name="T97" fmla="*/ 964 h 3562"/>
                <a:gd name="T98" fmla="*/ 2263 w 4045"/>
                <a:gd name="T99" fmla="*/ 946 h 3562"/>
                <a:gd name="T100" fmla="*/ 2392 w 4045"/>
                <a:gd name="T101" fmla="*/ 742 h 3562"/>
                <a:gd name="T102" fmla="*/ 2504 w 4045"/>
                <a:gd name="T103" fmla="*/ 612 h 3562"/>
                <a:gd name="T104" fmla="*/ 2819 w 4045"/>
                <a:gd name="T105" fmla="*/ 296 h 3562"/>
                <a:gd name="T106" fmla="*/ 3042 w 4045"/>
                <a:gd name="T107" fmla="*/ 130 h 3562"/>
                <a:gd name="T108" fmla="*/ 3190 w 4045"/>
                <a:gd name="T109" fmla="*/ 0 h 3562"/>
                <a:gd name="T110" fmla="*/ 3450 w 4045"/>
                <a:gd name="T111" fmla="*/ 55 h 3562"/>
                <a:gd name="T112" fmla="*/ 3747 w 4045"/>
                <a:gd name="T113" fmla="*/ 148 h 3562"/>
                <a:gd name="T114" fmla="*/ 3784 w 4045"/>
                <a:gd name="T115" fmla="*/ 278 h 3562"/>
                <a:gd name="T116" fmla="*/ 3858 w 4045"/>
                <a:gd name="T117" fmla="*/ 537 h 3562"/>
                <a:gd name="T118" fmla="*/ 3858 w 4045"/>
                <a:gd name="T119" fmla="*/ 742 h 3562"/>
                <a:gd name="T120" fmla="*/ 3784 w 4045"/>
                <a:gd name="T121" fmla="*/ 909 h 3562"/>
                <a:gd name="T122" fmla="*/ 3821 w 4045"/>
                <a:gd name="T123" fmla="*/ 1001 h 3562"/>
                <a:gd name="T124" fmla="*/ 3950 w 4045"/>
                <a:gd name="T125" fmla="*/ 113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45" h="3562">
                  <a:moveTo>
                    <a:pt x="3950" y="1131"/>
                  </a:moveTo>
                  <a:lnTo>
                    <a:pt x="3950" y="1131"/>
                  </a:lnTo>
                  <a:cubicBezTo>
                    <a:pt x="3950" y="1131"/>
                    <a:pt x="4044" y="1243"/>
                    <a:pt x="4006" y="1335"/>
                  </a:cubicBezTo>
                  <a:cubicBezTo>
                    <a:pt x="3969" y="1410"/>
                    <a:pt x="3876" y="1706"/>
                    <a:pt x="3784" y="1799"/>
                  </a:cubicBezTo>
                  <a:cubicBezTo>
                    <a:pt x="3673" y="1892"/>
                    <a:pt x="3673" y="1892"/>
                    <a:pt x="3673" y="1892"/>
                  </a:cubicBezTo>
                  <a:cubicBezTo>
                    <a:pt x="3673" y="1892"/>
                    <a:pt x="3524" y="2133"/>
                    <a:pt x="3394" y="2282"/>
                  </a:cubicBezTo>
                  <a:cubicBezTo>
                    <a:pt x="3246" y="2430"/>
                    <a:pt x="3079" y="2541"/>
                    <a:pt x="2967" y="2615"/>
                  </a:cubicBezTo>
                  <a:cubicBezTo>
                    <a:pt x="2875" y="2708"/>
                    <a:pt x="2949" y="2708"/>
                    <a:pt x="2837" y="2819"/>
                  </a:cubicBezTo>
                  <a:cubicBezTo>
                    <a:pt x="2726" y="2930"/>
                    <a:pt x="2615" y="3042"/>
                    <a:pt x="2504" y="3116"/>
                  </a:cubicBezTo>
                  <a:cubicBezTo>
                    <a:pt x="2411" y="3190"/>
                    <a:pt x="2392" y="3209"/>
                    <a:pt x="2300" y="3209"/>
                  </a:cubicBezTo>
                  <a:cubicBezTo>
                    <a:pt x="2225" y="3190"/>
                    <a:pt x="2040" y="3265"/>
                    <a:pt x="2003" y="3265"/>
                  </a:cubicBezTo>
                  <a:cubicBezTo>
                    <a:pt x="1966" y="3283"/>
                    <a:pt x="1929" y="3209"/>
                    <a:pt x="1892" y="3246"/>
                  </a:cubicBezTo>
                  <a:cubicBezTo>
                    <a:pt x="1836" y="3283"/>
                    <a:pt x="1854" y="3357"/>
                    <a:pt x="1743" y="3320"/>
                  </a:cubicBezTo>
                  <a:cubicBezTo>
                    <a:pt x="1632" y="3265"/>
                    <a:pt x="1595" y="3265"/>
                    <a:pt x="1521" y="3283"/>
                  </a:cubicBezTo>
                  <a:cubicBezTo>
                    <a:pt x="1447" y="3301"/>
                    <a:pt x="1409" y="3301"/>
                    <a:pt x="1335" y="3301"/>
                  </a:cubicBezTo>
                  <a:cubicBezTo>
                    <a:pt x="1261" y="3283"/>
                    <a:pt x="1168" y="3320"/>
                    <a:pt x="1150" y="3339"/>
                  </a:cubicBezTo>
                  <a:cubicBezTo>
                    <a:pt x="1131" y="3357"/>
                    <a:pt x="1112" y="3431"/>
                    <a:pt x="1057" y="3431"/>
                  </a:cubicBezTo>
                  <a:cubicBezTo>
                    <a:pt x="1001" y="3431"/>
                    <a:pt x="1020" y="3413"/>
                    <a:pt x="982" y="3450"/>
                  </a:cubicBezTo>
                  <a:cubicBezTo>
                    <a:pt x="946" y="3506"/>
                    <a:pt x="964" y="3561"/>
                    <a:pt x="890" y="3543"/>
                  </a:cubicBezTo>
                  <a:cubicBezTo>
                    <a:pt x="834" y="3524"/>
                    <a:pt x="779" y="3506"/>
                    <a:pt x="723" y="3487"/>
                  </a:cubicBezTo>
                  <a:cubicBezTo>
                    <a:pt x="667" y="3469"/>
                    <a:pt x="649" y="3469"/>
                    <a:pt x="630" y="3431"/>
                  </a:cubicBezTo>
                  <a:cubicBezTo>
                    <a:pt x="593" y="3376"/>
                    <a:pt x="630" y="3357"/>
                    <a:pt x="575" y="3339"/>
                  </a:cubicBezTo>
                  <a:cubicBezTo>
                    <a:pt x="520" y="3320"/>
                    <a:pt x="427" y="3301"/>
                    <a:pt x="427" y="3265"/>
                  </a:cubicBezTo>
                  <a:cubicBezTo>
                    <a:pt x="446" y="3227"/>
                    <a:pt x="483" y="3190"/>
                    <a:pt x="464" y="3135"/>
                  </a:cubicBezTo>
                  <a:cubicBezTo>
                    <a:pt x="427" y="3098"/>
                    <a:pt x="353" y="3060"/>
                    <a:pt x="334" y="3005"/>
                  </a:cubicBezTo>
                  <a:cubicBezTo>
                    <a:pt x="334" y="2949"/>
                    <a:pt x="260" y="2912"/>
                    <a:pt x="334" y="2838"/>
                  </a:cubicBezTo>
                  <a:cubicBezTo>
                    <a:pt x="409" y="2782"/>
                    <a:pt x="427" y="2671"/>
                    <a:pt x="427" y="2634"/>
                  </a:cubicBezTo>
                  <a:cubicBezTo>
                    <a:pt x="409" y="2578"/>
                    <a:pt x="427" y="2541"/>
                    <a:pt x="353" y="2467"/>
                  </a:cubicBezTo>
                  <a:cubicBezTo>
                    <a:pt x="297" y="2393"/>
                    <a:pt x="204" y="2300"/>
                    <a:pt x="186" y="2263"/>
                  </a:cubicBezTo>
                  <a:cubicBezTo>
                    <a:pt x="167" y="2226"/>
                    <a:pt x="186" y="2114"/>
                    <a:pt x="149" y="2077"/>
                  </a:cubicBezTo>
                  <a:cubicBezTo>
                    <a:pt x="130" y="2040"/>
                    <a:pt x="112" y="1892"/>
                    <a:pt x="74" y="1855"/>
                  </a:cubicBezTo>
                  <a:cubicBezTo>
                    <a:pt x="38" y="1817"/>
                    <a:pt x="38" y="1781"/>
                    <a:pt x="56" y="1743"/>
                  </a:cubicBezTo>
                  <a:cubicBezTo>
                    <a:pt x="56" y="1725"/>
                    <a:pt x="0" y="1725"/>
                    <a:pt x="0" y="1725"/>
                  </a:cubicBezTo>
                  <a:cubicBezTo>
                    <a:pt x="0" y="1725"/>
                    <a:pt x="0" y="1614"/>
                    <a:pt x="19" y="1595"/>
                  </a:cubicBezTo>
                  <a:cubicBezTo>
                    <a:pt x="38" y="1576"/>
                    <a:pt x="19" y="1558"/>
                    <a:pt x="112" y="1576"/>
                  </a:cubicBezTo>
                  <a:cubicBezTo>
                    <a:pt x="112" y="1576"/>
                    <a:pt x="186" y="1576"/>
                    <a:pt x="204" y="1595"/>
                  </a:cubicBezTo>
                  <a:cubicBezTo>
                    <a:pt x="223" y="1595"/>
                    <a:pt x="260" y="1651"/>
                    <a:pt x="279" y="1688"/>
                  </a:cubicBezTo>
                  <a:cubicBezTo>
                    <a:pt x="279" y="1706"/>
                    <a:pt x="315" y="1725"/>
                    <a:pt x="353" y="1743"/>
                  </a:cubicBezTo>
                  <a:cubicBezTo>
                    <a:pt x="409" y="1762"/>
                    <a:pt x="464" y="1781"/>
                    <a:pt x="464" y="1781"/>
                  </a:cubicBezTo>
                  <a:cubicBezTo>
                    <a:pt x="723" y="1781"/>
                    <a:pt x="723" y="1781"/>
                    <a:pt x="723" y="1781"/>
                  </a:cubicBezTo>
                  <a:cubicBezTo>
                    <a:pt x="723" y="1781"/>
                    <a:pt x="816" y="1781"/>
                    <a:pt x="834" y="1669"/>
                  </a:cubicBezTo>
                  <a:cubicBezTo>
                    <a:pt x="834" y="1558"/>
                    <a:pt x="871" y="1465"/>
                    <a:pt x="871" y="1354"/>
                  </a:cubicBezTo>
                  <a:cubicBezTo>
                    <a:pt x="871" y="1261"/>
                    <a:pt x="871" y="667"/>
                    <a:pt x="871" y="667"/>
                  </a:cubicBezTo>
                  <a:cubicBezTo>
                    <a:pt x="871" y="667"/>
                    <a:pt x="1076" y="723"/>
                    <a:pt x="1094" y="797"/>
                  </a:cubicBezTo>
                  <a:cubicBezTo>
                    <a:pt x="1112" y="872"/>
                    <a:pt x="1094" y="1001"/>
                    <a:pt x="1094" y="1113"/>
                  </a:cubicBezTo>
                  <a:cubicBezTo>
                    <a:pt x="1094" y="1224"/>
                    <a:pt x="1131" y="1428"/>
                    <a:pt x="1391" y="1298"/>
                  </a:cubicBezTo>
                  <a:cubicBezTo>
                    <a:pt x="1391" y="1298"/>
                    <a:pt x="1521" y="1075"/>
                    <a:pt x="1576" y="1020"/>
                  </a:cubicBezTo>
                  <a:cubicBezTo>
                    <a:pt x="1632" y="946"/>
                    <a:pt x="1669" y="853"/>
                    <a:pt x="1724" y="872"/>
                  </a:cubicBezTo>
                  <a:cubicBezTo>
                    <a:pt x="1780" y="890"/>
                    <a:pt x="1799" y="946"/>
                    <a:pt x="1892" y="964"/>
                  </a:cubicBezTo>
                  <a:cubicBezTo>
                    <a:pt x="1966" y="1001"/>
                    <a:pt x="2207" y="1020"/>
                    <a:pt x="2263" y="946"/>
                  </a:cubicBezTo>
                  <a:cubicBezTo>
                    <a:pt x="2337" y="872"/>
                    <a:pt x="2355" y="816"/>
                    <a:pt x="2392" y="742"/>
                  </a:cubicBezTo>
                  <a:cubicBezTo>
                    <a:pt x="2411" y="667"/>
                    <a:pt x="2485" y="630"/>
                    <a:pt x="2504" y="612"/>
                  </a:cubicBezTo>
                  <a:cubicBezTo>
                    <a:pt x="2541" y="593"/>
                    <a:pt x="2726" y="389"/>
                    <a:pt x="2819" y="296"/>
                  </a:cubicBezTo>
                  <a:cubicBezTo>
                    <a:pt x="2931" y="204"/>
                    <a:pt x="2967" y="166"/>
                    <a:pt x="3042" y="130"/>
                  </a:cubicBezTo>
                  <a:cubicBezTo>
                    <a:pt x="3097" y="92"/>
                    <a:pt x="3172" y="0"/>
                    <a:pt x="3190" y="0"/>
                  </a:cubicBezTo>
                  <a:cubicBezTo>
                    <a:pt x="3208" y="0"/>
                    <a:pt x="3338" y="18"/>
                    <a:pt x="3450" y="55"/>
                  </a:cubicBezTo>
                  <a:cubicBezTo>
                    <a:pt x="3543" y="111"/>
                    <a:pt x="3747" y="148"/>
                    <a:pt x="3747" y="148"/>
                  </a:cubicBezTo>
                  <a:cubicBezTo>
                    <a:pt x="3747" y="148"/>
                    <a:pt x="3765" y="222"/>
                    <a:pt x="3784" y="278"/>
                  </a:cubicBezTo>
                  <a:cubicBezTo>
                    <a:pt x="3784" y="333"/>
                    <a:pt x="3858" y="426"/>
                    <a:pt x="3858" y="537"/>
                  </a:cubicBezTo>
                  <a:cubicBezTo>
                    <a:pt x="3839" y="630"/>
                    <a:pt x="3895" y="649"/>
                    <a:pt x="3858" y="742"/>
                  </a:cubicBezTo>
                  <a:cubicBezTo>
                    <a:pt x="3821" y="816"/>
                    <a:pt x="3784" y="872"/>
                    <a:pt x="3784" y="909"/>
                  </a:cubicBezTo>
                  <a:cubicBezTo>
                    <a:pt x="3784" y="927"/>
                    <a:pt x="3802" y="983"/>
                    <a:pt x="3821" y="1001"/>
                  </a:cubicBezTo>
                  <a:cubicBezTo>
                    <a:pt x="3839" y="1039"/>
                    <a:pt x="3950" y="1131"/>
                    <a:pt x="3950" y="113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1" name="Freeform 30"/>
            <p:cNvSpPr>
              <a:spLocks noChangeArrowheads="1"/>
            </p:cNvSpPr>
            <p:nvPr/>
          </p:nvSpPr>
          <p:spPr bwMode="auto">
            <a:xfrm>
              <a:off x="4562475" y="5768975"/>
              <a:ext cx="835025" cy="901700"/>
            </a:xfrm>
            <a:custGeom>
              <a:avLst/>
              <a:gdLst>
                <a:gd name="T0" fmla="*/ 0 w 2320"/>
                <a:gd name="T1" fmla="*/ 1799 h 2505"/>
                <a:gd name="T2" fmla="*/ 0 w 2320"/>
                <a:gd name="T3" fmla="*/ 1799 h 2505"/>
                <a:gd name="T4" fmla="*/ 19 w 2320"/>
                <a:gd name="T5" fmla="*/ 1076 h 2505"/>
                <a:gd name="T6" fmla="*/ 93 w 2320"/>
                <a:gd name="T7" fmla="*/ 1039 h 2505"/>
                <a:gd name="T8" fmla="*/ 241 w 2320"/>
                <a:gd name="T9" fmla="*/ 1057 h 2505"/>
                <a:gd name="T10" fmla="*/ 316 w 2320"/>
                <a:gd name="T11" fmla="*/ 761 h 2505"/>
                <a:gd name="T12" fmla="*/ 297 w 2320"/>
                <a:gd name="T13" fmla="*/ 371 h 2505"/>
                <a:gd name="T14" fmla="*/ 353 w 2320"/>
                <a:gd name="T15" fmla="*/ 185 h 2505"/>
                <a:gd name="T16" fmla="*/ 576 w 2320"/>
                <a:gd name="T17" fmla="*/ 130 h 2505"/>
                <a:gd name="T18" fmla="*/ 798 w 2320"/>
                <a:gd name="T19" fmla="*/ 93 h 2505"/>
                <a:gd name="T20" fmla="*/ 891 w 2320"/>
                <a:gd name="T21" fmla="*/ 111 h 2505"/>
                <a:gd name="T22" fmla="*/ 965 w 2320"/>
                <a:gd name="T23" fmla="*/ 167 h 2505"/>
                <a:gd name="T24" fmla="*/ 1076 w 2320"/>
                <a:gd name="T25" fmla="*/ 167 h 2505"/>
                <a:gd name="T26" fmla="*/ 1224 w 2320"/>
                <a:gd name="T27" fmla="*/ 74 h 2505"/>
                <a:gd name="T28" fmla="*/ 1354 w 2320"/>
                <a:gd name="T29" fmla="*/ 37 h 2505"/>
                <a:gd name="T30" fmla="*/ 1392 w 2320"/>
                <a:gd name="T31" fmla="*/ 0 h 2505"/>
                <a:gd name="T32" fmla="*/ 1503 w 2320"/>
                <a:gd name="T33" fmla="*/ 93 h 2505"/>
                <a:gd name="T34" fmla="*/ 1633 w 2320"/>
                <a:gd name="T35" fmla="*/ 408 h 2505"/>
                <a:gd name="T36" fmla="*/ 1855 w 2320"/>
                <a:gd name="T37" fmla="*/ 612 h 2505"/>
                <a:gd name="T38" fmla="*/ 2004 w 2320"/>
                <a:gd name="T39" fmla="*/ 853 h 2505"/>
                <a:gd name="T40" fmla="*/ 2301 w 2320"/>
                <a:gd name="T41" fmla="*/ 1094 h 2505"/>
                <a:gd name="T42" fmla="*/ 2319 w 2320"/>
                <a:gd name="T43" fmla="*/ 1132 h 2505"/>
                <a:gd name="T44" fmla="*/ 2189 w 2320"/>
                <a:gd name="T45" fmla="*/ 1243 h 2505"/>
                <a:gd name="T46" fmla="*/ 2041 w 2320"/>
                <a:gd name="T47" fmla="*/ 1354 h 2505"/>
                <a:gd name="T48" fmla="*/ 1744 w 2320"/>
                <a:gd name="T49" fmla="*/ 1651 h 2505"/>
                <a:gd name="T50" fmla="*/ 1633 w 2320"/>
                <a:gd name="T51" fmla="*/ 1744 h 2505"/>
                <a:gd name="T52" fmla="*/ 1540 w 2320"/>
                <a:gd name="T53" fmla="*/ 1836 h 2505"/>
                <a:gd name="T54" fmla="*/ 1392 w 2320"/>
                <a:gd name="T55" fmla="*/ 2078 h 2505"/>
                <a:gd name="T56" fmla="*/ 1262 w 2320"/>
                <a:gd name="T57" fmla="*/ 2133 h 2505"/>
                <a:gd name="T58" fmla="*/ 1002 w 2320"/>
                <a:gd name="T59" fmla="*/ 2096 h 2505"/>
                <a:gd name="T60" fmla="*/ 891 w 2320"/>
                <a:gd name="T61" fmla="*/ 2041 h 2505"/>
                <a:gd name="T62" fmla="*/ 798 w 2320"/>
                <a:gd name="T63" fmla="*/ 2022 h 2505"/>
                <a:gd name="T64" fmla="*/ 576 w 2320"/>
                <a:gd name="T65" fmla="*/ 2319 h 2505"/>
                <a:gd name="T66" fmla="*/ 520 w 2320"/>
                <a:gd name="T67" fmla="*/ 2430 h 2505"/>
                <a:gd name="T68" fmla="*/ 279 w 2320"/>
                <a:gd name="T69" fmla="*/ 2449 h 2505"/>
                <a:gd name="T70" fmla="*/ 223 w 2320"/>
                <a:gd name="T71" fmla="*/ 2226 h 2505"/>
                <a:gd name="T72" fmla="*/ 223 w 2320"/>
                <a:gd name="T73" fmla="*/ 1929 h 2505"/>
                <a:gd name="T74" fmla="*/ 0 w 2320"/>
                <a:gd name="T75" fmla="*/ 1799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0" h="2505">
                  <a:moveTo>
                    <a:pt x="0" y="1799"/>
                  </a:moveTo>
                  <a:lnTo>
                    <a:pt x="0" y="1799"/>
                  </a:lnTo>
                  <a:cubicBezTo>
                    <a:pt x="19" y="1076"/>
                    <a:pt x="19" y="1076"/>
                    <a:pt x="19" y="1076"/>
                  </a:cubicBezTo>
                  <a:cubicBezTo>
                    <a:pt x="19" y="1076"/>
                    <a:pt x="19" y="1039"/>
                    <a:pt x="93" y="1039"/>
                  </a:cubicBezTo>
                  <a:cubicBezTo>
                    <a:pt x="149" y="1020"/>
                    <a:pt x="205" y="1076"/>
                    <a:pt x="241" y="1057"/>
                  </a:cubicBezTo>
                  <a:cubicBezTo>
                    <a:pt x="297" y="1039"/>
                    <a:pt x="316" y="816"/>
                    <a:pt x="316" y="761"/>
                  </a:cubicBezTo>
                  <a:cubicBezTo>
                    <a:pt x="316" y="686"/>
                    <a:pt x="297" y="408"/>
                    <a:pt x="297" y="371"/>
                  </a:cubicBezTo>
                  <a:cubicBezTo>
                    <a:pt x="297" y="334"/>
                    <a:pt x="316" y="204"/>
                    <a:pt x="353" y="185"/>
                  </a:cubicBezTo>
                  <a:cubicBezTo>
                    <a:pt x="408" y="167"/>
                    <a:pt x="538" y="149"/>
                    <a:pt x="576" y="130"/>
                  </a:cubicBezTo>
                  <a:cubicBezTo>
                    <a:pt x="631" y="130"/>
                    <a:pt x="779" y="111"/>
                    <a:pt x="798" y="93"/>
                  </a:cubicBezTo>
                  <a:cubicBezTo>
                    <a:pt x="817" y="93"/>
                    <a:pt x="872" y="93"/>
                    <a:pt x="891" y="111"/>
                  </a:cubicBezTo>
                  <a:cubicBezTo>
                    <a:pt x="891" y="111"/>
                    <a:pt x="947" y="167"/>
                    <a:pt x="965" y="167"/>
                  </a:cubicBezTo>
                  <a:cubicBezTo>
                    <a:pt x="1002" y="185"/>
                    <a:pt x="1039" y="204"/>
                    <a:pt x="1076" y="167"/>
                  </a:cubicBezTo>
                  <a:cubicBezTo>
                    <a:pt x="1113" y="111"/>
                    <a:pt x="1150" y="74"/>
                    <a:pt x="1224" y="74"/>
                  </a:cubicBezTo>
                  <a:cubicBezTo>
                    <a:pt x="1318" y="55"/>
                    <a:pt x="1354" y="55"/>
                    <a:pt x="1354" y="37"/>
                  </a:cubicBezTo>
                  <a:cubicBezTo>
                    <a:pt x="1373" y="19"/>
                    <a:pt x="1392" y="0"/>
                    <a:pt x="1392" y="0"/>
                  </a:cubicBezTo>
                  <a:cubicBezTo>
                    <a:pt x="1392" y="0"/>
                    <a:pt x="1466" y="37"/>
                    <a:pt x="1503" y="93"/>
                  </a:cubicBezTo>
                  <a:cubicBezTo>
                    <a:pt x="1521" y="149"/>
                    <a:pt x="1559" y="334"/>
                    <a:pt x="1633" y="408"/>
                  </a:cubicBezTo>
                  <a:cubicBezTo>
                    <a:pt x="1707" y="482"/>
                    <a:pt x="1744" y="501"/>
                    <a:pt x="1855" y="612"/>
                  </a:cubicBezTo>
                  <a:cubicBezTo>
                    <a:pt x="1948" y="723"/>
                    <a:pt x="1911" y="742"/>
                    <a:pt x="2004" y="853"/>
                  </a:cubicBezTo>
                  <a:cubicBezTo>
                    <a:pt x="2096" y="965"/>
                    <a:pt x="2263" y="1057"/>
                    <a:pt x="2301" y="1094"/>
                  </a:cubicBezTo>
                  <a:cubicBezTo>
                    <a:pt x="2319" y="1113"/>
                    <a:pt x="2319" y="1132"/>
                    <a:pt x="2319" y="1132"/>
                  </a:cubicBezTo>
                  <a:cubicBezTo>
                    <a:pt x="2319" y="1132"/>
                    <a:pt x="2208" y="1243"/>
                    <a:pt x="2189" y="1243"/>
                  </a:cubicBezTo>
                  <a:cubicBezTo>
                    <a:pt x="2171" y="1262"/>
                    <a:pt x="2078" y="1317"/>
                    <a:pt x="2041" y="1354"/>
                  </a:cubicBezTo>
                  <a:cubicBezTo>
                    <a:pt x="2004" y="1391"/>
                    <a:pt x="1763" y="1595"/>
                    <a:pt x="1744" y="1651"/>
                  </a:cubicBezTo>
                  <a:cubicBezTo>
                    <a:pt x="1725" y="1688"/>
                    <a:pt x="1633" y="1744"/>
                    <a:pt x="1633" y="1744"/>
                  </a:cubicBezTo>
                  <a:cubicBezTo>
                    <a:pt x="1633" y="1744"/>
                    <a:pt x="1559" y="1781"/>
                    <a:pt x="1540" y="1836"/>
                  </a:cubicBezTo>
                  <a:cubicBezTo>
                    <a:pt x="1521" y="1874"/>
                    <a:pt x="1466" y="2022"/>
                    <a:pt x="1392" y="2078"/>
                  </a:cubicBezTo>
                  <a:cubicBezTo>
                    <a:pt x="1392" y="2078"/>
                    <a:pt x="1336" y="2133"/>
                    <a:pt x="1262" y="2133"/>
                  </a:cubicBezTo>
                  <a:cubicBezTo>
                    <a:pt x="1188" y="2133"/>
                    <a:pt x="1021" y="2115"/>
                    <a:pt x="1002" y="2096"/>
                  </a:cubicBezTo>
                  <a:cubicBezTo>
                    <a:pt x="965" y="2096"/>
                    <a:pt x="891" y="2041"/>
                    <a:pt x="891" y="2041"/>
                  </a:cubicBezTo>
                  <a:cubicBezTo>
                    <a:pt x="872" y="2022"/>
                    <a:pt x="835" y="1966"/>
                    <a:pt x="798" y="2022"/>
                  </a:cubicBezTo>
                  <a:cubicBezTo>
                    <a:pt x="742" y="2096"/>
                    <a:pt x="612" y="2301"/>
                    <a:pt x="576" y="2319"/>
                  </a:cubicBezTo>
                  <a:cubicBezTo>
                    <a:pt x="557" y="2356"/>
                    <a:pt x="520" y="2430"/>
                    <a:pt x="520" y="2430"/>
                  </a:cubicBezTo>
                  <a:cubicBezTo>
                    <a:pt x="520" y="2430"/>
                    <a:pt x="390" y="2504"/>
                    <a:pt x="279" y="2449"/>
                  </a:cubicBezTo>
                  <a:cubicBezTo>
                    <a:pt x="279" y="2449"/>
                    <a:pt x="223" y="2393"/>
                    <a:pt x="223" y="2226"/>
                  </a:cubicBezTo>
                  <a:cubicBezTo>
                    <a:pt x="223" y="2078"/>
                    <a:pt x="241" y="1966"/>
                    <a:pt x="223" y="1929"/>
                  </a:cubicBezTo>
                  <a:cubicBezTo>
                    <a:pt x="205" y="1892"/>
                    <a:pt x="56" y="1799"/>
                    <a:pt x="0" y="179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2" name="Freeform 31"/>
            <p:cNvSpPr>
              <a:spLocks noChangeArrowheads="1"/>
            </p:cNvSpPr>
            <p:nvPr/>
          </p:nvSpPr>
          <p:spPr bwMode="auto">
            <a:xfrm>
              <a:off x="5470525" y="5127625"/>
              <a:ext cx="982663" cy="1449388"/>
            </a:xfrm>
            <a:custGeom>
              <a:avLst/>
              <a:gdLst>
                <a:gd name="T0" fmla="*/ 538 w 2728"/>
                <a:gd name="T1" fmla="*/ 4026 h 4027"/>
                <a:gd name="T2" fmla="*/ 538 w 2728"/>
                <a:gd name="T3" fmla="*/ 4026 h 4027"/>
                <a:gd name="T4" fmla="*/ 408 w 2728"/>
                <a:gd name="T5" fmla="*/ 3914 h 4027"/>
                <a:gd name="T6" fmla="*/ 390 w 2728"/>
                <a:gd name="T7" fmla="*/ 3822 h 4027"/>
                <a:gd name="T8" fmla="*/ 464 w 2728"/>
                <a:gd name="T9" fmla="*/ 3617 h 4027"/>
                <a:gd name="T10" fmla="*/ 445 w 2728"/>
                <a:gd name="T11" fmla="*/ 3506 h 4027"/>
                <a:gd name="T12" fmla="*/ 464 w 2728"/>
                <a:gd name="T13" fmla="*/ 3395 h 4027"/>
                <a:gd name="T14" fmla="*/ 390 w 2728"/>
                <a:gd name="T15" fmla="*/ 3246 h 4027"/>
                <a:gd name="T16" fmla="*/ 353 w 2728"/>
                <a:gd name="T17" fmla="*/ 3061 h 4027"/>
                <a:gd name="T18" fmla="*/ 556 w 2728"/>
                <a:gd name="T19" fmla="*/ 2746 h 4027"/>
                <a:gd name="T20" fmla="*/ 650 w 2728"/>
                <a:gd name="T21" fmla="*/ 2560 h 4027"/>
                <a:gd name="T22" fmla="*/ 779 w 2728"/>
                <a:gd name="T23" fmla="*/ 2245 h 4027"/>
                <a:gd name="T24" fmla="*/ 798 w 2728"/>
                <a:gd name="T25" fmla="*/ 1855 h 4027"/>
                <a:gd name="T26" fmla="*/ 705 w 2728"/>
                <a:gd name="T27" fmla="*/ 1577 h 4027"/>
                <a:gd name="T28" fmla="*/ 427 w 2728"/>
                <a:gd name="T29" fmla="*/ 1447 h 4027"/>
                <a:gd name="T30" fmla="*/ 149 w 2728"/>
                <a:gd name="T31" fmla="*/ 1354 h 4027"/>
                <a:gd name="T32" fmla="*/ 56 w 2728"/>
                <a:gd name="T33" fmla="*/ 1224 h 4027"/>
                <a:gd name="T34" fmla="*/ 390 w 2728"/>
                <a:gd name="T35" fmla="*/ 1020 h 4027"/>
                <a:gd name="T36" fmla="*/ 724 w 2728"/>
                <a:gd name="T37" fmla="*/ 909 h 4027"/>
                <a:gd name="T38" fmla="*/ 983 w 2728"/>
                <a:gd name="T39" fmla="*/ 909 h 4027"/>
                <a:gd name="T40" fmla="*/ 1169 w 2728"/>
                <a:gd name="T41" fmla="*/ 1132 h 4027"/>
                <a:gd name="T42" fmla="*/ 1169 w 2728"/>
                <a:gd name="T43" fmla="*/ 1188 h 4027"/>
                <a:gd name="T44" fmla="*/ 1150 w 2728"/>
                <a:gd name="T45" fmla="*/ 1373 h 4027"/>
                <a:gd name="T46" fmla="*/ 1262 w 2728"/>
                <a:gd name="T47" fmla="*/ 1595 h 4027"/>
                <a:gd name="T48" fmla="*/ 1466 w 2728"/>
                <a:gd name="T49" fmla="*/ 1391 h 4027"/>
                <a:gd name="T50" fmla="*/ 1410 w 2728"/>
                <a:gd name="T51" fmla="*/ 983 h 4027"/>
                <a:gd name="T52" fmla="*/ 1317 w 2728"/>
                <a:gd name="T53" fmla="*/ 149 h 4027"/>
                <a:gd name="T54" fmla="*/ 1595 w 2728"/>
                <a:gd name="T55" fmla="*/ 297 h 4027"/>
                <a:gd name="T56" fmla="*/ 2022 w 2728"/>
                <a:gd name="T57" fmla="*/ 241 h 4027"/>
                <a:gd name="T58" fmla="*/ 2449 w 2728"/>
                <a:gd name="T59" fmla="*/ 149 h 4027"/>
                <a:gd name="T60" fmla="*/ 2616 w 2728"/>
                <a:gd name="T61" fmla="*/ 37 h 4027"/>
                <a:gd name="T62" fmla="*/ 2708 w 2728"/>
                <a:gd name="T63" fmla="*/ 56 h 4027"/>
                <a:gd name="T64" fmla="*/ 2671 w 2728"/>
                <a:gd name="T65" fmla="*/ 464 h 4027"/>
                <a:gd name="T66" fmla="*/ 2690 w 2728"/>
                <a:gd name="T67" fmla="*/ 687 h 4027"/>
                <a:gd name="T68" fmla="*/ 2634 w 2728"/>
                <a:gd name="T69" fmla="*/ 872 h 4027"/>
                <a:gd name="T70" fmla="*/ 2634 w 2728"/>
                <a:gd name="T71" fmla="*/ 1002 h 4027"/>
                <a:gd name="T72" fmla="*/ 2671 w 2728"/>
                <a:gd name="T73" fmla="*/ 1150 h 4027"/>
                <a:gd name="T74" fmla="*/ 2708 w 2728"/>
                <a:gd name="T75" fmla="*/ 1188 h 4027"/>
                <a:gd name="T76" fmla="*/ 2560 w 2728"/>
                <a:gd name="T77" fmla="*/ 1373 h 4027"/>
                <a:gd name="T78" fmla="*/ 2282 w 2728"/>
                <a:gd name="T79" fmla="*/ 1595 h 4027"/>
                <a:gd name="T80" fmla="*/ 2004 w 2728"/>
                <a:gd name="T81" fmla="*/ 1707 h 4027"/>
                <a:gd name="T82" fmla="*/ 1911 w 2728"/>
                <a:gd name="T83" fmla="*/ 1707 h 4027"/>
                <a:gd name="T84" fmla="*/ 1799 w 2728"/>
                <a:gd name="T85" fmla="*/ 1855 h 4027"/>
                <a:gd name="T86" fmla="*/ 1688 w 2728"/>
                <a:gd name="T87" fmla="*/ 1966 h 4027"/>
                <a:gd name="T88" fmla="*/ 1614 w 2728"/>
                <a:gd name="T89" fmla="*/ 2078 h 4027"/>
                <a:gd name="T90" fmla="*/ 1466 w 2728"/>
                <a:gd name="T91" fmla="*/ 2096 h 4027"/>
                <a:gd name="T92" fmla="*/ 1466 w 2728"/>
                <a:gd name="T93" fmla="*/ 2171 h 4027"/>
                <a:gd name="T94" fmla="*/ 1317 w 2728"/>
                <a:gd name="T95" fmla="*/ 2337 h 4027"/>
                <a:gd name="T96" fmla="*/ 1150 w 2728"/>
                <a:gd name="T97" fmla="*/ 2486 h 4027"/>
                <a:gd name="T98" fmla="*/ 1262 w 2728"/>
                <a:gd name="T99" fmla="*/ 2783 h 4027"/>
                <a:gd name="T100" fmla="*/ 1243 w 2728"/>
                <a:gd name="T101" fmla="*/ 3414 h 4027"/>
                <a:gd name="T102" fmla="*/ 1021 w 2728"/>
                <a:gd name="T103" fmla="*/ 3747 h 4027"/>
                <a:gd name="T104" fmla="*/ 612 w 2728"/>
                <a:gd name="T105" fmla="*/ 3896 h 4027"/>
                <a:gd name="T106" fmla="*/ 538 w 2728"/>
                <a:gd name="T107" fmla="*/ 4026 h 4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8" h="4027">
                  <a:moveTo>
                    <a:pt x="538" y="4026"/>
                  </a:moveTo>
                  <a:lnTo>
                    <a:pt x="538" y="4026"/>
                  </a:lnTo>
                  <a:cubicBezTo>
                    <a:pt x="538" y="4026"/>
                    <a:pt x="427" y="3952"/>
                    <a:pt x="408" y="3914"/>
                  </a:cubicBezTo>
                  <a:cubicBezTo>
                    <a:pt x="390" y="3859"/>
                    <a:pt x="390" y="3859"/>
                    <a:pt x="390" y="3822"/>
                  </a:cubicBezTo>
                  <a:cubicBezTo>
                    <a:pt x="408" y="3766"/>
                    <a:pt x="464" y="3636"/>
                    <a:pt x="464" y="3617"/>
                  </a:cubicBezTo>
                  <a:cubicBezTo>
                    <a:pt x="464" y="3599"/>
                    <a:pt x="445" y="3543"/>
                    <a:pt x="445" y="3506"/>
                  </a:cubicBezTo>
                  <a:cubicBezTo>
                    <a:pt x="445" y="3469"/>
                    <a:pt x="464" y="3414"/>
                    <a:pt x="464" y="3395"/>
                  </a:cubicBezTo>
                  <a:cubicBezTo>
                    <a:pt x="445" y="3376"/>
                    <a:pt x="408" y="3284"/>
                    <a:pt x="390" y="3246"/>
                  </a:cubicBezTo>
                  <a:cubicBezTo>
                    <a:pt x="371" y="3209"/>
                    <a:pt x="353" y="3061"/>
                    <a:pt x="353" y="3061"/>
                  </a:cubicBezTo>
                  <a:cubicBezTo>
                    <a:pt x="353" y="3061"/>
                    <a:pt x="520" y="2820"/>
                    <a:pt x="556" y="2746"/>
                  </a:cubicBezTo>
                  <a:cubicBezTo>
                    <a:pt x="594" y="2672"/>
                    <a:pt x="594" y="2634"/>
                    <a:pt x="650" y="2560"/>
                  </a:cubicBezTo>
                  <a:cubicBezTo>
                    <a:pt x="724" y="2486"/>
                    <a:pt x="835" y="2412"/>
                    <a:pt x="779" y="2245"/>
                  </a:cubicBezTo>
                  <a:cubicBezTo>
                    <a:pt x="742" y="2096"/>
                    <a:pt x="798" y="1948"/>
                    <a:pt x="798" y="1855"/>
                  </a:cubicBezTo>
                  <a:cubicBezTo>
                    <a:pt x="779" y="1781"/>
                    <a:pt x="761" y="1614"/>
                    <a:pt x="705" y="1577"/>
                  </a:cubicBezTo>
                  <a:cubicBezTo>
                    <a:pt x="631" y="1521"/>
                    <a:pt x="464" y="1465"/>
                    <a:pt x="427" y="1447"/>
                  </a:cubicBezTo>
                  <a:cubicBezTo>
                    <a:pt x="371" y="1429"/>
                    <a:pt x="167" y="1373"/>
                    <a:pt x="149" y="1354"/>
                  </a:cubicBezTo>
                  <a:cubicBezTo>
                    <a:pt x="130" y="1336"/>
                    <a:pt x="0" y="1299"/>
                    <a:pt x="56" y="1224"/>
                  </a:cubicBezTo>
                  <a:cubicBezTo>
                    <a:pt x="130" y="1150"/>
                    <a:pt x="297" y="1058"/>
                    <a:pt x="390" y="1020"/>
                  </a:cubicBezTo>
                  <a:cubicBezTo>
                    <a:pt x="482" y="983"/>
                    <a:pt x="668" y="891"/>
                    <a:pt x="724" y="909"/>
                  </a:cubicBezTo>
                  <a:cubicBezTo>
                    <a:pt x="798" y="909"/>
                    <a:pt x="909" y="891"/>
                    <a:pt x="983" y="909"/>
                  </a:cubicBezTo>
                  <a:cubicBezTo>
                    <a:pt x="1057" y="928"/>
                    <a:pt x="1169" y="1076"/>
                    <a:pt x="1169" y="1132"/>
                  </a:cubicBezTo>
                  <a:cubicBezTo>
                    <a:pt x="1169" y="1188"/>
                    <a:pt x="1169" y="1188"/>
                    <a:pt x="1169" y="1188"/>
                  </a:cubicBezTo>
                  <a:cubicBezTo>
                    <a:pt x="1169" y="1188"/>
                    <a:pt x="1150" y="1317"/>
                    <a:pt x="1150" y="1373"/>
                  </a:cubicBezTo>
                  <a:cubicBezTo>
                    <a:pt x="1132" y="1429"/>
                    <a:pt x="1169" y="1614"/>
                    <a:pt x="1262" y="1595"/>
                  </a:cubicBezTo>
                  <a:cubicBezTo>
                    <a:pt x="1354" y="1595"/>
                    <a:pt x="1410" y="1484"/>
                    <a:pt x="1466" y="1391"/>
                  </a:cubicBezTo>
                  <a:cubicBezTo>
                    <a:pt x="1521" y="1299"/>
                    <a:pt x="1466" y="1039"/>
                    <a:pt x="1410" y="983"/>
                  </a:cubicBezTo>
                  <a:cubicBezTo>
                    <a:pt x="1354" y="928"/>
                    <a:pt x="1132" y="408"/>
                    <a:pt x="1317" y="149"/>
                  </a:cubicBezTo>
                  <a:cubicBezTo>
                    <a:pt x="1317" y="149"/>
                    <a:pt x="1521" y="278"/>
                    <a:pt x="1595" y="297"/>
                  </a:cubicBezTo>
                  <a:cubicBezTo>
                    <a:pt x="1669" y="297"/>
                    <a:pt x="1874" y="297"/>
                    <a:pt x="2022" y="241"/>
                  </a:cubicBezTo>
                  <a:cubicBezTo>
                    <a:pt x="2170" y="186"/>
                    <a:pt x="2356" y="149"/>
                    <a:pt x="2449" y="149"/>
                  </a:cubicBezTo>
                  <a:cubicBezTo>
                    <a:pt x="2541" y="130"/>
                    <a:pt x="2597" y="56"/>
                    <a:pt x="2616" y="37"/>
                  </a:cubicBezTo>
                  <a:cubicBezTo>
                    <a:pt x="2634" y="19"/>
                    <a:pt x="2690" y="0"/>
                    <a:pt x="2708" y="56"/>
                  </a:cubicBezTo>
                  <a:cubicBezTo>
                    <a:pt x="2727" y="111"/>
                    <a:pt x="2671" y="390"/>
                    <a:pt x="2671" y="464"/>
                  </a:cubicBezTo>
                  <a:cubicBezTo>
                    <a:pt x="2671" y="538"/>
                    <a:pt x="2690" y="631"/>
                    <a:pt x="2690" y="687"/>
                  </a:cubicBezTo>
                  <a:cubicBezTo>
                    <a:pt x="2690" y="742"/>
                    <a:pt x="2653" y="779"/>
                    <a:pt x="2634" y="872"/>
                  </a:cubicBezTo>
                  <a:cubicBezTo>
                    <a:pt x="2616" y="946"/>
                    <a:pt x="2616" y="928"/>
                    <a:pt x="2634" y="1002"/>
                  </a:cubicBezTo>
                  <a:cubicBezTo>
                    <a:pt x="2634" y="1076"/>
                    <a:pt x="2653" y="1150"/>
                    <a:pt x="2671" y="1150"/>
                  </a:cubicBezTo>
                  <a:cubicBezTo>
                    <a:pt x="2690" y="1169"/>
                    <a:pt x="2708" y="1188"/>
                    <a:pt x="2708" y="1188"/>
                  </a:cubicBezTo>
                  <a:cubicBezTo>
                    <a:pt x="2708" y="1188"/>
                    <a:pt x="2597" y="1317"/>
                    <a:pt x="2560" y="1373"/>
                  </a:cubicBezTo>
                  <a:cubicBezTo>
                    <a:pt x="2523" y="1429"/>
                    <a:pt x="2375" y="1540"/>
                    <a:pt x="2282" y="1595"/>
                  </a:cubicBezTo>
                  <a:cubicBezTo>
                    <a:pt x="2170" y="1651"/>
                    <a:pt x="2040" y="1688"/>
                    <a:pt x="2004" y="1707"/>
                  </a:cubicBezTo>
                  <a:cubicBezTo>
                    <a:pt x="1966" y="1707"/>
                    <a:pt x="1911" y="1707"/>
                    <a:pt x="1911" y="1707"/>
                  </a:cubicBezTo>
                  <a:cubicBezTo>
                    <a:pt x="1911" y="1707"/>
                    <a:pt x="1837" y="1781"/>
                    <a:pt x="1799" y="1855"/>
                  </a:cubicBezTo>
                  <a:cubicBezTo>
                    <a:pt x="1763" y="1911"/>
                    <a:pt x="1688" y="1966"/>
                    <a:pt x="1688" y="1966"/>
                  </a:cubicBezTo>
                  <a:cubicBezTo>
                    <a:pt x="1688" y="1966"/>
                    <a:pt x="1633" y="2078"/>
                    <a:pt x="1614" y="2078"/>
                  </a:cubicBezTo>
                  <a:lnTo>
                    <a:pt x="1466" y="2096"/>
                  </a:lnTo>
                  <a:cubicBezTo>
                    <a:pt x="1466" y="2171"/>
                    <a:pt x="1466" y="2171"/>
                    <a:pt x="1466" y="2171"/>
                  </a:cubicBezTo>
                  <a:cubicBezTo>
                    <a:pt x="1466" y="2171"/>
                    <a:pt x="1336" y="2319"/>
                    <a:pt x="1317" y="2337"/>
                  </a:cubicBezTo>
                  <a:cubicBezTo>
                    <a:pt x="1298" y="2375"/>
                    <a:pt x="1150" y="2486"/>
                    <a:pt x="1150" y="2486"/>
                  </a:cubicBezTo>
                  <a:cubicBezTo>
                    <a:pt x="1150" y="2486"/>
                    <a:pt x="1243" y="2672"/>
                    <a:pt x="1262" y="2783"/>
                  </a:cubicBezTo>
                  <a:cubicBezTo>
                    <a:pt x="1280" y="2894"/>
                    <a:pt x="1243" y="3414"/>
                    <a:pt x="1243" y="3414"/>
                  </a:cubicBezTo>
                  <a:cubicBezTo>
                    <a:pt x="1243" y="3414"/>
                    <a:pt x="1224" y="3673"/>
                    <a:pt x="1021" y="3747"/>
                  </a:cubicBezTo>
                  <a:cubicBezTo>
                    <a:pt x="798" y="3822"/>
                    <a:pt x="650" y="3859"/>
                    <a:pt x="612" y="3896"/>
                  </a:cubicBezTo>
                  <a:cubicBezTo>
                    <a:pt x="575" y="3952"/>
                    <a:pt x="520" y="3970"/>
                    <a:pt x="538" y="402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3" name="Freeform 32"/>
            <p:cNvSpPr>
              <a:spLocks noChangeArrowheads="1"/>
            </p:cNvSpPr>
            <p:nvPr/>
          </p:nvSpPr>
          <p:spPr bwMode="auto">
            <a:xfrm>
              <a:off x="5089525" y="5568950"/>
              <a:ext cx="668338" cy="661988"/>
            </a:xfrm>
            <a:custGeom>
              <a:avLst/>
              <a:gdLst>
                <a:gd name="T0" fmla="*/ 0 w 1856"/>
                <a:gd name="T1" fmla="*/ 594 h 1838"/>
                <a:gd name="T2" fmla="*/ 0 w 1856"/>
                <a:gd name="T3" fmla="*/ 594 h 1838"/>
                <a:gd name="T4" fmla="*/ 55 w 1856"/>
                <a:gd name="T5" fmla="*/ 706 h 1838"/>
                <a:gd name="T6" fmla="*/ 111 w 1856"/>
                <a:gd name="T7" fmla="*/ 909 h 1838"/>
                <a:gd name="T8" fmla="*/ 278 w 1856"/>
                <a:gd name="T9" fmla="*/ 1077 h 1838"/>
                <a:gd name="T10" fmla="*/ 445 w 1856"/>
                <a:gd name="T11" fmla="*/ 1243 h 1838"/>
                <a:gd name="T12" fmla="*/ 575 w 1856"/>
                <a:gd name="T13" fmla="*/ 1429 h 1838"/>
                <a:gd name="T14" fmla="*/ 816 w 1856"/>
                <a:gd name="T15" fmla="*/ 1633 h 1838"/>
                <a:gd name="T16" fmla="*/ 853 w 1856"/>
                <a:gd name="T17" fmla="*/ 1689 h 1838"/>
                <a:gd name="T18" fmla="*/ 1039 w 1856"/>
                <a:gd name="T19" fmla="*/ 1725 h 1838"/>
                <a:gd name="T20" fmla="*/ 1410 w 1856"/>
                <a:gd name="T21" fmla="*/ 1837 h 1838"/>
                <a:gd name="T22" fmla="*/ 1558 w 1856"/>
                <a:gd name="T23" fmla="*/ 1633 h 1838"/>
                <a:gd name="T24" fmla="*/ 1651 w 1856"/>
                <a:gd name="T25" fmla="*/ 1448 h 1838"/>
                <a:gd name="T26" fmla="*/ 1743 w 1856"/>
                <a:gd name="T27" fmla="*/ 1299 h 1838"/>
                <a:gd name="T28" fmla="*/ 1836 w 1856"/>
                <a:gd name="T29" fmla="*/ 1188 h 1838"/>
                <a:gd name="T30" fmla="*/ 1836 w 1856"/>
                <a:gd name="T31" fmla="*/ 1021 h 1838"/>
                <a:gd name="T32" fmla="*/ 1836 w 1856"/>
                <a:gd name="T33" fmla="*/ 761 h 1838"/>
                <a:gd name="T34" fmla="*/ 1818 w 1856"/>
                <a:gd name="T35" fmla="*/ 464 h 1838"/>
                <a:gd name="T36" fmla="*/ 1725 w 1856"/>
                <a:gd name="T37" fmla="*/ 316 h 1838"/>
                <a:gd name="T38" fmla="*/ 1317 w 1856"/>
                <a:gd name="T39" fmla="*/ 167 h 1838"/>
                <a:gd name="T40" fmla="*/ 1131 w 1856"/>
                <a:gd name="T41" fmla="*/ 93 h 1838"/>
                <a:gd name="T42" fmla="*/ 1094 w 1856"/>
                <a:gd name="T43" fmla="*/ 19 h 1838"/>
                <a:gd name="T44" fmla="*/ 1039 w 1856"/>
                <a:gd name="T45" fmla="*/ 19 h 1838"/>
                <a:gd name="T46" fmla="*/ 835 w 1856"/>
                <a:gd name="T47" fmla="*/ 75 h 1838"/>
                <a:gd name="T48" fmla="*/ 779 w 1856"/>
                <a:gd name="T49" fmla="*/ 223 h 1838"/>
                <a:gd name="T50" fmla="*/ 742 w 1856"/>
                <a:gd name="T51" fmla="*/ 390 h 1838"/>
                <a:gd name="T52" fmla="*/ 334 w 1856"/>
                <a:gd name="T53" fmla="*/ 612 h 1838"/>
                <a:gd name="T54" fmla="*/ 0 w 1856"/>
                <a:gd name="T55" fmla="*/ 594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6" h="1838">
                  <a:moveTo>
                    <a:pt x="0" y="594"/>
                  </a:moveTo>
                  <a:lnTo>
                    <a:pt x="0" y="594"/>
                  </a:lnTo>
                  <a:cubicBezTo>
                    <a:pt x="0" y="594"/>
                    <a:pt x="37" y="668"/>
                    <a:pt x="55" y="706"/>
                  </a:cubicBezTo>
                  <a:cubicBezTo>
                    <a:pt x="55" y="761"/>
                    <a:pt x="93" y="872"/>
                    <a:pt x="111" y="909"/>
                  </a:cubicBezTo>
                  <a:cubicBezTo>
                    <a:pt x="129" y="965"/>
                    <a:pt x="259" y="1039"/>
                    <a:pt x="278" y="1077"/>
                  </a:cubicBezTo>
                  <a:cubicBezTo>
                    <a:pt x="297" y="1095"/>
                    <a:pt x="426" y="1225"/>
                    <a:pt x="445" y="1243"/>
                  </a:cubicBezTo>
                  <a:cubicBezTo>
                    <a:pt x="445" y="1280"/>
                    <a:pt x="500" y="1373"/>
                    <a:pt x="575" y="1429"/>
                  </a:cubicBezTo>
                  <a:cubicBezTo>
                    <a:pt x="630" y="1484"/>
                    <a:pt x="816" y="1614"/>
                    <a:pt x="816" y="1633"/>
                  </a:cubicBezTo>
                  <a:cubicBezTo>
                    <a:pt x="835" y="1651"/>
                    <a:pt x="853" y="1689"/>
                    <a:pt x="853" y="1689"/>
                  </a:cubicBezTo>
                  <a:cubicBezTo>
                    <a:pt x="853" y="1689"/>
                    <a:pt x="1020" y="1707"/>
                    <a:pt x="1039" y="1725"/>
                  </a:cubicBezTo>
                  <a:cubicBezTo>
                    <a:pt x="1076" y="1744"/>
                    <a:pt x="1410" y="1837"/>
                    <a:pt x="1410" y="1837"/>
                  </a:cubicBezTo>
                  <a:cubicBezTo>
                    <a:pt x="1558" y="1633"/>
                    <a:pt x="1558" y="1633"/>
                    <a:pt x="1558" y="1633"/>
                  </a:cubicBezTo>
                  <a:cubicBezTo>
                    <a:pt x="1558" y="1633"/>
                    <a:pt x="1632" y="1484"/>
                    <a:pt x="1651" y="1448"/>
                  </a:cubicBezTo>
                  <a:cubicBezTo>
                    <a:pt x="1651" y="1410"/>
                    <a:pt x="1725" y="1318"/>
                    <a:pt x="1743" y="1299"/>
                  </a:cubicBezTo>
                  <a:cubicBezTo>
                    <a:pt x="1762" y="1280"/>
                    <a:pt x="1836" y="1225"/>
                    <a:pt x="1836" y="1188"/>
                  </a:cubicBezTo>
                  <a:cubicBezTo>
                    <a:pt x="1836" y="1151"/>
                    <a:pt x="1855" y="1113"/>
                    <a:pt x="1836" y="1021"/>
                  </a:cubicBezTo>
                  <a:cubicBezTo>
                    <a:pt x="1836" y="947"/>
                    <a:pt x="1836" y="817"/>
                    <a:pt x="1836" y="761"/>
                  </a:cubicBezTo>
                  <a:cubicBezTo>
                    <a:pt x="1836" y="687"/>
                    <a:pt x="1836" y="520"/>
                    <a:pt x="1818" y="464"/>
                  </a:cubicBezTo>
                  <a:cubicBezTo>
                    <a:pt x="1799" y="390"/>
                    <a:pt x="1799" y="371"/>
                    <a:pt x="1725" y="316"/>
                  </a:cubicBezTo>
                  <a:cubicBezTo>
                    <a:pt x="1632" y="279"/>
                    <a:pt x="1317" y="167"/>
                    <a:pt x="1317" y="167"/>
                  </a:cubicBezTo>
                  <a:cubicBezTo>
                    <a:pt x="1131" y="93"/>
                    <a:pt x="1131" y="93"/>
                    <a:pt x="1131" y="93"/>
                  </a:cubicBezTo>
                  <a:cubicBezTo>
                    <a:pt x="1131" y="93"/>
                    <a:pt x="1076" y="38"/>
                    <a:pt x="1094" y="19"/>
                  </a:cubicBezTo>
                  <a:cubicBezTo>
                    <a:pt x="1113" y="0"/>
                    <a:pt x="1094" y="0"/>
                    <a:pt x="1039" y="19"/>
                  </a:cubicBezTo>
                  <a:cubicBezTo>
                    <a:pt x="983" y="19"/>
                    <a:pt x="853" y="38"/>
                    <a:pt x="835" y="75"/>
                  </a:cubicBezTo>
                  <a:cubicBezTo>
                    <a:pt x="797" y="112"/>
                    <a:pt x="723" y="130"/>
                    <a:pt x="779" y="223"/>
                  </a:cubicBezTo>
                  <a:cubicBezTo>
                    <a:pt x="835" y="297"/>
                    <a:pt x="853" y="353"/>
                    <a:pt x="742" y="390"/>
                  </a:cubicBezTo>
                  <a:cubicBezTo>
                    <a:pt x="630" y="446"/>
                    <a:pt x="408" y="612"/>
                    <a:pt x="334" y="612"/>
                  </a:cubicBezTo>
                  <a:cubicBezTo>
                    <a:pt x="241" y="612"/>
                    <a:pt x="0" y="557"/>
                    <a:pt x="0" y="59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4" name="Freeform 33"/>
            <p:cNvSpPr>
              <a:spLocks noChangeArrowheads="1"/>
            </p:cNvSpPr>
            <p:nvPr/>
          </p:nvSpPr>
          <p:spPr bwMode="auto">
            <a:xfrm>
              <a:off x="4781550" y="4933950"/>
              <a:ext cx="1035050" cy="855663"/>
            </a:xfrm>
            <a:custGeom>
              <a:avLst/>
              <a:gdLst>
                <a:gd name="T0" fmla="*/ 1855 w 2877"/>
                <a:gd name="T1" fmla="*/ 1206 h 2375"/>
                <a:gd name="T2" fmla="*/ 1855 w 2877"/>
                <a:gd name="T3" fmla="*/ 1206 h 2375"/>
                <a:gd name="T4" fmla="*/ 1540 w 2877"/>
                <a:gd name="T5" fmla="*/ 1002 h 2375"/>
                <a:gd name="T6" fmla="*/ 1299 w 2877"/>
                <a:gd name="T7" fmla="*/ 890 h 2375"/>
                <a:gd name="T8" fmla="*/ 1151 w 2877"/>
                <a:gd name="T9" fmla="*/ 890 h 2375"/>
                <a:gd name="T10" fmla="*/ 983 w 2877"/>
                <a:gd name="T11" fmla="*/ 854 h 2375"/>
                <a:gd name="T12" fmla="*/ 872 w 2877"/>
                <a:gd name="T13" fmla="*/ 761 h 2375"/>
                <a:gd name="T14" fmla="*/ 631 w 2877"/>
                <a:gd name="T15" fmla="*/ 631 h 2375"/>
                <a:gd name="T16" fmla="*/ 557 w 2877"/>
                <a:gd name="T17" fmla="*/ 761 h 2375"/>
                <a:gd name="T18" fmla="*/ 538 w 2877"/>
                <a:gd name="T19" fmla="*/ 984 h 2375"/>
                <a:gd name="T20" fmla="*/ 483 w 2877"/>
                <a:gd name="T21" fmla="*/ 1132 h 2375"/>
                <a:gd name="T22" fmla="*/ 223 w 2877"/>
                <a:gd name="T23" fmla="*/ 1132 h 2375"/>
                <a:gd name="T24" fmla="*/ 112 w 2877"/>
                <a:gd name="T25" fmla="*/ 1132 h 2375"/>
                <a:gd name="T26" fmla="*/ 38 w 2877"/>
                <a:gd name="T27" fmla="*/ 1225 h 2375"/>
                <a:gd name="T28" fmla="*/ 38 w 2877"/>
                <a:gd name="T29" fmla="*/ 1596 h 2375"/>
                <a:gd name="T30" fmla="*/ 38 w 2877"/>
                <a:gd name="T31" fmla="*/ 1800 h 2375"/>
                <a:gd name="T32" fmla="*/ 56 w 2877"/>
                <a:gd name="T33" fmla="*/ 1967 h 2375"/>
                <a:gd name="T34" fmla="*/ 241 w 2877"/>
                <a:gd name="T35" fmla="*/ 2208 h 2375"/>
                <a:gd name="T36" fmla="*/ 316 w 2877"/>
                <a:gd name="T37" fmla="*/ 2300 h 2375"/>
                <a:gd name="T38" fmla="*/ 427 w 2877"/>
                <a:gd name="T39" fmla="*/ 2282 h 2375"/>
                <a:gd name="T40" fmla="*/ 501 w 2877"/>
                <a:gd name="T41" fmla="*/ 2282 h 2375"/>
                <a:gd name="T42" fmla="*/ 724 w 2877"/>
                <a:gd name="T43" fmla="*/ 2282 h 2375"/>
                <a:gd name="T44" fmla="*/ 761 w 2877"/>
                <a:gd name="T45" fmla="*/ 2300 h 2375"/>
                <a:gd name="T46" fmla="*/ 854 w 2877"/>
                <a:gd name="T47" fmla="*/ 2356 h 2375"/>
                <a:gd name="T48" fmla="*/ 1058 w 2877"/>
                <a:gd name="T49" fmla="*/ 2356 h 2375"/>
                <a:gd name="T50" fmla="*/ 1188 w 2877"/>
                <a:gd name="T51" fmla="*/ 2374 h 2375"/>
                <a:gd name="T52" fmla="*/ 1354 w 2877"/>
                <a:gd name="T53" fmla="*/ 2300 h 2375"/>
                <a:gd name="T54" fmla="*/ 1614 w 2877"/>
                <a:gd name="T55" fmla="*/ 2133 h 2375"/>
                <a:gd name="T56" fmla="*/ 1651 w 2877"/>
                <a:gd name="T57" fmla="*/ 2022 h 2375"/>
                <a:gd name="T58" fmla="*/ 1633 w 2877"/>
                <a:gd name="T59" fmla="*/ 1874 h 2375"/>
                <a:gd name="T60" fmla="*/ 1763 w 2877"/>
                <a:gd name="T61" fmla="*/ 1800 h 2375"/>
                <a:gd name="T62" fmla="*/ 1967 w 2877"/>
                <a:gd name="T63" fmla="*/ 1762 h 2375"/>
                <a:gd name="T64" fmla="*/ 2152 w 2877"/>
                <a:gd name="T65" fmla="*/ 1632 h 2375"/>
                <a:gd name="T66" fmla="*/ 2523 w 2877"/>
                <a:gd name="T67" fmla="*/ 1466 h 2375"/>
                <a:gd name="T68" fmla="*/ 2653 w 2877"/>
                <a:gd name="T69" fmla="*/ 1429 h 2375"/>
                <a:gd name="T70" fmla="*/ 2709 w 2877"/>
                <a:gd name="T71" fmla="*/ 1429 h 2375"/>
                <a:gd name="T72" fmla="*/ 2727 w 2877"/>
                <a:gd name="T73" fmla="*/ 1317 h 2375"/>
                <a:gd name="T74" fmla="*/ 2764 w 2877"/>
                <a:gd name="T75" fmla="*/ 1113 h 2375"/>
                <a:gd name="T76" fmla="*/ 2857 w 2877"/>
                <a:gd name="T77" fmla="*/ 890 h 2375"/>
                <a:gd name="T78" fmla="*/ 2820 w 2877"/>
                <a:gd name="T79" fmla="*/ 557 h 2375"/>
                <a:gd name="T80" fmla="*/ 2727 w 2877"/>
                <a:gd name="T81" fmla="*/ 316 h 2375"/>
                <a:gd name="T82" fmla="*/ 2523 w 2877"/>
                <a:gd name="T83" fmla="*/ 223 h 2375"/>
                <a:gd name="T84" fmla="*/ 2338 w 2877"/>
                <a:gd name="T85" fmla="*/ 93 h 2375"/>
                <a:gd name="T86" fmla="*/ 2226 w 2877"/>
                <a:gd name="T87" fmla="*/ 56 h 2375"/>
                <a:gd name="T88" fmla="*/ 1744 w 2877"/>
                <a:gd name="T89" fmla="*/ 37 h 2375"/>
                <a:gd name="T90" fmla="*/ 1651 w 2877"/>
                <a:gd name="T91" fmla="*/ 130 h 2375"/>
                <a:gd name="T92" fmla="*/ 1596 w 2877"/>
                <a:gd name="T93" fmla="*/ 278 h 2375"/>
                <a:gd name="T94" fmla="*/ 1577 w 2877"/>
                <a:gd name="T95" fmla="*/ 575 h 2375"/>
                <a:gd name="T96" fmla="*/ 1614 w 2877"/>
                <a:gd name="T97" fmla="*/ 779 h 2375"/>
                <a:gd name="T98" fmla="*/ 1744 w 2877"/>
                <a:gd name="T99" fmla="*/ 928 h 2375"/>
                <a:gd name="T100" fmla="*/ 1985 w 2877"/>
                <a:gd name="T101" fmla="*/ 1002 h 2375"/>
                <a:gd name="T102" fmla="*/ 1855 w 2877"/>
                <a:gd name="T103" fmla="*/ 1206 h 2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7" h="2375">
                  <a:moveTo>
                    <a:pt x="1855" y="1206"/>
                  </a:moveTo>
                  <a:lnTo>
                    <a:pt x="1855" y="1206"/>
                  </a:lnTo>
                  <a:cubicBezTo>
                    <a:pt x="1855" y="1206"/>
                    <a:pt x="1651" y="1095"/>
                    <a:pt x="1540" y="1002"/>
                  </a:cubicBezTo>
                  <a:cubicBezTo>
                    <a:pt x="1429" y="909"/>
                    <a:pt x="1299" y="890"/>
                    <a:pt x="1299" y="890"/>
                  </a:cubicBezTo>
                  <a:cubicBezTo>
                    <a:pt x="1299" y="890"/>
                    <a:pt x="1169" y="890"/>
                    <a:pt x="1151" y="890"/>
                  </a:cubicBezTo>
                  <a:cubicBezTo>
                    <a:pt x="1113" y="872"/>
                    <a:pt x="983" y="854"/>
                    <a:pt x="983" y="854"/>
                  </a:cubicBezTo>
                  <a:cubicBezTo>
                    <a:pt x="983" y="854"/>
                    <a:pt x="928" y="798"/>
                    <a:pt x="872" y="761"/>
                  </a:cubicBezTo>
                  <a:cubicBezTo>
                    <a:pt x="835" y="724"/>
                    <a:pt x="650" y="649"/>
                    <a:pt x="631" y="631"/>
                  </a:cubicBezTo>
                  <a:cubicBezTo>
                    <a:pt x="594" y="631"/>
                    <a:pt x="557" y="724"/>
                    <a:pt x="557" y="761"/>
                  </a:cubicBezTo>
                  <a:cubicBezTo>
                    <a:pt x="557" y="816"/>
                    <a:pt x="538" y="928"/>
                    <a:pt x="538" y="984"/>
                  </a:cubicBezTo>
                  <a:cubicBezTo>
                    <a:pt x="538" y="1039"/>
                    <a:pt x="576" y="1132"/>
                    <a:pt x="483" y="1132"/>
                  </a:cubicBezTo>
                  <a:cubicBezTo>
                    <a:pt x="409" y="1150"/>
                    <a:pt x="241" y="1132"/>
                    <a:pt x="223" y="1132"/>
                  </a:cubicBezTo>
                  <a:cubicBezTo>
                    <a:pt x="186" y="1132"/>
                    <a:pt x="112" y="1132"/>
                    <a:pt x="112" y="1132"/>
                  </a:cubicBezTo>
                  <a:cubicBezTo>
                    <a:pt x="112" y="1132"/>
                    <a:pt x="38" y="1113"/>
                    <a:pt x="38" y="1225"/>
                  </a:cubicBezTo>
                  <a:cubicBezTo>
                    <a:pt x="38" y="1336"/>
                    <a:pt x="38" y="1558"/>
                    <a:pt x="38" y="1596"/>
                  </a:cubicBezTo>
                  <a:cubicBezTo>
                    <a:pt x="38" y="1632"/>
                    <a:pt x="38" y="1762"/>
                    <a:pt x="38" y="1800"/>
                  </a:cubicBezTo>
                  <a:cubicBezTo>
                    <a:pt x="38" y="1837"/>
                    <a:pt x="0" y="1892"/>
                    <a:pt x="56" y="1967"/>
                  </a:cubicBezTo>
                  <a:cubicBezTo>
                    <a:pt x="112" y="2059"/>
                    <a:pt x="223" y="2189"/>
                    <a:pt x="241" y="2208"/>
                  </a:cubicBezTo>
                  <a:cubicBezTo>
                    <a:pt x="279" y="2226"/>
                    <a:pt x="316" y="2300"/>
                    <a:pt x="316" y="2300"/>
                  </a:cubicBezTo>
                  <a:cubicBezTo>
                    <a:pt x="316" y="2300"/>
                    <a:pt x="390" y="2300"/>
                    <a:pt x="427" y="2282"/>
                  </a:cubicBezTo>
                  <a:cubicBezTo>
                    <a:pt x="446" y="2282"/>
                    <a:pt x="501" y="2263"/>
                    <a:pt x="501" y="2282"/>
                  </a:cubicBezTo>
                  <a:cubicBezTo>
                    <a:pt x="520" y="2282"/>
                    <a:pt x="706" y="2282"/>
                    <a:pt x="724" y="2282"/>
                  </a:cubicBezTo>
                  <a:cubicBezTo>
                    <a:pt x="742" y="2300"/>
                    <a:pt x="761" y="2300"/>
                    <a:pt x="761" y="2300"/>
                  </a:cubicBezTo>
                  <a:cubicBezTo>
                    <a:pt x="854" y="2356"/>
                    <a:pt x="854" y="2356"/>
                    <a:pt x="854" y="2356"/>
                  </a:cubicBezTo>
                  <a:cubicBezTo>
                    <a:pt x="854" y="2356"/>
                    <a:pt x="891" y="2356"/>
                    <a:pt x="1058" y="2356"/>
                  </a:cubicBezTo>
                  <a:cubicBezTo>
                    <a:pt x="1188" y="2374"/>
                    <a:pt x="1188" y="2374"/>
                    <a:pt x="1188" y="2374"/>
                  </a:cubicBezTo>
                  <a:cubicBezTo>
                    <a:pt x="1188" y="2374"/>
                    <a:pt x="1280" y="2338"/>
                    <a:pt x="1354" y="2300"/>
                  </a:cubicBezTo>
                  <a:cubicBezTo>
                    <a:pt x="1410" y="2245"/>
                    <a:pt x="1596" y="2171"/>
                    <a:pt x="1614" y="2133"/>
                  </a:cubicBezTo>
                  <a:cubicBezTo>
                    <a:pt x="1633" y="2115"/>
                    <a:pt x="1689" y="2115"/>
                    <a:pt x="1651" y="2022"/>
                  </a:cubicBezTo>
                  <a:cubicBezTo>
                    <a:pt x="1633" y="1929"/>
                    <a:pt x="1559" y="1929"/>
                    <a:pt x="1633" y="1874"/>
                  </a:cubicBezTo>
                  <a:cubicBezTo>
                    <a:pt x="1707" y="1818"/>
                    <a:pt x="1763" y="1800"/>
                    <a:pt x="1763" y="1800"/>
                  </a:cubicBezTo>
                  <a:cubicBezTo>
                    <a:pt x="1763" y="1800"/>
                    <a:pt x="1967" y="1744"/>
                    <a:pt x="1967" y="1762"/>
                  </a:cubicBezTo>
                  <a:cubicBezTo>
                    <a:pt x="1967" y="1762"/>
                    <a:pt x="2041" y="1688"/>
                    <a:pt x="2152" y="1632"/>
                  </a:cubicBezTo>
                  <a:cubicBezTo>
                    <a:pt x="2264" y="1577"/>
                    <a:pt x="2523" y="1466"/>
                    <a:pt x="2523" y="1466"/>
                  </a:cubicBezTo>
                  <a:cubicBezTo>
                    <a:pt x="2653" y="1429"/>
                    <a:pt x="2653" y="1429"/>
                    <a:pt x="2653" y="1429"/>
                  </a:cubicBezTo>
                  <a:cubicBezTo>
                    <a:pt x="2709" y="1429"/>
                    <a:pt x="2709" y="1429"/>
                    <a:pt x="2709" y="1429"/>
                  </a:cubicBezTo>
                  <a:cubicBezTo>
                    <a:pt x="2709" y="1429"/>
                    <a:pt x="2746" y="1410"/>
                    <a:pt x="2727" y="1317"/>
                  </a:cubicBezTo>
                  <a:cubicBezTo>
                    <a:pt x="2709" y="1225"/>
                    <a:pt x="2709" y="1206"/>
                    <a:pt x="2764" y="1113"/>
                  </a:cubicBezTo>
                  <a:cubicBezTo>
                    <a:pt x="2802" y="1039"/>
                    <a:pt x="2857" y="984"/>
                    <a:pt x="2857" y="890"/>
                  </a:cubicBezTo>
                  <a:cubicBezTo>
                    <a:pt x="2857" y="779"/>
                    <a:pt x="2876" y="631"/>
                    <a:pt x="2820" y="557"/>
                  </a:cubicBezTo>
                  <a:cubicBezTo>
                    <a:pt x="2783" y="483"/>
                    <a:pt x="2764" y="334"/>
                    <a:pt x="2727" y="316"/>
                  </a:cubicBezTo>
                  <a:cubicBezTo>
                    <a:pt x="2690" y="297"/>
                    <a:pt x="2579" y="278"/>
                    <a:pt x="2523" y="223"/>
                  </a:cubicBezTo>
                  <a:cubicBezTo>
                    <a:pt x="2449" y="167"/>
                    <a:pt x="2338" y="93"/>
                    <a:pt x="2338" y="93"/>
                  </a:cubicBezTo>
                  <a:cubicBezTo>
                    <a:pt x="2226" y="56"/>
                    <a:pt x="2226" y="56"/>
                    <a:pt x="2226" y="56"/>
                  </a:cubicBezTo>
                  <a:cubicBezTo>
                    <a:pt x="1744" y="37"/>
                    <a:pt x="1744" y="37"/>
                    <a:pt x="1744" y="37"/>
                  </a:cubicBezTo>
                  <a:cubicBezTo>
                    <a:pt x="1744" y="37"/>
                    <a:pt x="1670" y="0"/>
                    <a:pt x="1651" y="130"/>
                  </a:cubicBezTo>
                  <a:cubicBezTo>
                    <a:pt x="1596" y="278"/>
                    <a:pt x="1596" y="278"/>
                    <a:pt x="1596" y="278"/>
                  </a:cubicBezTo>
                  <a:cubicBezTo>
                    <a:pt x="1596" y="278"/>
                    <a:pt x="1559" y="501"/>
                    <a:pt x="1577" y="575"/>
                  </a:cubicBezTo>
                  <a:cubicBezTo>
                    <a:pt x="1596" y="631"/>
                    <a:pt x="1614" y="779"/>
                    <a:pt x="1614" y="779"/>
                  </a:cubicBezTo>
                  <a:cubicBezTo>
                    <a:pt x="1614" y="779"/>
                    <a:pt x="1633" y="909"/>
                    <a:pt x="1744" y="928"/>
                  </a:cubicBezTo>
                  <a:cubicBezTo>
                    <a:pt x="1837" y="946"/>
                    <a:pt x="1874" y="909"/>
                    <a:pt x="1985" y="1002"/>
                  </a:cubicBezTo>
                  <a:cubicBezTo>
                    <a:pt x="2078" y="1076"/>
                    <a:pt x="2022" y="1150"/>
                    <a:pt x="1855" y="120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5" name="Freeform 34"/>
            <p:cNvSpPr>
              <a:spLocks noChangeArrowheads="1"/>
            </p:cNvSpPr>
            <p:nvPr/>
          </p:nvSpPr>
          <p:spPr bwMode="auto">
            <a:xfrm>
              <a:off x="5757863" y="5027613"/>
              <a:ext cx="254000" cy="701675"/>
            </a:xfrm>
            <a:custGeom>
              <a:avLst/>
              <a:gdLst>
                <a:gd name="T0" fmla="*/ 519 w 706"/>
                <a:gd name="T1" fmla="*/ 427 h 1949"/>
                <a:gd name="T2" fmla="*/ 519 w 706"/>
                <a:gd name="T3" fmla="*/ 427 h 1949"/>
                <a:gd name="T4" fmla="*/ 371 w 706"/>
                <a:gd name="T5" fmla="*/ 167 h 1949"/>
                <a:gd name="T6" fmla="*/ 259 w 706"/>
                <a:gd name="T7" fmla="*/ 18 h 1949"/>
                <a:gd name="T8" fmla="*/ 18 w 706"/>
                <a:gd name="T9" fmla="*/ 56 h 1949"/>
                <a:gd name="T10" fmla="*/ 93 w 706"/>
                <a:gd name="T11" fmla="*/ 223 h 1949"/>
                <a:gd name="T12" fmla="*/ 148 w 706"/>
                <a:gd name="T13" fmla="*/ 427 h 1949"/>
                <a:gd name="T14" fmla="*/ 148 w 706"/>
                <a:gd name="T15" fmla="*/ 630 h 1949"/>
                <a:gd name="T16" fmla="*/ 93 w 706"/>
                <a:gd name="T17" fmla="*/ 779 h 1949"/>
                <a:gd name="T18" fmla="*/ 18 w 706"/>
                <a:gd name="T19" fmla="*/ 965 h 1949"/>
                <a:gd name="T20" fmla="*/ 0 w 706"/>
                <a:gd name="T21" fmla="*/ 1169 h 1949"/>
                <a:gd name="T22" fmla="*/ 148 w 706"/>
                <a:gd name="T23" fmla="*/ 1169 h 1949"/>
                <a:gd name="T24" fmla="*/ 297 w 706"/>
                <a:gd name="T25" fmla="*/ 1280 h 1949"/>
                <a:gd name="T26" fmla="*/ 371 w 706"/>
                <a:gd name="T27" fmla="*/ 1484 h 1949"/>
                <a:gd name="T28" fmla="*/ 371 w 706"/>
                <a:gd name="T29" fmla="*/ 1799 h 1949"/>
                <a:gd name="T30" fmla="*/ 556 w 706"/>
                <a:gd name="T31" fmla="*/ 1837 h 1949"/>
                <a:gd name="T32" fmla="*/ 686 w 706"/>
                <a:gd name="T33" fmla="*/ 1614 h 1949"/>
                <a:gd name="T34" fmla="*/ 630 w 706"/>
                <a:gd name="T35" fmla="*/ 1298 h 1949"/>
                <a:gd name="T36" fmla="*/ 464 w 706"/>
                <a:gd name="T37" fmla="*/ 909 h 1949"/>
                <a:gd name="T38" fmla="*/ 519 w 706"/>
                <a:gd name="T39" fmla="*/ 427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6" h="1949">
                  <a:moveTo>
                    <a:pt x="519" y="427"/>
                  </a:moveTo>
                  <a:lnTo>
                    <a:pt x="519" y="427"/>
                  </a:lnTo>
                  <a:cubicBezTo>
                    <a:pt x="519" y="427"/>
                    <a:pt x="426" y="259"/>
                    <a:pt x="371" y="167"/>
                  </a:cubicBezTo>
                  <a:cubicBezTo>
                    <a:pt x="334" y="93"/>
                    <a:pt x="334" y="37"/>
                    <a:pt x="259" y="18"/>
                  </a:cubicBezTo>
                  <a:cubicBezTo>
                    <a:pt x="185" y="0"/>
                    <a:pt x="37" y="0"/>
                    <a:pt x="18" y="56"/>
                  </a:cubicBezTo>
                  <a:cubicBezTo>
                    <a:pt x="18" y="56"/>
                    <a:pt x="37" y="111"/>
                    <a:pt x="93" y="223"/>
                  </a:cubicBezTo>
                  <a:cubicBezTo>
                    <a:pt x="129" y="315"/>
                    <a:pt x="148" y="389"/>
                    <a:pt x="148" y="427"/>
                  </a:cubicBezTo>
                  <a:cubicBezTo>
                    <a:pt x="148" y="464"/>
                    <a:pt x="148" y="630"/>
                    <a:pt x="148" y="630"/>
                  </a:cubicBezTo>
                  <a:cubicBezTo>
                    <a:pt x="148" y="630"/>
                    <a:pt x="129" y="724"/>
                    <a:pt x="93" y="779"/>
                  </a:cubicBezTo>
                  <a:cubicBezTo>
                    <a:pt x="55" y="835"/>
                    <a:pt x="18" y="927"/>
                    <a:pt x="18" y="965"/>
                  </a:cubicBezTo>
                  <a:cubicBezTo>
                    <a:pt x="18" y="1001"/>
                    <a:pt x="37" y="1113"/>
                    <a:pt x="0" y="1169"/>
                  </a:cubicBezTo>
                  <a:cubicBezTo>
                    <a:pt x="0" y="1169"/>
                    <a:pt x="111" y="1169"/>
                    <a:pt x="148" y="1169"/>
                  </a:cubicBezTo>
                  <a:cubicBezTo>
                    <a:pt x="185" y="1169"/>
                    <a:pt x="241" y="1224"/>
                    <a:pt x="297" y="1280"/>
                  </a:cubicBezTo>
                  <a:cubicBezTo>
                    <a:pt x="352" y="1336"/>
                    <a:pt x="371" y="1354"/>
                    <a:pt x="371" y="1484"/>
                  </a:cubicBezTo>
                  <a:cubicBezTo>
                    <a:pt x="371" y="1632"/>
                    <a:pt x="315" y="1632"/>
                    <a:pt x="371" y="1799"/>
                  </a:cubicBezTo>
                  <a:cubicBezTo>
                    <a:pt x="408" y="1948"/>
                    <a:pt x="500" y="1873"/>
                    <a:pt x="556" y="1837"/>
                  </a:cubicBezTo>
                  <a:cubicBezTo>
                    <a:pt x="594" y="1781"/>
                    <a:pt x="686" y="1669"/>
                    <a:pt x="686" y="1614"/>
                  </a:cubicBezTo>
                  <a:cubicBezTo>
                    <a:pt x="705" y="1540"/>
                    <a:pt x="668" y="1317"/>
                    <a:pt x="630" y="1298"/>
                  </a:cubicBezTo>
                  <a:cubicBezTo>
                    <a:pt x="594" y="1261"/>
                    <a:pt x="500" y="1113"/>
                    <a:pt x="464" y="909"/>
                  </a:cubicBezTo>
                  <a:cubicBezTo>
                    <a:pt x="426" y="686"/>
                    <a:pt x="445" y="501"/>
                    <a:pt x="519" y="42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6" name="Freeform 35"/>
            <p:cNvSpPr>
              <a:spLocks noChangeArrowheads="1"/>
            </p:cNvSpPr>
            <p:nvPr/>
          </p:nvSpPr>
          <p:spPr bwMode="auto">
            <a:xfrm>
              <a:off x="5443538" y="4394200"/>
              <a:ext cx="160337" cy="187325"/>
            </a:xfrm>
            <a:custGeom>
              <a:avLst/>
              <a:gdLst>
                <a:gd name="T0" fmla="*/ 37 w 446"/>
                <a:gd name="T1" fmla="*/ 92 h 520"/>
                <a:gd name="T2" fmla="*/ 37 w 446"/>
                <a:gd name="T3" fmla="*/ 92 h 520"/>
                <a:gd name="T4" fmla="*/ 56 w 446"/>
                <a:gd name="T5" fmla="*/ 55 h 520"/>
                <a:gd name="T6" fmla="*/ 223 w 446"/>
                <a:gd name="T7" fmla="*/ 74 h 520"/>
                <a:gd name="T8" fmla="*/ 297 w 446"/>
                <a:gd name="T9" fmla="*/ 18 h 520"/>
                <a:gd name="T10" fmla="*/ 389 w 446"/>
                <a:gd name="T11" fmla="*/ 241 h 520"/>
                <a:gd name="T12" fmla="*/ 167 w 446"/>
                <a:gd name="T13" fmla="*/ 501 h 520"/>
                <a:gd name="T14" fmla="*/ 56 w 446"/>
                <a:gd name="T15" fmla="*/ 501 h 520"/>
                <a:gd name="T16" fmla="*/ 93 w 446"/>
                <a:gd name="T17" fmla="*/ 334 h 520"/>
                <a:gd name="T18" fmla="*/ 37 w 446"/>
                <a:gd name="T19" fmla="*/ 9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520">
                  <a:moveTo>
                    <a:pt x="37" y="92"/>
                  </a:moveTo>
                  <a:lnTo>
                    <a:pt x="37" y="92"/>
                  </a:lnTo>
                  <a:cubicBezTo>
                    <a:pt x="37" y="74"/>
                    <a:pt x="0" y="55"/>
                    <a:pt x="56" y="55"/>
                  </a:cubicBezTo>
                  <a:cubicBezTo>
                    <a:pt x="111" y="55"/>
                    <a:pt x="185" y="92"/>
                    <a:pt x="223" y="74"/>
                  </a:cubicBezTo>
                  <a:cubicBezTo>
                    <a:pt x="259" y="37"/>
                    <a:pt x="241" y="0"/>
                    <a:pt x="297" y="18"/>
                  </a:cubicBezTo>
                  <a:cubicBezTo>
                    <a:pt x="353" y="37"/>
                    <a:pt x="445" y="130"/>
                    <a:pt x="389" y="241"/>
                  </a:cubicBezTo>
                  <a:cubicBezTo>
                    <a:pt x="334" y="334"/>
                    <a:pt x="241" y="501"/>
                    <a:pt x="167" y="501"/>
                  </a:cubicBezTo>
                  <a:cubicBezTo>
                    <a:pt x="111" y="501"/>
                    <a:pt x="56" y="519"/>
                    <a:pt x="56" y="501"/>
                  </a:cubicBezTo>
                  <a:cubicBezTo>
                    <a:pt x="56" y="463"/>
                    <a:pt x="111" y="445"/>
                    <a:pt x="93" y="334"/>
                  </a:cubicBezTo>
                  <a:cubicBezTo>
                    <a:pt x="93" y="222"/>
                    <a:pt x="74" y="185"/>
                    <a:pt x="37"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7" name="Freeform 36"/>
            <p:cNvSpPr>
              <a:spLocks noChangeArrowheads="1"/>
            </p:cNvSpPr>
            <p:nvPr/>
          </p:nvSpPr>
          <p:spPr bwMode="auto">
            <a:xfrm>
              <a:off x="5437188" y="4267200"/>
              <a:ext cx="174625" cy="160338"/>
            </a:xfrm>
            <a:custGeom>
              <a:avLst/>
              <a:gdLst>
                <a:gd name="T0" fmla="*/ 111 w 483"/>
                <a:gd name="T1" fmla="*/ 130 h 446"/>
                <a:gd name="T2" fmla="*/ 111 w 483"/>
                <a:gd name="T3" fmla="*/ 130 h 446"/>
                <a:gd name="T4" fmla="*/ 222 w 483"/>
                <a:gd name="T5" fmla="*/ 74 h 446"/>
                <a:gd name="T6" fmla="*/ 371 w 483"/>
                <a:gd name="T7" fmla="*/ 0 h 446"/>
                <a:gd name="T8" fmla="*/ 482 w 483"/>
                <a:gd name="T9" fmla="*/ 37 h 446"/>
                <a:gd name="T10" fmla="*/ 426 w 483"/>
                <a:gd name="T11" fmla="*/ 186 h 446"/>
                <a:gd name="T12" fmla="*/ 333 w 483"/>
                <a:gd name="T13" fmla="*/ 353 h 446"/>
                <a:gd name="T14" fmla="*/ 315 w 483"/>
                <a:gd name="T15" fmla="*/ 371 h 446"/>
                <a:gd name="T16" fmla="*/ 277 w 483"/>
                <a:gd name="T17" fmla="*/ 353 h 446"/>
                <a:gd name="T18" fmla="*/ 185 w 483"/>
                <a:gd name="T19" fmla="*/ 427 h 446"/>
                <a:gd name="T20" fmla="*/ 55 w 483"/>
                <a:gd name="T21" fmla="*/ 445 h 446"/>
                <a:gd name="T22" fmla="*/ 0 w 483"/>
                <a:gd name="T23" fmla="*/ 353 h 446"/>
                <a:gd name="T24" fmla="*/ 74 w 483"/>
                <a:gd name="T25" fmla="*/ 204 h 446"/>
                <a:gd name="T26" fmla="*/ 111 w 483"/>
                <a:gd name="T27" fmla="*/ 1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3" h="446">
                  <a:moveTo>
                    <a:pt x="111" y="130"/>
                  </a:moveTo>
                  <a:lnTo>
                    <a:pt x="111" y="130"/>
                  </a:lnTo>
                  <a:cubicBezTo>
                    <a:pt x="111" y="130"/>
                    <a:pt x="185" y="112"/>
                    <a:pt x="222" y="74"/>
                  </a:cubicBezTo>
                  <a:cubicBezTo>
                    <a:pt x="259" y="37"/>
                    <a:pt x="371" y="0"/>
                    <a:pt x="371" y="0"/>
                  </a:cubicBezTo>
                  <a:cubicBezTo>
                    <a:pt x="371" y="0"/>
                    <a:pt x="482" y="0"/>
                    <a:pt x="482" y="37"/>
                  </a:cubicBezTo>
                  <a:cubicBezTo>
                    <a:pt x="482" y="74"/>
                    <a:pt x="463" y="130"/>
                    <a:pt x="426" y="186"/>
                  </a:cubicBezTo>
                  <a:cubicBezTo>
                    <a:pt x="371" y="242"/>
                    <a:pt x="333" y="334"/>
                    <a:pt x="333" y="353"/>
                  </a:cubicBezTo>
                  <a:lnTo>
                    <a:pt x="315" y="371"/>
                  </a:lnTo>
                  <a:lnTo>
                    <a:pt x="277" y="353"/>
                  </a:lnTo>
                  <a:cubicBezTo>
                    <a:pt x="259" y="371"/>
                    <a:pt x="259" y="427"/>
                    <a:pt x="185" y="427"/>
                  </a:cubicBezTo>
                  <a:cubicBezTo>
                    <a:pt x="129" y="427"/>
                    <a:pt x="36" y="353"/>
                    <a:pt x="55" y="445"/>
                  </a:cubicBezTo>
                  <a:cubicBezTo>
                    <a:pt x="55" y="445"/>
                    <a:pt x="0" y="408"/>
                    <a:pt x="0" y="353"/>
                  </a:cubicBezTo>
                  <a:cubicBezTo>
                    <a:pt x="0" y="278"/>
                    <a:pt x="55" y="223"/>
                    <a:pt x="74" y="204"/>
                  </a:cubicBezTo>
                  <a:cubicBezTo>
                    <a:pt x="92" y="167"/>
                    <a:pt x="111" y="167"/>
                    <a:pt x="111" y="130"/>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98" name="Freeform 37"/>
            <p:cNvSpPr>
              <a:spLocks noChangeArrowheads="1"/>
            </p:cNvSpPr>
            <p:nvPr/>
          </p:nvSpPr>
          <p:spPr bwMode="auto">
            <a:xfrm>
              <a:off x="5449888" y="4260850"/>
              <a:ext cx="962025" cy="982663"/>
            </a:xfrm>
            <a:custGeom>
              <a:avLst/>
              <a:gdLst>
                <a:gd name="T0" fmla="*/ 2449 w 2673"/>
                <a:gd name="T1" fmla="*/ 1279 h 2728"/>
                <a:gd name="T2" fmla="*/ 2449 w 2673"/>
                <a:gd name="T3" fmla="*/ 1279 h 2728"/>
                <a:gd name="T4" fmla="*/ 2467 w 2673"/>
                <a:gd name="T5" fmla="*/ 1780 h 2728"/>
                <a:gd name="T6" fmla="*/ 2672 w 2673"/>
                <a:gd name="T7" fmla="*/ 2448 h 2728"/>
                <a:gd name="T8" fmla="*/ 2579 w 2673"/>
                <a:gd name="T9" fmla="*/ 2522 h 2728"/>
                <a:gd name="T10" fmla="*/ 2319 w 2673"/>
                <a:gd name="T11" fmla="*/ 2578 h 2728"/>
                <a:gd name="T12" fmla="*/ 2078 w 2673"/>
                <a:gd name="T13" fmla="*/ 2652 h 2728"/>
                <a:gd name="T14" fmla="*/ 1819 w 2673"/>
                <a:gd name="T15" fmla="*/ 2708 h 2728"/>
                <a:gd name="T16" fmla="*/ 1540 w 2673"/>
                <a:gd name="T17" fmla="*/ 2652 h 2728"/>
                <a:gd name="T18" fmla="*/ 1373 w 2673"/>
                <a:gd name="T19" fmla="*/ 2560 h 2728"/>
                <a:gd name="T20" fmla="*/ 1225 w 2673"/>
                <a:gd name="T21" fmla="*/ 2281 h 2728"/>
                <a:gd name="T22" fmla="*/ 1113 w 2673"/>
                <a:gd name="T23" fmla="*/ 2151 h 2728"/>
                <a:gd name="T24" fmla="*/ 872 w 2673"/>
                <a:gd name="T25" fmla="*/ 2189 h 2728"/>
                <a:gd name="T26" fmla="*/ 706 w 2673"/>
                <a:gd name="T27" fmla="*/ 2133 h 2728"/>
                <a:gd name="T28" fmla="*/ 538 w 2673"/>
                <a:gd name="T29" fmla="*/ 2003 h 2728"/>
                <a:gd name="T30" fmla="*/ 483 w 2673"/>
                <a:gd name="T31" fmla="*/ 1966 h 2728"/>
                <a:gd name="T32" fmla="*/ 371 w 2673"/>
                <a:gd name="T33" fmla="*/ 1929 h 2728"/>
                <a:gd name="T34" fmla="*/ 335 w 2673"/>
                <a:gd name="T35" fmla="*/ 1650 h 2728"/>
                <a:gd name="T36" fmla="*/ 205 w 2673"/>
                <a:gd name="T37" fmla="*/ 1391 h 2728"/>
                <a:gd name="T38" fmla="*/ 75 w 2673"/>
                <a:gd name="T39" fmla="*/ 1094 h 2728"/>
                <a:gd name="T40" fmla="*/ 0 w 2673"/>
                <a:gd name="T41" fmla="*/ 927 h 2728"/>
                <a:gd name="T42" fmla="*/ 38 w 2673"/>
                <a:gd name="T43" fmla="*/ 872 h 2728"/>
                <a:gd name="T44" fmla="*/ 149 w 2673"/>
                <a:gd name="T45" fmla="*/ 872 h 2728"/>
                <a:gd name="T46" fmla="*/ 316 w 2673"/>
                <a:gd name="T47" fmla="*/ 686 h 2728"/>
                <a:gd name="T48" fmla="*/ 390 w 2673"/>
                <a:gd name="T49" fmla="*/ 575 h 2728"/>
                <a:gd name="T50" fmla="*/ 279 w 2673"/>
                <a:gd name="T51" fmla="*/ 389 h 2728"/>
                <a:gd name="T52" fmla="*/ 335 w 2673"/>
                <a:gd name="T53" fmla="*/ 260 h 2728"/>
                <a:gd name="T54" fmla="*/ 427 w 2673"/>
                <a:gd name="T55" fmla="*/ 130 h 2728"/>
                <a:gd name="T56" fmla="*/ 446 w 2673"/>
                <a:gd name="T57" fmla="*/ 55 h 2728"/>
                <a:gd name="T58" fmla="*/ 538 w 2673"/>
                <a:gd name="T59" fmla="*/ 18 h 2728"/>
                <a:gd name="T60" fmla="*/ 1169 w 2673"/>
                <a:gd name="T61" fmla="*/ 0 h 2728"/>
                <a:gd name="T62" fmla="*/ 1651 w 2673"/>
                <a:gd name="T63" fmla="*/ 241 h 2728"/>
                <a:gd name="T64" fmla="*/ 2134 w 2673"/>
                <a:gd name="T65" fmla="*/ 537 h 2728"/>
                <a:gd name="T66" fmla="*/ 2152 w 2673"/>
                <a:gd name="T67" fmla="*/ 649 h 2728"/>
                <a:gd name="T68" fmla="*/ 2486 w 2673"/>
                <a:gd name="T69" fmla="*/ 872 h 2728"/>
                <a:gd name="T70" fmla="*/ 2449 w 2673"/>
                <a:gd name="T71" fmla="*/ 1279 h 2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3" h="2728">
                  <a:moveTo>
                    <a:pt x="2449" y="1279"/>
                  </a:moveTo>
                  <a:lnTo>
                    <a:pt x="2449" y="1279"/>
                  </a:lnTo>
                  <a:cubicBezTo>
                    <a:pt x="2486" y="1354"/>
                    <a:pt x="2486" y="1539"/>
                    <a:pt x="2467" y="1780"/>
                  </a:cubicBezTo>
                  <a:cubicBezTo>
                    <a:pt x="2449" y="2021"/>
                    <a:pt x="2579" y="2263"/>
                    <a:pt x="2672" y="2448"/>
                  </a:cubicBezTo>
                  <a:cubicBezTo>
                    <a:pt x="2672" y="2448"/>
                    <a:pt x="2597" y="2522"/>
                    <a:pt x="2579" y="2522"/>
                  </a:cubicBezTo>
                  <a:cubicBezTo>
                    <a:pt x="2561" y="2541"/>
                    <a:pt x="2338" y="2578"/>
                    <a:pt x="2319" y="2578"/>
                  </a:cubicBezTo>
                  <a:cubicBezTo>
                    <a:pt x="2301" y="2578"/>
                    <a:pt x="2078" y="2652"/>
                    <a:pt x="2078" y="2652"/>
                  </a:cubicBezTo>
                  <a:cubicBezTo>
                    <a:pt x="2078" y="2652"/>
                    <a:pt x="1985" y="2708"/>
                    <a:pt x="1819" y="2708"/>
                  </a:cubicBezTo>
                  <a:cubicBezTo>
                    <a:pt x="1670" y="2708"/>
                    <a:pt x="1633" y="2727"/>
                    <a:pt x="1540" y="2652"/>
                  </a:cubicBezTo>
                  <a:cubicBezTo>
                    <a:pt x="1429" y="2597"/>
                    <a:pt x="1373" y="2560"/>
                    <a:pt x="1373" y="2560"/>
                  </a:cubicBezTo>
                  <a:cubicBezTo>
                    <a:pt x="1373" y="2560"/>
                    <a:pt x="1225" y="2337"/>
                    <a:pt x="1225" y="2281"/>
                  </a:cubicBezTo>
                  <a:cubicBezTo>
                    <a:pt x="1206" y="2244"/>
                    <a:pt x="1188" y="2170"/>
                    <a:pt x="1113" y="2151"/>
                  </a:cubicBezTo>
                  <a:cubicBezTo>
                    <a:pt x="1039" y="2133"/>
                    <a:pt x="872" y="2151"/>
                    <a:pt x="872" y="2189"/>
                  </a:cubicBezTo>
                  <a:cubicBezTo>
                    <a:pt x="872" y="2189"/>
                    <a:pt x="742" y="2151"/>
                    <a:pt x="706" y="2133"/>
                  </a:cubicBezTo>
                  <a:cubicBezTo>
                    <a:pt x="687" y="2115"/>
                    <a:pt x="538" y="2003"/>
                    <a:pt x="538" y="2003"/>
                  </a:cubicBezTo>
                  <a:cubicBezTo>
                    <a:pt x="483" y="1966"/>
                    <a:pt x="483" y="1966"/>
                    <a:pt x="483" y="1966"/>
                  </a:cubicBezTo>
                  <a:cubicBezTo>
                    <a:pt x="371" y="1929"/>
                    <a:pt x="371" y="1929"/>
                    <a:pt x="371" y="1929"/>
                  </a:cubicBezTo>
                  <a:cubicBezTo>
                    <a:pt x="371" y="1929"/>
                    <a:pt x="390" y="1799"/>
                    <a:pt x="335" y="1650"/>
                  </a:cubicBezTo>
                  <a:cubicBezTo>
                    <a:pt x="279" y="1502"/>
                    <a:pt x="205" y="1391"/>
                    <a:pt x="205" y="1391"/>
                  </a:cubicBezTo>
                  <a:cubicBezTo>
                    <a:pt x="75" y="1094"/>
                    <a:pt x="75" y="1094"/>
                    <a:pt x="75" y="1094"/>
                  </a:cubicBezTo>
                  <a:cubicBezTo>
                    <a:pt x="0" y="927"/>
                    <a:pt x="0" y="927"/>
                    <a:pt x="0" y="927"/>
                  </a:cubicBezTo>
                  <a:cubicBezTo>
                    <a:pt x="0" y="927"/>
                    <a:pt x="0" y="890"/>
                    <a:pt x="38" y="872"/>
                  </a:cubicBezTo>
                  <a:cubicBezTo>
                    <a:pt x="38" y="872"/>
                    <a:pt x="38" y="890"/>
                    <a:pt x="149" y="872"/>
                  </a:cubicBezTo>
                  <a:cubicBezTo>
                    <a:pt x="149" y="872"/>
                    <a:pt x="241" y="834"/>
                    <a:pt x="316" y="686"/>
                  </a:cubicBezTo>
                  <a:cubicBezTo>
                    <a:pt x="316" y="686"/>
                    <a:pt x="390" y="593"/>
                    <a:pt x="390" y="575"/>
                  </a:cubicBezTo>
                  <a:cubicBezTo>
                    <a:pt x="390" y="537"/>
                    <a:pt x="371" y="408"/>
                    <a:pt x="279" y="389"/>
                  </a:cubicBezTo>
                  <a:cubicBezTo>
                    <a:pt x="279" y="389"/>
                    <a:pt x="316" y="296"/>
                    <a:pt x="335" y="260"/>
                  </a:cubicBezTo>
                  <a:cubicBezTo>
                    <a:pt x="371" y="222"/>
                    <a:pt x="427" y="148"/>
                    <a:pt x="427" y="130"/>
                  </a:cubicBezTo>
                  <a:cubicBezTo>
                    <a:pt x="446" y="111"/>
                    <a:pt x="446" y="55"/>
                    <a:pt x="446" y="55"/>
                  </a:cubicBezTo>
                  <a:cubicBezTo>
                    <a:pt x="538" y="18"/>
                    <a:pt x="538" y="18"/>
                    <a:pt x="538" y="18"/>
                  </a:cubicBezTo>
                  <a:cubicBezTo>
                    <a:pt x="1169" y="0"/>
                    <a:pt x="1169" y="0"/>
                    <a:pt x="1169" y="0"/>
                  </a:cubicBezTo>
                  <a:cubicBezTo>
                    <a:pt x="1651" y="241"/>
                    <a:pt x="1651" y="241"/>
                    <a:pt x="1651" y="241"/>
                  </a:cubicBezTo>
                  <a:cubicBezTo>
                    <a:pt x="2134" y="537"/>
                    <a:pt x="2134" y="537"/>
                    <a:pt x="2134" y="537"/>
                  </a:cubicBezTo>
                  <a:cubicBezTo>
                    <a:pt x="2134" y="537"/>
                    <a:pt x="2152" y="631"/>
                    <a:pt x="2152" y="649"/>
                  </a:cubicBezTo>
                  <a:cubicBezTo>
                    <a:pt x="2152" y="686"/>
                    <a:pt x="2523" y="816"/>
                    <a:pt x="2486" y="872"/>
                  </a:cubicBezTo>
                  <a:cubicBezTo>
                    <a:pt x="2467" y="890"/>
                    <a:pt x="2319" y="1076"/>
                    <a:pt x="2449" y="127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9" name="Freeform 38"/>
            <p:cNvSpPr>
              <a:spLocks noChangeArrowheads="1"/>
            </p:cNvSpPr>
            <p:nvPr/>
          </p:nvSpPr>
          <p:spPr bwMode="auto">
            <a:xfrm>
              <a:off x="5464175" y="3800475"/>
              <a:ext cx="520700" cy="514350"/>
            </a:xfrm>
            <a:custGeom>
              <a:avLst/>
              <a:gdLst>
                <a:gd name="T0" fmla="*/ 371 w 1447"/>
                <a:gd name="T1" fmla="*/ 92 h 1428"/>
                <a:gd name="T2" fmla="*/ 371 w 1447"/>
                <a:gd name="T3" fmla="*/ 92 h 1428"/>
                <a:gd name="T4" fmla="*/ 445 w 1447"/>
                <a:gd name="T5" fmla="*/ 445 h 1428"/>
                <a:gd name="T6" fmla="*/ 222 w 1447"/>
                <a:gd name="T7" fmla="*/ 834 h 1428"/>
                <a:gd name="T8" fmla="*/ 111 w 1447"/>
                <a:gd name="T9" fmla="*/ 1000 h 1428"/>
                <a:gd name="T10" fmla="*/ 74 w 1447"/>
                <a:gd name="T11" fmla="*/ 1149 h 1428"/>
                <a:gd name="T12" fmla="*/ 37 w 1447"/>
                <a:gd name="T13" fmla="*/ 1427 h 1428"/>
                <a:gd name="T14" fmla="*/ 129 w 1447"/>
                <a:gd name="T15" fmla="*/ 1390 h 1428"/>
                <a:gd name="T16" fmla="*/ 259 w 1447"/>
                <a:gd name="T17" fmla="*/ 1316 h 1428"/>
                <a:gd name="T18" fmla="*/ 408 w 1447"/>
                <a:gd name="T19" fmla="*/ 1334 h 1428"/>
                <a:gd name="T20" fmla="*/ 500 w 1447"/>
                <a:gd name="T21" fmla="*/ 1297 h 1428"/>
                <a:gd name="T22" fmla="*/ 1131 w 1447"/>
                <a:gd name="T23" fmla="*/ 1279 h 1428"/>
                <a:gd name="T24" fmla="*/ 1205 w 1447"/>
                <a:gd name="T25" fmla="*/ 964 h 1428"/>
                <a:gd name="T26" fmla="*/ 1298 w 1447"/>
                <a:gd name="T27" fmla="*/ 742 h 1428"/>
                <a:gd name="T28" fmla="*/ 1410 w 1447"/>
                <a:gd name="T29" fmla="*/ 482 h 1428"/>
                <a:gd name="T30" fmla="*/ 1298 w 1447"/>
                <a:gd name="T31" fmla="*/ 111 h 1428"/>
                <a:gd name="T32" fmla="*/ 1150 w 1447"/>
                <a:gd name="T33" fmla="*/ 0 h 1428"/>
                <a:gd name="T34" fmla="*/ 927 w 1447"/>
                <a:gd name="T35" fmla="*/ 55 h 1428"/>
                <a:gd name="T36" fmla="*/ 371 w 1447"/>
                <a:gd name="T37" fmla="*/ 92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7" h="1428">
                  <a:moveTo>
                    <a:pt x="371" y="92"/>
                  </a:moveTo>
                  <a:lnTo>
                    <a:pt x="371" y="92"/>
                  </a:lnTo>
                  <a:cubicBezTo>
                    <a:pt x="371" y="92"/>
                    <a:pt x="482" y="278"/>
                    <a:pt x="445" y="445"/>
                  </a:cubicBezTo>
                  <a:cubicBezTo>
                    <a:pt x="389" y="593"/>
                    <a:pt x="222" y="834"/>
                    <a:pt x="222" y="834"/>
                  </a:cubicBezTo>
                  <a:cubicBezTo>
                    <a:pt x="111" y="1000"/>
                    <a:pt x="111" y="1000"/>
                    <a:pt x="111" y="1000"/>
                  </a:cubicBezTo>
                  <a:cubicBezTo>
                    <a:pt x="111" y="1000"/>
                    <a:pt x="92" y="1130"/>
                    <a:pt x="74" y="1149"/>
                  </a:cubicBezTo>
                  <a:cubicBezTo>
                    <a:pt x="55" y="1186"/>
                    <a:pt x="0" y="1371"/>
                    <a:pt x="37" y="1427"/>
                  </a:cubicBezTo>
                  <a:cubicBezTo>
                    <a:pt x="37" y="1427"/>
                    <a:pt x="74" y="1427"/>
                    <a:pt x="129" y="1390"/>
                  </a:cubicBezTo>
                  <a:cubicBezTo>
                    <a:pt x="185" y="1353"/>
                    <a:pt x="222" y="1316"/>
                    <a:pt x="259" y="1316"/>
                  </a:cubicBezTo>
                  <a:cubicBezTo>
                    <a:pt x="297" y="1297"/>
                    <a:pt x="408" y="1297"/>
                    <a:pt x="408" y="1334"/>
                  </a:cubicBezTo>
                  <a:cubicBezTo>
                    <a:pt x="500" y="1297"/>
                    <a:pt x="500" y="1297"/>
                    <a:pt x="500" y="1297"/>
                  </a:cubicBezTo>
                  <a:cubicBezTo>
                    <a:pt x="1131" y="1279"/>
                    <a:pt x="1131" y="1279"/>
                    <a:pt x="1131" y="1279"/>
                  </a:cubicBezTo>
                  <a:cubicBezTo>
                    <a:pt x="1131" y="1279"/>
                    <a:pt x="1187" y="1019"/>
                    <a:pt x="1205" y="964"/>
                  </a:cubicBezTo>
                  <a:cubicBezTo>
                    <a:pt x="1205" y="909"/>
                    <a:pt x="1298" y="742"/>
                    <a:pt x="1298" y="742"/>
                  </a:cubicBezTo>
                  <a:cubicBezTo>
                    <a:pt x="1298" y="742"/>
                    <a:pt x="1446" y="630"/>
                    <a:pt x="1410" y="482"/>
                  </a:cubicBezTo>
                  <a:cubicBezTo>
                    <a:pt x="1391" y="315"/>
                    <a:pt x="1354" y="166"/>
                    <a:pt x="1298" y="111"/>
                  </a:cubicBezTo>
                  <a:cubicBezTo>
                    <a:pt x="1261" y="74"/>
                    <a:pt x="1150" y="0"/>
                    <a:pt x="1150" y="0"/>
                  </a:cubicBezTo>
                  <a:cubicBezTo>
                    <a:pt x="1150" y="0"/>
                    <a:pt x="1113" y="18"/>
                    <a:pt x="927" y="55"/>
                  </a:cubicBezTo>
                  <a:cubicBezTo>
                    <a:pt x="742" y="92"/>
                    <a:pt x="482" y="111"/>
                    <a:pt x="371"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0" name="Freeform 39"/>
            <p:cNvSpPr>
              <a:spLocks noChangeArrowheads="1"/>
            </p:cNvSpPr>
            <p:nvPr/>
          </p:nvSpPr>
          <p:spPr bwMode="auto">
            <a:xfrm>
              <a:off x="5870575" y="3719513"/>
              <a:ext cx="728663" cy="862012"/>
            </a:xfrm>
            <a:custGeom>
              <a:avLst/>
              <a:gdLst>
                <a:gd name="T0" fmla="*/ 1855 w 2023"/>
                <a:gd name="T1" fmla="*/ 1706 h 2393"/>
                <a:gd name="T2" fmla="*/ 1855 w 2023"/>
                <a:gd name="T3" fmla="*/ 1706 h 2393"/>
                <a:gd name="T4" fmla="*/ 1763 w 2023"/>
                <a:gd name="T5" fmla="*/ 1724 h 2393"/>
                <a:gd name="T6" fmla="*/ 1614 w 2023"/>
                <a:gd name="T7" fmla="*/ 1873 h 2393"/>
                <a:gd name="T8" fmla="*/ 1577 w 2023"/>
                <a:gd name="T9" fmla="*/ 2021 h 2393"/>
                <a:gd name="T10" fmla="*/ 1503 w 2023"/>
                <a:gd name="T11" fmla="*/ 2058 h 2393"/>
                <a:gd name="T12" fmla="*/ 1466 w 2023"/>
                <a:gd name="T13" fmla="*/ 2281 h 2393"/>
                <a:gd name="T14" fmla="*/ 1354 w 2023"/>
                <a:gd name="T15" fmla="*/ 2392 h 2393"/>
                <a:gd name="T16" fmla="*/ 983 w 2023"/>
                <a:gd name="T17" fmla="*/ 2151 h 2393"/>
                <a:gd name="T18" fmla="*/ 965 w 2023"/>
                <a:gd name="T19" fmla="*/ 2039 h 2393"/>
                <a:gd name="T20" fmla="*/ 482 w 2023"/>
                <a:gd name="T21" fmla="*/ 1743 h 2393"/>
                <a:gd name="T22" fmla="*/ 0 w 2023"/>
                <a:gd name="T23" fmla="*/ 1502 h 2393"/>
                <a:gd name="T24" fmla="*/ 74 w 2023"/>
                <a:gd name="T25" fmla="*/ 1169 h 2393"/>
                <a:gd name="T26" fmla="*/ 167 w 2023"/>
                <a:gd name="T27" fmla="*/ 965 h 2393"/>
                <a:gd name="T28" fmla="*/ 297 w 2023"/>
                <a:gd name="T29" fmla="*/ 724 h 2393"/>
                <a:gd name="T30" fmla="*/ 167 w 2023"/>
                <a:gd name="T31" fmla="*/ 334 h 2393"/>
                <a:gd name="T32" fmla="*/ 19 w 2023"/>
                <a:gd name="T33" fmla="*/ 223 h 2393"/>
                <a:gd name="T34" fmla="*/ 130 w 2023"/>
                <a:gd name="T35" fmla="*/ 56 h 2393"/>
                <a:gd name="T36" fmla="*/ 408 w 2023"/>
                <a:gd name="T37" fmla="*/ 37 h 2393"/>
                <a:gd name="T38" fmla="*/ 650 w 2023"/>
                <a:gd name="T39" fmla="*/ 56 h 2393"/>
                <a:gd name="T40" fmla="*/ 1039 w 2023"/>
                <a:gd name="T41" fmla="*/ 315 h 2393"/>
                <a:gd name="T42" fmla="*/ 1410 w 2023"/>
                <a:gd name="T43" fmla="*/ 371 h 2393"/>
                <a:gd name="T44" fmla="*/ 1763 w 2023"/>
                <a:gd name="T45" fmla="*/ 278 h 2393"/>
                <a:gd name="T46" fmla="*/ 1985 w 2023"/>
                <a:gd name="T47" fmla="*/ 297 h 2393"/>
                <a:gd name="T48" fmla="*/ 1837 w 2023"/>
                <a:gd name="T49" fmla="*/ 501 h 2393"/>
                <a:gd name="T50" fmla="*/ 1725 w 2023"/>
                <a:gd name="T51" fmla="*/ 630 h 2393"/>
                <a:gd name="T52" fmla="*/ 1707 w 2023"/>
                <a:gd name="T53" fmla="*/ 1465 h 2393"/>
                <a:gd name="T54" fmla="*/ 1799 w 2023"/>
                <a:gd name="T55" fmla="*/ 1613 h 2393"/>
                <a:gd name="T56" fmla="*/ 1855 w 2023"/>
                <a:gd name="T57" fmla="*/ 1706 h 2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3" h="2393">
                  <a:moveTo>
                    <a:pt x="1855" y="1706"/>
                  </a:moveTo>
                  <a:lnTo>
                    <a:pt x="1855" y="1706"/>
                  </a:lnTo>
                  <a:cubicBezTo>
                    <a:pt x="1855" y="1706"/>
                    <a:pt x="1781" y="1687"/>
                    <a:pt x="1763" y="1724"/>
                  </a:cubicBezTo>
                  <a:cubicBezTo>
                    <a:pt x="1744" y="1762"/>
                    <a:pt x="1651" y="1817"/>
                    <a:pt x="1614" y="1873"/>
                  </a:cubicBezTo>
                  <a:cubicBezTo>
                    <a:pt x="1577" y="1947"/>
                    <a:pt x="1614" y="1984"/>
                    <a:pt x="1577" y="2021"/>
                  </a:cubicBezTo>
                  <a:cubicBezTo>
                    <a:pt x="1558" y="2039"/>
                    <a:pt x="1503" y="1965"/>
                    <a:pt x="1503" y="2058"/>
                  </a:cubicBezTo>
                  <a:cubicBezTo>
                    <a:pt x="1503" y="2133"/>
                    <a:pt x="1503" y="2225"/>
                    <a:pt x="1466" y="2281"/>
                  </a:cubicBezTo>
                  <a:cubicBezTo>
                    <a:pt x="1410" y="2318"/>
                    <a:pt x="1354" y="2392"/>
                    <a:pt x="1354" y="2392"/>
                  </a:cubicBezTo>
                  <a:cubicBezTo>
                    <a:pt x="983" y="2151"/>
                    <a:pt x="983" y="2151"/>
                    <a:pt x="983" y="2151"/>
                  </a:cubicBezTo>
                  <a:cubicBezTo>
                    <a:pt x="965" y="2039"/>
                    <a:pt x="965" y="2039"/>
                    <a:pt x="965" y="2039"/>
                  </a:cubicBezTo>
                  <a:cubicBezTo>
                    <a:pt x="482" y="1743"/>
                    <a:pt x="482" y="1743"/>
                    <a:pt x="482" y="1743"/>
                  </a:cubicBezTo>
                  <a:cubicBezTo>
                    <a:pt x="0" y="1502"/>
                    <a:pt x="0" y="1502"/>
                    <a:pt x="0" y="1502"/>
                  </a:cubicBezTo>
                  <a:cubicBezTo>
                    <a:pt x="74" y="1169"/>
                    <a:pt x="74" y="1169"/>
                    <a:pt x="74" y="1169"/>
                  </a:cubicBezTo>
                  <a:cubicBezTo>
                    <a:pt x="167" y="965"/>
                    <a:pt x="167" y="965"/>
                    <a:pt x="167" y="965"/>
                  </a:cubicBezTo>
                  <a:cubicBezTo>
                    <a:pt x="167" y="965"/>
                    <a:pt x="297" y="853"/>
                    <a:pt x="297" y="724"/>
                  </a:cubicBezTo>
                  <a:cubicBezTo>
                    <a:pt x="279" y="594"/>
                    <a:pt x="204" y="353"/>
                    <a:pt x="167" y="334"/>
                  </a:cubicBezTo>
                  <a:cubicBezTo>
                    <a:pt x="149" y="315"/>
                    <a:pt x="19" y="223"/>
                    <a:pt x="19" y="223"/>
                  </a:cubicBezTo>
                  <a:cubicBezTo>
                    <a:pt x="19" y="223"/>
                    <a:pt x="0" y="56"/>
                    <a:pt x="130" y="56"/>
                  </a:cubicBezTo>
                  <a:cubicBezTo>
                    <a:pt x="279" y="37"/>
                    <a:pt x="353" y="37"/>
                    <a:pt x="408" y="37"/>
                  </a:cubicBezTo>
                  <a:cubicBezTo>
                    <a:pt x="445" y="37"/>
                    <a:pt x="575" y="0"/>
                    <a:pt x="650" y="56"/>
                  </a:cubicBezTo>
                  <a:cubicBezTo>
                    <a:pt x="724" y="111"/>
                    <a:pt x="946" y="297"/>
                    <a:pt x="1039" y="315"/>
                  </a:cubicBezTo>
                  <a:cubicBezTo>
                    <a:pt x="1132" y="353"/>
                    <a:pt x="1224" y="427"/>
                    <a:pt x="1410" y="371"/>
                  </a:cubicBezTo>
                  <a:cubicBezTo>
                    <a:pt x="1595" y="297"/>
                    <a:pt x="1725" y="278"/>
                    <a:pt x="1763" y="278"/>
                  </a:cubicBezTo>
                  <a:cubicBezTo>
                    <a:pt x="1818" y="278"/>
                    <a:pt x="2022" y="241"/>
                    <a:pt x="1985" y="297"/>
                  </a:cubicBezTo>
                  <a:cubicBezTo>
                    <a:pt x="1966" y="353"/>
                    <a:pt x="1892" y="464"/>
                    <a:pt x="1837" y="501"/>
                  </a:cubicBezTo>
                  <a:cubicBezTo>
                    <a:pt x="1781" y="556"/>
                    <a:pt x="1725" y="575"/>
                    <a:pt x="1725" y="630"/>
                  </a:cubicBezTo>
                  <a:cubicBezTo>
                    <a:pt x="1725" y="686"/>
                    <a:pt x="1651" y="1409"/>
                    <a:pt x="1707" y="1465"/>
                  </a:cubicBezTo>
                  <a:cubicBezTo>
                    <a:pt x="1744" y="1502"/>
                    <a:pt x="1744" y="1576"/>
                    <a:pt x="1799" y="1613"/>
                  </a:cubicBezTo>
                  <a:cubicBezTo>
                    <a:pt x="1837" y="1650"/>
                    <a:pt x="1874" y="1668"/>
                    <a:pt x="1855" y="170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1" name="Freeform 40"/>
            <p:cNvSpPr>
              <a:spLocks noChangeArrowheads="1"/>
            </p:cNvSpPr>
            <p:nvPr/>
          </p:nvSpPr>
          <p:spPr bwMode="auto">
            <a:xfrm>
              <a:off x="4160838" y="3178175"/>
              <a:ext cx="1149350" cy="774700"/>
            </a:xfrm>
            <a:custGeom>
              <a:avLst/>
              <a:gdLst>
                <a:gd name="T0" fmla="*/ 1984 w 3191"/>
                <a:gd name="T1" fmla="*/ 0 h 2152"/>
                <a:gd name="T2" fmla="*/ 1984 w 3191"/>
                <a:gd name="T3" fmla="*/ 0 h 2152"/>
                <a:gd name="T4" fmla="*/ 1891 w 3191"/>
                <a:gd name="T5" fmla="*/ 18 h 2152"/>
                <a:gd name="T6" fmla="*/ 1762 w 3191"/>
                <a:gd name="T7" fmla="*/ 36 h 2152"/>
                <a:gd name="T8" fmla="*/ 1613 w 3191"/>
                <a:gd name="T9" fmla="*/ 259 h 2152"/>
                <a:gd name="T10" fmla="*/ 1446 w 3191"/>
                <a:gd name="T11" fmla="*/ 426 h 2152"/>
                <a:gd name="T12" fmla="*/ 1094 w 3191"/>
                <a:gd name="T13" fmla="*/ 556 h 2152"/>
                <a:gd name="T14" fmla="*/ 1020 w 3191"/>
                <a:gd name="T15" fmla="*/ 612 h 2152"/>
                <a:gd name="T16" fmla="*/ 834 w 3191"/>
                <a:gd name="T17" fmla="*/ 760 h 2152"/>
                <a:gd name="T18" fmla="*/ 279 w 3191"/>
                <a:gd name="T19" fmla="*/ 890 h 2152"/>
                <a:gd name="T20" fmla="*/ 167 w 3191"/>
                <a:gd name="T21" fmla="*/ 1113 h 2152"/>
                <a:gd name="T22" fmla="*/ 37 w 3191"/>
                <a:gd name="T23" fmla="*/ 1279 h 2152"/>
                <a:gd name="T24" fmla="*/ 56 w 3191"/>
                <a:gd name="T25" fmla="*/ 1465 h 2152"/>
                <a:gd name="T26" fmla="*/ 130 w 3191"/>
                <a:gd name="T27" fmla="*/ 1687 h 2152"/>
                <a:gd name="T28" fmla="*/ 167 w 3191"/>
                <a:gd name="T29" fmla="*/ 1799 h 2152"/>
                <a:gd name="T30" fmla="*/ 445 w 3191"/>
                <a:gd name="T31" fmla="*/ 2151 h 2152"/>
                <a:gd name="T32" fmla="*/ 501 w 3191"/>
                <a:gd name="T33" fmla="*/ 2058 h 2152"/>
                <a:gd name="T34" fmla="*/ 612 w 3191"/>
                <a:gd name="T35" fmla="*/ 1891 h 2152"/>
                <a:gd name="T36" fmla="*/ 778 w 3191"/>
                <a:gd name="T37" fmla="*/ 1873 h 2152"/>
                <a:gd name="T38" fmla="*/ 946 w 3191"/>
                <a:gd name="T39" fmla="*/ 1929 h 2152"/>
                <a:gd name="T40" fmla="*/ 908 w 3191"/>
                <a:gd name="T41" fmla="*/ 1761 h 2152"/>
                <a:gd name="T42" fmla="*/ 982 w 3191"/>
                <a:gd name="T43" fmla="*/ 1650 h 2152"/>
                <a:gd name="T44" fmla="*/ 1094 w 3191"/>
                <a:gd name="T45" fmla="*/ 1539 h 2152"/>
                <a:gd name="T46" fmla="*/ 1279 w 3191"/>
                <a:gd name="T47" fmla="*/ 1520 h 2152"/>
                <a:gd name="T48" fmla="*/ 1391 w 3191"/>
                <a:gd name="T49" fmla="*/ 1613 h 2152"/>
                <a:gd name="T50" fmla="*/ 1502 w 3191"/>
                <a:gd name="T51" fmla="*/ 1669 h 2152"/>
                <a:gd name="T52" fmla="*/ 1669 w 3191"/>
                <a:gd name="T53" fmla="*/ 1706 h 2152"/>
                <a:gd name="T54" fmla="*/ 1836 w 3191"/>
                <a:gd name="T55" fmla="*/ 1743 h 2152"/>
                <a:gd name="T56" fmla="*/ 1984 w 3191"/>
                <a:gd name="T57" fmla="*/ 1669 h 2152"/>
                <a:gd name="T58" fmla="*/ 2170 w 3191"/>
                <a:gd name="T59" fmla="*/ 1502 h 2152"/>
                <a:gd name="T60" fmla="*/ 3190 w 3191"/>
                <a:gd name="T61" fmla="*/ 1446 h 2152"/>
                <a:gd name="T62" fmla="*/ 3078 w 3191"/>
                <a:gd name="T63" fmla="*/ 1298 h 2152"/>
                <a:gd name="T64" fmla="*/ 2949 w 3191"/>
                <a:gd name="T65" fmla="*/ 1149 h 2152"/>
                <a:gd name="T66" fmla="*/ 2837 w 3191"/>
                <a:gd name="T67" fmla="*/ 1019 h 2152"/>
                <a:gd name="T68" fmla="*/ 2578 w 3191"/>
                <a:gd name="T69" fmla="*/ 760 h 2152"/>
                <a:gd name="T70" fmla="*/ 2262 w 3191"/>
                <a:gd name="T71" fmla="*/ 556 h 2152"/>
                <a:gd name="T72" fmla="*/ 2207 w 3191"/>
                <a:gd name="T73" fmla="*/ 445 h 2152"/>
                <a:gd name="T74" fmla="*/ 2262 w 3191"/>
                <a:gd name="T75" fmla="*/ 277 h 2152"/>
                <a:gd name="T76" fmla="*/ 1984 w 3191"/>
                <a:gd name="T77" fmla="*/ 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91" h="2152">
                  <a:moveTo>
                    <a:pt x="1984" y="0"/>
                  </a:moveTo>
                  <a:lnTo>
                    <a:pt x="1984" y="0"/>
                  </a:lnTo>
                  <a:cubicBezTo>
                    <a:pt x="1984" y="0"/>
                    <a:pt x="1965" y="18"/>
                    <a:pt x="1891" y="18"/>
                  </a:cubicBezTo>
                  <a:cubicBezTo>
                    <a:pt x="1817" y="18"/>
                    <a:pt x="1799" y="0"/>
                    <a:pt x="1762" y="36"/>
                  </a:cubicBezTo>
                  <a:cubicBezTo>
                    <a:pt x="1724" y="92"/>
                    <a:pt x="1613" y="259"/>
                    <a:pt x="1613" y="259"/>
                  </a:cubicBezTo>
                  <a:cubicBezTo>
                    <a:pt x="1613" y="259"/>
                    <a:pt x="1483" y="407"/>
                    <a:pt x="1446" y="426"/>
                  </a:cubicBezTo>
                  <a:cubicBezTo>
                    <a:pt x="1409" y="445"/>
                    <a:pt x="1261" y="556"/>
                    <a:pt x="1094" y="556"/>
                  </a:cubicBezTo>
                  <a:cubicBezTo>
                    <a:pt x="1094" y="556"/>
                    <a:pt x="1057" y="537"/>
                    <a:pt x="1020" y="612"/>
                  </a:cubicBezTo>
                  <a:cubicBezTo>
                    <a:pt x="982" y="686"/>
                    <a:pt x="852" y="760"/>
                    <a:pt x="834" y="760"/>
                  </a:cubicBezTo>
                  <a:cubicBezTo>
                    <a:pt x="797" y="778"/>
                    <a:pt x="594" y="871"/>
                    <a:pt x="279" y="890"/>
                  </a:cubicBezTo>
                  <a:cubicBezTo>
                    <a:pt x="279" y="890"/>
                    <a:pt x="204" y="1075"/>
                    <a:pt x="167" y="1113"/>
                  </a:cubicBezTo>
                  <a:cubicBezTo>
                    <a:pt x="130" y="1168"/>
                    <a:pt x="56" y="1261"/>
                    <a:pt x="37" y="1279"/>
                  </a:cubicBezTo>
                  <a:cubicBezTo>
                    <a:pt x="37" y="1316"/>
                    <a:pt x="0" y="1354"/>
                    <a:pt x="56" y="1465"/>
                  </a:cubicBezTo>
                  <a:cubicBezTo>
                    <a:pt x="111" y="1576"/>
                    <a:pt x="130" y="1595"/>
                    <a:pt x="130" y="1687"/>
                  </a:cubicBezTo>
                  <a:cubicBezTo>
                    <a:pt x="130" y="1687"/>
                    <a:pt x="74" y="1706"/>
                    <a:pt x="167" y="1799"/>
                  </a:cubicBezTo>
                  <a:cubicBezTo>
                    <a:pt x="260" y="1891"/>
                    <a:pt x="445" y="2021"/>
                    <a:pt x="445" y="2151"/>
                  </a:cubicBezTo>
                  <a:cubicBezTo>
                    <a:pt x="445" y="2151"/>
                    <a:pt x="482" y="2077"/>
                    <a:pt x="501" y="2058"/>
                  </a:cubicBezTo>
                  <a:cubicBezTo>
                    <a:pt x="538" y="2021"/>
                    <a:pt x="594" y="1891"/>
                    <a:pt x="612" y="1891"/>
                  </a:cubicBezTo>
                  <a:cubicBezTo>
                    <a:pt x="650" y="1873"/>
                    <a:pt x="668" y="1855"/>
                    <a:pt x="778" y="1873"/>
                  </a:cubicBezTo>
                  <a:cubicBezTo>
                    <a:pt x="871" y="1891"/>
                    <a:pt x="946" y="1929"/>
                    <a:pt x="946" y="1929"/>
                  </a:cubicBezTo>
                  <a:cubicBezTo>
                    <a:pt x="946" y="1929"/>
                    <a:pt x="908" y="1799"/>
                    <a:pt x="908" y="1761"/>
                  </a:cubicBezTo>
                  <a:cubicBezTo>
                    <a:pt x="908" y="1725"/>
                    <a:pt x="890" y="1687"/>
                    <a:pt x="982" y="1650"/>
                  </a:cubicBezTo>
                  <a:cubicBezTo>
                    <a:pt x="1057" y="1613"/>
                    <a:pt x="1094" y="1558"/>
                    <a:pt x="1094" y="1539"/>
                  </a:cubicBezTo>
                  <a:cubicBezTo>
                    <a:pt x="1112" y="1520"/>
                    <a:pt x="1187" y="1484"/>
                    <a:pt x="1279" y="1520"/>
                  </a:cubicBezTo>
                  <a:cubicBezTo>
                    <a:pt x="1279" y="1520"/>
                    <a:pt x="1353" y="1576"/>
                    <a:pt x="1391" y="1613"/>
                  </a:cubicBezTo>
                  <a:cubicBezTo>
                    <a:pt x="1428" y="1669"/>
                    <a:pt x="1409" y="1669"/>
                    <a:pt x="1502" y="1669"/>
                  </a:cubicBezTo>
                  <a:cubicBezTo>
                    <a:pt x="1594" y="1687"/>
                    <a:pt x="1650" y="1687"/>
                    <a:pt x="1669" y="1706"/>
                  </a:cubicBezTo>
                  <a:cubicBezTo>
                    <a:pt x="1688" y="1725"/>
                    <a:pt x="1743" y="1761"/>
                    <a:pt x="1836" y="1743"/>
                  </a:cubicBezTo>
                  <a:cubicBezTo>
                    <a:pt x="1947" y="1743"/>
                    <a:pt x="1965" y="1706"/>
                    <a:pt x="1984" y="1669"/>
                  </a:cubicBezTo>
                  <a:cubicBezTo>
                    <a:pt x="2003" y="1613"/>
                    <a:pt x="2021" y="1502"/>
                    <a:pt x="2170" y="1502"/>
                  </a:cubicBezTo>
                  <a:cubicBezTo>
                    <a:pt x="2336" y="1484"/>
                    <a:pt x="3190" y="1446"/>
                    <a:pt x="3190" y="1446"/>
                  </a:cubicBezTo>
                  <a:cubicBezTo>
                    <a:pt x="3190" y="1446"/>
                    <a:pt x="3134" y="1409"/>
                    <a:pt x="3078" y="1298"/>
                  </a:cubicBezTo>
                  <a:cubicBezTo>
                    <a:pt x="3004" y="1187"/>
                    <a:pt x="3004" y="1187"/>
                    <a:pt x="2949" y="1149"/>
                  </a:cubicBezTo>
                  <a:cubicBezTo>
                    <a:pt x="2893" y="1113"/>
                    <a:pt x="2875" y="1113"/>
                    <a:pt x="2837" y="1019"/>
                  </a:cubicBezTo>
                  <a:cubicBezTo>
                    <a:pt x="2801" y="945"/>
                    <a:pt x="2726" y="816"/>
                    <a:pt x="2578" y="760"/>
                  </a:cubicBezTo>
                  <a:cubicBezTo>
                    <a:pt x="2411" y="704"/>
                    <a:pt x="2300" y="593"/>
                    <a:pt x="2262" y="556"/>
                  </a:cubicBezTo>
                  <a:cubicBezTo>
                    <a:pt x="2225" y="519"/>
                    <a:pt x="2188" y="519"/>
                    <a:pt x="2207" y="445"/>
                  </a:cubicBezTo>
                  <a:cubicBezTo>
                    <a:pt x="2207" y="371"/>
                    <a:pt x="2300" y="315"/>
                    <a:pt x="2262" y="277"/>
                  </a:cubicBezTo>
                  <a:cubicBezTo>
                    <a:pt x="2244" y="222"/>
                    <a:pt x="2003" y="0"/>
                    <a:pt x="1984"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2" name="Freeform 41"/>
            <p:cNvSpPr>
              <a:spLocks noChangeArrowheads="1"/>
            </p:cNvSpPr>
            <p:nvPr/>
          </p:nvSpPr>
          <p:spPr bwMode="auto">
            <a:xfrm>
              <a:off x="4983163" y="1228725"/>
              <a:ext cx="962025" cy="989013"/>
            </a:xfrm>
            <a:custGeom>
              <a:avLst/>
              <a:gdLst>
                <a:gd name="T0" fmla="*/ 0 w 2672"/>
                <a:gd name="T1" fmla="*/ 92 h 2746"/>
                <a:gd name="T2" fmla="*/ 0 w 2672"/>
                <a:gd name="T3" fmla="*/ 92 h 2746"/>
                <a:gd name="T4" fmla="*/ 93 w 2672"/>
                <a:gd name="T5" fmla="*/ 2615 h 2746"/>
                <a:gd name="T6" fmla="*/ 2022 w 2672"/>
                <a:gd name="T7" fmla="*/ 2578 h 2746"/>
                <a:gd name="T8" fmla="*/ 2207 w 2672"/>
                <a:gd name="T9" fmla="*/ 2652 h 2746"/>
                <a:gd name="T10" fmla="*/ 2245 w 2672"/>
                <a:gd name="T11" fmla="*/ 2671 h 2746"/>
                <a:gd name="T12" fmla="*/ 2337 w 2672"/>
                <a:gd name="T13" fmla="*/ 2504 h 2746"/>
                <a:gd name="T14" fmla="*/ 2671 w 2672"/>
                <a:gd name="T15" fmla="*/ 2300 h 2746"/>
                <a:gd name="T16" fmla="*/ 2560 w 2672"/>
                <a:gd name="T17" fmla="*/ 2133 h 2746"/>
                <a:gd name="T18" fmla="*/ 2652 w 2672"/>
                <a:gd name="T19" fmla="*/ 2040 h 2746"/>
                <a:gd name="T20" fmla="*/ 2356 w 2672"/>
                <a:gd name="T21" fmla="*/ 1725 h 2746"/>
                <a:gd name="T22" fmla="*/ 2133 w 2672"/>
                <a:gd name="T23" fmla="*/ 1484 h 2746"/>
                <a:gd name="T24" fmla="*/ 2059 w 2672"/>
                <a:gd name="T25" fmla="*/ 1261 h 2746"/>
                <a:gd name="T26" fmla="*/ 1929 w 2672"/>
                <a:gd name="T27" fmla="*/ 1131 h 2746"/>
                <a:gd name="T28" fmla="*/ 1818 w 2672"/>
                <a:gd name="T29" fmla="*/ 964 h 2746"/>
                <a:gd name="T30" fmla="*/ 1707 w 2672"/>
                <a:gd name="T31" fmla="*/ 704 h 2746"/>
                <a:gd name="T32" fmla="*/ 1633 w 2672"/>
                <a:gd name="T33" fmla="*/ 538 h 2746"/>
                <a:gd name="T34" fmla="*/ 1725 w 2672"/>
                <a:gd name="T35" fmla="*/ 463 h 2746"/>
                <a:gd name="T36" fmla="*/ 1874 w 2672"/>
                <a:gd name="T37" fmla="*/ 779 h 2746"/>
                <a:gd name="T38" fmla="*/ 1985 w 2672"/>
                <a:gd name="T39" fmla="*/ 983 h 2746"/>
                <a:gd name="T40" fmla="*/ 2096 w 2672"/>
                <a:gd name="T41" fmla="*/ 1242 h 2746"/>
                <a:gd name="T42" fmla="*/ 2189 w 2672"/>
                <a:gd name="T43" fmla="*/ 1261 h 2746"/>
                <a:gd name="T44" fmla="*/ 2170 w 2672"/>
                <a:gd name="T45" fmla="*/ 1057 h 2746"/>
                <a:gd name="T46" fmla="*/ 2189 w 2672"/>
                <a:gd name="T47" fmla="*/ 834 h 2746"/>
                <a:gd name="T48" fmla="*/ 2281 w 2672"/>
                <a:gd name="T49" fmla="*/ 612 h 2746"/>
                <a:gd name="T50" fmla="*/ 2245 w 2672"/>
                <a:gd name="T51" fmla="*/ 408 h 2746"/>
                <a:gd name="T52" fmla="*/ 2133 w 2672"/>
                <a:gd name="T53" fmla="*/ 111 h 2746"/>
                <a:gd name="T54" fmla="*/ 2059 w 2672"/>
                <a:gd name="T55" fmla="*/ 74 h 2746"/>
                <a:gd name="T56" fmla="*/ 1855 w 2672"/>
                <a:gd name="T57" fmla="*/ 185 h 2746"/>
                <a:gd name="T58" fmla="*/ 1651 w 2672"/>
                <a:gd name="T59" fmla="*/ 148 h 2746"/>
                <a:gd name="T60" fmla="*/ 1447 w 2672"/>
                <a:gd name="T61" fmla="*/ 37 h 2746"/>
                <a:gd name="T62" fmla="*/ 1076 w 2672"/>
                <a:gd name="T63" fmla="*/ 92 h 2746"/>
                <a:gd name="T64" fmla="*/ 853 w 2672"/>
                <a:gd name="T65" fmla="*/ 222 h 2746"/>
                <a:gd name="T66" fmla="*/ 649 w 2672"/>
                <a:gd name="T67" fmla="*/ 203 h 2746"/>
                <a:gd name="T68" fmla="*/ 445 w 2672"/>
                <a:gd name="T69" fmla="*/ 148 h 2746"/>
                <a:gd name="T70" fmla="*/ 0 w 2672"/>
                <a:gd name="T71" fmla="*/ 92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2" h="2746">
                  <a:moveTo>
                    <a:pt x="0" y="92"/>
                  </a:moveTo>
                  <a:lnTo>
                    <a:pt x="0" y="92"/>
                  </a:lnTo>
                  <a:cubicBezTo>
                    <a:pt x="93" y="2615"/>
                    <a:pt x="93" y="2615"/>
                    <a:pt x="93" y="2615"/>
                  </a:cubicBezTo>
                  <a:cubicBezTo>
                    <a:pt x="2022" y="2578"/>
                    <a:pt x="2022" y="2578"/>
                    <a:pt x="2022" y="2578"/>
                  </a:cubicBezTo>
                  <a:cubicBezTo>
                    <a:pt x="2207" y="2652"/>
                    <a:pt x="2207" y="2652"/>
                    <a:pt x="2207" y="2652"/>
                  </a:cubicBezTo>
                  <a:cubicBezTo>
                    <a:pt x="2207" y="2652"/>
                    <a:pt x="2189" y="2745"/>
                    <a:pt x="2245" y="2671"/>
                  </a:cubicBezTo>
                  <a:cubicBezTo>
                    <a:pt x="2300" y="2578"/>
                    <a:pt x="2263" y="2597"/>
                    <a:pt x="2337" y="2504"/>
                  </a:cubicBezTo>
                  <a:cubicBezTo>
                    <a:pt x="2411" y="2411"/>
                    <a:pt x="2504" y="2300"/>
                    <a:pt x="2671" y="2300"/>
                  </a:cubicBezTo>
                  <a:cubicBezTo>
                    <a:pt x="2671" y="2300"/>
                    <a:pt x="2560" y="2189"/>
                    <a:pt x="2560" y="2133"/>
                  </a:cubicBezTo>
                  <a:cubicBezTo>
                    <a:pt x="2560" y="2096"/>
                    <a:pt x="2597" y="2040"/>
                    <a:pt x="2652" y="2040"/>
                  </a:cubicBezTo>
                  <a:cubicBezTo>
                    <a:pt x="2652" y="2040"/>
                    <a:pt x="2375" y="1743"/>
                    <a:pt x="2356" y="1725"/>
                  </a:cubicBezTo>
                  <a:cubicBezTo>
                    <a:pt x="2337" y="1725"/>
                    <a:pt x="2170" y="1521"/>
                    <a:pt x="2133" y="1484"/>
                  </a:cubicBezTo>
                  <a:cubicBezTo>
                    <a:pt x="2115" y="1446"/>
                    <a:pt x="2078" y="1316"/>
                    <a:pt x="2059" y="1261"/>
                  </a:cubicBezTo>
                  <a:cubicBezTo>
                    <a:pt x="2022" y="1224"/>
                    <a:pt x="2004" y="1187"/>
                    <a:pt x="1929" y="1131"/>
                  </a:cubicBezTo>
                  <a:cubicBezTo>
                    <a:pt x="1855" y="1057"/>
                    <a:pt x="1855" y="1057"/>
                    <a:pt x="1818" y="964"/>
                  </a:cubicBezTo>
                  <a:cubicBezTo>
                    <a:pt x="1781" y="853"/>
                    <a:pt x="1762" y="816"/>
                    <a:pt x="1707" y="704"/>
                  </a:cubicBezTo>
                  <a:cubicBezTo>
                    <a:pt x="1651" y="593"/>
                    <a:pt x="1614" y="612"/>
                    <a:pt x="1633" y="538"/>
                  </a:cubicBezTo>
                  <a:cubicBezTo>
                    <a:pt x="1651" y="482"/>
                    <a:pt x="1688" y="408"/>
                    <a:pt x="1725" y="463"/>
                  </a:cubicBezTo>
                  <a:cubicBezTo>
                    <a:pt x="1762" y="519"/>
                    <a:pt x="1818" y="742"/>
                    <a:pt x="1874" y="779"/>
                  </a:cubicBezTo>
                  <a:cubicBezTo>
                    <a:pt x="1929" y="834"/>
                    <a:pt x="1966" y="909"/>
                    <a:pt x="1985" y="983"/>
                  </a:cubicBezTo>
                  <a:cubicBezTo>
                    <a:pt x="2004" y="1075"/>
                    <a:pt x="2078" y="1205"/>
                    <a:pt x="2096" y="1242"/>
                  </a:cubicBezTo>
                  <a:cubicBezTo>
                    <a:pt x="2133" y="1261"/>
                    <a:pt x="2189" y="1335"/>
                    <a:pt x="2189" y="1261"/>
                  </a:cubicBezTo>
                  <a:cubicBezTo>
                    <a:pt x="2189" y="1168"/>
                    <a:pt x="2170" y="1131"/>
                    <a:pt x="2170" y="1057"/>
                  </a:cubicBezTo>
                  <a:cubicBezTo>
                    <a:pt x="2170" y="983"/>
                    <a:pt x="2170" y="890"/>
                    <a:pt x="2189" y="834"/>
                  </a:cubicBezTo>
                  <a:cubicBezTo>
                    <a:pt x="2189" y="760"/>
                    <a:pt x="2281" y="649"/>
                    <a:pt x="2281" y="612"/>
                  </a:cubicBezTo>
                  <a:cubicBezTo>
                    <a:pt x="2300" y="574"/>
                    <a:pt x="2263" y="445"/>
                    <a:pt x="2245" y="408"/>
                  </a:cubicBezTo>
                  <a:cubicBezTo>
                    <a:pt x="2226" y="371"/>
                    <a:pt x="2133" y="111"/>
                    <a:pt x="2133" y="111"/>
                  </a:cubicBezTo>
                  <a:cubicBezTo>
                    <a:pt x="2133" y="111"/>
                    <a:pt x="2078" y="55"/>
                    <a:pt x="2059" y="74"/>
                  </a:cubicBezTo>
                  <a:cubicBezTo>
                    <a:pt x="2022" y="111"/>
                    <a:pt x="1948" y="185"/>
                    <a:pt x="1855" y="185"/>
                  </a:cubicBezTo>
                  <a:cubicBezTo>
                    <a:pt x="1781" y="185"/>
                    <a:pt x="1707" y="185"/>
                    <a:pt x="1651" y="148"/>
                  </a:cubicBezTo>
                  <a:cubicBezTo>
                    <a:pt x="1595" y="111"/>
                    <a:pt x="1577" y="74"/>
                    <a:pt x="1447" y="37"/>
                  </a:cubicBezTo>
                  <a:cubicBezTo>
                    <a:pt x="1317" y="0"/>
                    <a:pt x="1187" y="18"/>
                    <a:pt x="1076" y="92"/>
                  </a:cubicBezTo>
                  <a:cubicBezTo>
                    <a:pt x="965" y="167"/>
                    <a:pt x="946" y="241"/>
                    <a:pt x="853" y="222"/>
                  </a:cubicBezTo>
                  <a:cubicBezTo>
                    <a:pt x="779" y="203"/>
                    <a:pt x="705" y="185"/>
                    <a:pt x="649" y="203"/>
                  </a:cubicBezTo>
                  <a:cubicBezTo>
                    <a:pt x="594" y="203"/>
                    <a:pt x="556" y="185"/>
                    <a:pt x="445" y="148"/>
                  </a:cubicBezTo>
                  <a:cubicBezTo>
                    <a:pt x="352" y="129"/>
                    <a:pt x="111" y="148"/>
                    <a:pt x="0"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3" name="Freeform 42"/>
            <p:cNvSpPr>
              <a:spLocks noChangeArrowheads="1"/>
            </p:cNvSpPr>
            <p:nvPr/>
          </p:nvSpPr>
          <p:spPr bwMode="auto">
            <a:xfrm>
              <a:off x="4829175" y="2057400"/>
              <a:ext cx="1376363" cy="1782763"/>
            </a:xfrm>
            <a:custGeom>
              <a:avLst/>
              <a:gdLst>
                <a:gd name="T0" fmla="*/ 3321 w 3822"/>
                <a:gd name="T1" fmla="*/ 4656 h 4954"/>
                <a:gd name="T2" fmla="*/ 3321 w 3822"/>
                <a:gd name="T3" fmla="*/ 4656 h 4954"/>
                <a:gd name="T4" fmla="*/ 3173 w 3822"/>
                <a:gd name="T5" fmla="*/ 4656 h 4954"/>
                <a:gd name="T6" fmla="*/ 2968 w 3822"/>
                <a:gd name="T7" fmla="*/ 4693 h 4954"/>
                <a:gd name="T8" fmla="*/ 2913 w 3822"/>
                <a:gd name="T9" fmla="*/ 4842 h 4954"/>
                <a:gd name="T10" fmla="*/ 2486 w 3822"/>
                <a:gd name="T11" fmla="*/ 4934 h 4954"/>
                <a:gd name="T12" fmla="*/ 2134 w 3822"/>
                <a:gd name="T13" fmla="*/ 4934 h 4954"/>
                <a:gd name="T14" fmla="*/ 1911 w 3822"/>
                <a:gd name="T15" fmla="*/ 4786 h 4954"/>
                <a:gd name="T16" fmla="*/ 1689 w 3822"/>
                <a:gd name="T17" fmla="*/ 4767 h 4954"/>
                <a:gd name="T18" fmla="*/ 1540 w 3822"/>
                <a:gd name="T19" fmla="*/ 4749 h 4954"/>
                <a:gd name="T20" fmla="*/ 1336 w 3822"/>
                <a:gd name="T21" fmla="*/ 4563 h 4954"/>
                <a:gd name="T22" fmla="*/ 1188 w 3822"/>
                <a:gd name="T23" fmla="*/ 4378 h 4954"/>
                <a:gd name="T24" fmla="*/ 1095 w 3822"/>
                <a:gd name="T25" fmla="*/ 4266 h 4954"/>
                <a:gd name="T26" fmla="*/ 1021 w 3822"/>
                <a:gd name="T27" fmla="*/ 4192 h 4954"/>
                <a:gd name="T28" fmla="*/ 891 w 3822"/>
                <a:gd name="T29" fmla="*/ 4007 h 4954"/>
                <a:gd name="T30" fmla="*/ 650 w 3822"/>
                <a:gd name="T31" fmla="*/ 3840 h 4954"/>
                <a:gd name="T32" fmla="*/ 427 w 3822"/>
                <a:gd name="T33" fmla="*/ 3691 h 4954"/>
                <a:gd name="T34" fmla="*/ 353 w 3822"/>
                <a:gd name="T35" fmla="*/ 3636 h 4954"/>
                <a:gd name="T36" fmla="*/ 353 w 3822"/>
                <a:gd name="T37" fmla="*/ 3524 h 4954"/>
                <a:gd name="T38" fmla="*/ 390 w 3822"/>
                <a:gd name="T39" fmla="*/ 3450 h 4954"/>
                <a:gd name="T40" fmla="*/ 390 w 3822"/>
                <a:gd name="T41" fmla="*/ 3339 h 4954"/>
                <a:gd name="T42" fmla="*/ 130 w 3822"/>
                <a:gd name="T43" fmla="*/ 3117 h 4954"/>
                <a:gd name="T44" fmla="*/ 149 w 3822"/>
                <a:gd name="T45" fmla="*/ 3042 h 4954"/>
                <a:gd name="T46" fmla="*/ 37 w 3822"/>
                <a:gd name="T47" fmla="*/ 2782 h 4954"/>
                <a:gd name="T48" fmla="*/ 0 w 3822"/>
                <a:gd name="T49" fmla="*/ 2560 h 4954"/>
                <a:gd name="T50" fmla="*/ 19 w 3822"/>
                <a:gd name="T51" fmla="*/ 2356 h 4954"/>
                <a:gd name="T52" fmla="*/ 130 w 3822"/>
                <a:gd name="T53" fmla="*/ 2115 h 4954"/>
                <a:gd name="T54" fmla="*/ 334 w 3822"/>
                <a:gd name="T55" fmla="*/ 1966 h 4954"/>
                <a:gd name="T56" fmla="*/ 316 w 3822"/>
                <a:gd name="T57" fmla="*/ 927 h 4954"/>
                <a:gd name="T58" fmla="*/ 482 w 3822"/>
                <a:gd name="T59" fmla="*/ 872 h 4954"/>
                <a:gd name="T60" fmla="*/ 538 w 3822"/>
                <a:gd name="T61" fmla="*/ 779 h 4954"/>
                <a:gd name="T62" fmla="*/ 520 w 3822"/>
                <a:gd name="T63" fmla="*/ 315 h 4954"/>
                <a:gd name="T64" fmla="*/ 2449 w 3822"/>
                <a:gd name="T65" fmla="*/ 278 h 4954"/>
                <a:gd name="T66" fmla="*/ 2634 w 3822"/>
                <a:gd name="T67" fmla="*/ 352 h 4954"/>
                <a:gd name="T68" fmla="*/ 2653 w 3822"/>
                <a:gd name="T69" fmla="*/ 390 h 4954"/>
                <a:gd name="T70" fmla="*/ 2746 w 3822"/>
                <a:gd name="T71" fmla="*/ 223 h 4954"/>
                <a:gd name="T72" fmla="*/ 3098 w 3822"/>
                <a:gd name="T73" fmla="*/ 0 h 4954"/>
                <a:gd name="T74" fmla="*/ 3209 w 3822"/>
                <a:gd name="T75" fmla="*/ 130 h 4954"/>
                <a:gd name="T76" fmla="*/ 3414 w 3822"/>
                <a:gd name="T77" fmla="*/ 334 h 4954"/>
                <a:gd name="T78" fmla="*/ 3450 w 3822"/>
                <a:gd name="T79" fmla="*/ 631 h 4954"/>
                <a:gd name="T80" fmla="*/ 3525 w 3822"/>
                <a:gd name="T81" fmla="*/ 835 h 4954"/>
                <a:gd name="T82" fmla="*/ 3580 w 3822"/>
                <a:gd name="T83" fmla="*/ 1039 h 4954"/>
                <a:gd name="T84" fmla="*/ 3580 w 3822"/>
                <a:gd name="T85" fmla="*/ 1150 h 4954"/>
                <a:gd name="T86" fmla="*/ 3821 w 3822"/>
                <a:gd name="T87" fmla="*/ 1298 h 4954"/>
                <a:gd name="T88" fmla="*/ 3766 w 3822"/>
                <a:gd name="T89" fmla="*/ 1354 h 4954"/>
                <a:gd name="T90" fmla="*/ 3544 w 3822"/>
                <a:gd name="T91" fmla="*/ 1595 h 4954"/>
                <a:gd name="T92" fmla="*/ 3506 w 3822"/>
                <a:gd name="T93" fmla="*/ 1707 h 4954"/>
                <a:gd name="T94" fmla="*/ 3432 w 3822"/>
                <a:gd name="T95" fmla="*/ 2059 h 4954"/>
                <a:gd name="T96" fmla="*/ 3450 w 3822"/>
                <a:gd name="T97" fmla="*/ 2226 h 4954"/>
                <a:gd name="T98" fmla="*/ 3395 w 3822"/>
                <a:gd name="T99" fmla="*/ 2486 h 4954"/>
                <a:gd name="T100" fmla="*/ 3173 w 3822"/>
                <a:gd name="T101" fmla="*/ 2801 h 4954"/>
                <a:gd name="T102" fmla="*/ 3098 w 3822"/>
                <a:gd name="T103" fmla="*/ 3079 h 4954"/>
                <a:gd name="T104" fmla="*/ 2931 w 3822"/>
                <a:gd name="T105" fmla="*/ 3209 h 4954"/>
                <a:gd name="T106" fmla="*/ 2931 w 3822"/>
                <a:gd name="T107" fmla="*/ 3636 h 4954"/>
                <a:gd name="T108" fmla="*/ 2727 w 3822"/>
                <a:gd name="T109" fmla="*/ 3784 h 4954"/>
                <a:gd name="T110" fmla="*/ 2820 w 3822"/>
                <a:gd name="T111" fmla="*/ 3970 h 4954"/>
                <a:gd name="T112" fmla="*/ 3191 w 3822"/>
                <a:gd name="T113" fmla="*/ 4415 h 4954"/>
                <a:gd name="T114" fmla="*/ 3321 w 3822"/>
                <a:gd name="T115" fmla="*/ 4656 h 4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4954">
                  <a:moveTo>
                    <a:pt x="3321" y="4656"/>
                  </a:moveTo>
                  <a:lnTo>
                    <a:pt x="3321" y="4656"/>
                  </a:lnTo>
                  <a:cubicBezTo>
                    <a:pt x="3321" y="4656"/>
                    <a:pt x="3228" y="4656"/>
                    <a:pt x="3173" y="4656"/>
                  </a:cubicBezTo>
                  <a:cubicBezTo>
                    <a:pt x="3117" y="4656"/>
                    <a:pt x="2987" y="4656"/>
                    <a:pt x="2968" y="4693"/>
                  </a:cubicBezTo>
                  <a:cubicBezTo>
                    <a:pt x="2931" y="4730"/>
                    <a:pt x="2913" y="4786"/>
                    <a:pt x="2913" y="4842"/>
                  </a:cubicBezTo>
                  <a:cubicBezTo>
                    <a:pt x="2913" y="4842"/>
                    <a:pt x="2505" y="4934"/>
                    <a:pt x="2486" y="4934"/>
                  </a:cubicBezTo>
                  <a:cubicBezTo>
                    <a:pt x="2467" y="4934"/>
                    <a:pt x="2189" y="4953"/>
                    <a:pt x="2134" y="4934"/>
                  </a:cubicBezTo>
                  <a:cubicBezTo>
                    <a:pt x="2134" y="4934"/>
                    <a:pt x="2078" y="4823"/>
                    <a:pt x="1911" y="4786"/>
                  </a:cubicBezTo>
                  <a:cubicBezTo>
                    <a:pt x="1763" y="4730"/>
                    <a:pt x="1689" y="4767"/>
                    <a:pt x="1689" y="4767"/>
                  </a:cubicBezTo>
                  <a:cubicBezTo>
                    <a:pt x="1689" y="4767"/>
                    <a:pt x="1577" y="4786"/>
                    <a:pt x="1540" y="4749"/>
                  </a:cubicBezTo>
                  <a:cubicBezTo>
                    <a:pt x="1503" y="4712"/>
                    <a:pt x="1336" y="4563"/>
                    <a:pt x="1336" y="4563"/>
                  </a:cubicBezTo>
                  <a:cubicBezTo>
                    <a:pt x="1336" y="4563"/>
                    <a:pt x="1224" y="4433"/>
                    <a:pt x="1188" y="4378"/>
                  </a:cubicBezTo>
                  <a:cubicBezTo>
                    <a:pt x="1150" y="4304"/>
                    <a:pt x="1132" y="4304"/>
                    <a:pt x="1095" y="4266"/>
                  </a:cubicBezTo>
                  <a:cubicBezTo>
                    <a:pt x="1076" y="4230"/>
                    <a:pt x="1021" y="4211"/>
                    <a:pt x="1021" y="4192"/>
                  </a:cubicBezTo>
                  <a:cubicBezTo>
                    <a:pt x="1002" y="4174"/>
                    <a:pt x="947" y="4062"/>
                    <a:pt x="891" y="4007"/>
                  </a:cubicBezTo>
                  <a:cubicBezTo>
                    <a:pt x="835" y="3933"/>
                    <a:pt x="742" y="3877"/>
                    <a:pt x="650" y="3840"/>
                  </a:cubicBezTo>
                  <a:cubicBezTo>
                    <a:pt x="557" y="3803"/>
                    <a:pt x="427" y="3691"/>
                    <a:pt x="427" y="3691"/>
                  </a:cubicBezTo>
                  <a:cubicBezTo>
                    <a:pt x="427" y="3691"/>
                    <a:pt x="371" y="3654"/>
                    <a:pt x="353" y="3636"/>
                  </a:cubicBezTo>
                  <a:cubicBezTo>
                    <a:pt x="334" y="3599"/>
                    <a:pt x="316" y="3562"/>
                    <a:pt x="353" y="3524"/>
                  </a:cubicBezTo>
                  <a:cubicBezTo>
                    <a:pt x="371" y="3506"/>
                    <a:pt x="390" y="3450"/>
                    <a:pt x="390" y="3450"/>
                  </a:cubicBezTo>
                  <a:cubicBezTo>
                    <a:pt x="390" y="3450"/>
                    <a:pt x="446" y="3413"/>
                    <a:pt x="390" y="3339"/>
                  </a:cubicBezTo>
                  <a:cubicBezTo>
                    <a:pt x="316" y="3283"/>
                    <a:pt x="130" y="3117"/>
                    <a:pt x="130" y="3117"/>
                  </a:cubicBezTo>
                  <a:cubicBezTo>
                    <a:pt x="130" y="3117"/>
                    <a:pt x="167" y="3098"/>
                    <a:pt x="149" y="3042"/>
                  </a:cubicBezTo>
                  <a:cubicBezTo>
                    <a:pt x="130" y="2968"/>
                    <a:pt x="56" y="2857"/>
                    <a:pt x="37" y="2782"/>
                  </a:cubicBezTo>
                  <a:cubicBezTo>
                    <a:pt x="19" y="2727"/>
                    <a:pt x="0" y="2578"/>
                    <a:pt x="0" y="2560"/>
                  </a:cubicBezTo>
                  <a:cubicBezTo>
                    <a:pt x="0" y="2523"/>
                    <a:pt x="0" y="2430"/>
                    <a:pt x="19" y="2356"/>
                  </a:cubicBezTo>
                  <a:cubicBezTo>
                    <a:pt x="37" y="2281"/>
                    <a:pt x="111" y="2133"/>
                    <a:pt x="130" y="2115"/>
                  </a:cubicBezTo>
                  <a:cubicBezTo>
                    <a:pt x="149" y="2078"/>
                    <a:pt x="260" y="1985"/>
                    <a:pt x="334" y="1966"/>
                  </a:cubicBezTo>
                  <a:cubicBezTo>
                    <a:pt x="316" y="927"/>
                    <a:pt x="316" y="927"/>
                    <a:pt x="316" y="927"/>
                  </a:cubicBezTo>
                  <a:cubicBezTo>
                    <a:pt x="316" y="927"/>
                    <a:pt x="427" y="872"/>
                    <a:pt x="482" y="872"/>
                  </a:cubicBezTo>
                  <a:cubicBezTo>
                    <a:pt x="520" y="872"/>
                    <a:pt x="538" y="835"/>
                    <a:pt x="538" y="779"/>
                  </a:cubicBezTo>
                  <a:cubicBezTo>
                    <a:pt x="538" y="705"/>
                    <a:pt x="520" y="315"/>
                    <a:pt x="520" y="315"/>
                  </a:cubicBezTo>
                  <a:cubicBezTo>
                    <a:pt x="2449" y="278"/>
                    <a:pt x="2449" y="278"/>
                    <a:pt x="2449" y="278"/>
                  </a:cubicBezTo>
                  <a:cubicBezTo>
                    <a:pt x="2634" y="352"/>
                    <a:pt x="2634" y="352"/>
                    <a:pt x="2634" y="352"/>
                  </a:cubicBezTo>
                  <a:cubicBezTo>
                    <a:pt x="2634" y="352"/>
                    <a:pt x="2597" y="426"/>
                    <a:pt x="2653" y="390"/>
                  </a:cubicBezTo>
                  <a:cubicBezTo>
                    <a:pt x="2690" y="334"/>
                    <a:pt x="2708" y="260"/>
                    <a:pt x="2746" y="223"/>
                  </a:cubicBezTo>
                  <a:cubicBezTo>
                    <a:pt x="2764" y="204"/>
                    <a:pt x="2913" y="0"/>
                    <a:pt x="3098" y="0"/>
                  </a:cubicBezTo>
                  <a:cubicBezTo>
                    <a:pt x="3098" y="0"/>
                    <a:pt x="3154" y="93"/>
                    <a:pt x="3209" y="130"/>
                  </a:cubicBezTo>
                  <a:cubicBezTo>
                    <a:pt x="3265" y="167"/>
                    <a:pt x="3395" y="278"/>
                    <a:pt x="3414" y="334"/>
                  </a:cubicBezTo>
                  <a:cubicBezTo>
                    <a:pt x="3432" y="371"/>
                    <a:pt x="3414" y="538"/>
                    <a:pt x="3450" y="631"/>
                  </a:cubicBezTo>
                  <a:cubicBezTo>
                    <a:pt x="3506" y="705"/>
                    <a:pt x="3506" y="723"/>
                    <a:pt x="3525" y="835"/>
                  </a:cubicBezTo>
                  <a:cubicBezTo>
                    <a:pt x="3562" y="927"/>
                    <a:pt x="3580" y="983"/>
                    <a:pt x="3580" y="1039"/>
                  </a:cubicBezTo>
                  <a:cubicBezTo>
                    <a:pt x="3580" y="1113"/>
                    <a:pt x="3525" y="1132"/>
                    <a:pt x="3580" y="1150"/>
                  </a:cubicBezTo>
                  <a:cubicBezTo>
                    <a:pt x="3618" y="1150"/>
                    <a:pt x="3821" y="1298"/>
                    <a:pt x="3821" y="1298"/>
                  </a:cubicBezTo>
                  <a:cubicBezTo>
                    <a:pt x="3821" y="1298"/>
                    <a:pt x="3803" y="1298"/>
                    <a:pt x="3766" y="1354"/>
                  </a:cubicBezTo>
                  <a:cubicBezTo>
                    <a:pt x="3729" y="1410"/>
                    <a:pt x="3599" y="1558"/>
                    <a:pt x="3544" y="1595"/>
                  </a:cubicBezTo>
                  <a:cubicBezTo>
                    <a:pt x="3506" y="1614"/>
                    <a:pt x="3506" y="1633"/>
                    <a:pt x="3506" y="1707"/>
                  </a:cubicBezTo>
                  <a:cubicBezTo>
                    <a:pt x="3506" y="1799"/>
                    <a:pt x="3432" y="1966"/>
                    <a:pt x="3432" y="2059"/>
                  </a:cubicBezTo>
                  <a:cubicBezTo>
                    <a:pt x="3450" y="2152"/>
                    <a:pt x="3450" y="2170"/>
                    <a:pt x="3450" y="2226"/>
                  </a:cubicBezTo>
                  <a:cubicBezTo>
                    <a:pt x="3450" y="2281"/>
                    <a:pt x="3414" y="2375"/>
                    <a:pt x="3395" y="2486"/>
                  </a:cubicBezTo>
                  <a:cubicBezTo>
                    <a:pt x="3395" y="2578"/>
                    <a:pt x="3228" y="2671"/>
                    <a:pt x="3173" y="2801"/>
                  </a:cubicBezTo>
                  <a:cubicBezTo>
                    <a:pt x="3135" y="2931"/>
                    <a:pt x="3154" y="3005"/>
                    <a:pt x="3098" y="3079"/>
                  </a:cubicBezTo>
                  <a:cubicBezTo>
                    <a:pt x="3061" y="3153"/>
                    <a:pt x="2950" y="3117"/>
                    <a:pt x="2931" y="3209"/>
                  </a:cubicBezTo>
                  <a:cubicBezTo>
                    <a:pt x="2931" y="3320"/>
                    <a:pt x="2950" y="3562"/>
                    <a:pt x="2931" y="3636"/>
                  </a:cubicBezTo>
                  <a:cubicBezTo>
                    <a:pt x="2913" y="3710"/>
                    <a:pt x="2802" y="3747"/>
                    <a:pt x="2727" y="3784"/>
                  </a:cubicBezTo>
                  <a:cubicBezTo>
                    <a:pt x="2653" y="3803"/>
                    <a:pt x="2634" y="3895"/>
                    <a:pt x="2820" y="3970"/>
                  </a:cubicBezTo>
                  <a:cubicBezTo>
                    <a:pt x="3005" y="4062"/>
                    <a:pt x="3079" y="4322"/>
                    <a:pt x="3191" y="4415"/>
                  </a:cubicBezTo>
                  <a:cubicBezTo>
                    <a:pt x="3302" y="4507"/>
                    <a:pt x="3321" y="4619"/>
                    <a:pt x="3321" y="4656"/>
                  </a:cubicBez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4" name="Freeform 43"/>
            <p:cNvSpPr>
              <a:spLocks noChangeArrowheads="1"/>
            </p:cNvSpPr>
            <p:nvPr/>
          </p:nvSpPr>
          <p:spPr bwMode="auto">
            <a:xfrm>
              <a:off x="6472238" y="3051175"/>
              <a:ext cx="895350" cy="1282700"/>
            </a:xfrm>
            <a:custGeom>
              <a:avLst/>
              <a:gdLst>
                <a:gd name="T0" fmla="*/ 186 w 2488"/>
                <a:gd name="T1" fmla="*/ 3561 h 3562"/>
                <a:gd name="T2" fmla="*/ 186 w 2488"/>
                <a:gd name="T3" fmla="*/ 3561 h 3562"/>
                <a:gd name="T4" fmla="*/ 149 w 2488"/>
                <a:gd name="T5" fmla="*/ 3487 h 3562"/>
                <a:gd name="T6" fmla="*/ 75 w 2488"/>
                <a:gd name="T7" fmla="*/ 3412 h 3562"/>
                <a:gd name="T8" fmla="*/ 38 w 2488"/>
                <a:gd name="T9" fmla="*/ 3320 h 3562"/>
                <a:gd name="T10" fmla="*/ 19 w 2488"/>
                <a:gd name="T11" fmla="*/ 2801 h 3562"/>
                <a:gd name="T12" fmla="*/ 56 w 2488"/>
                <a:gd name="T13" fmla="*/ 2467 h 3562"/>
                <a:gd name="T14" fmla="*/ 112 w 2488"/>
                <a:gd name="T15" fmla="*/ 2393 h 3562"/>
                <a:gd name="T16" fmla="*/ 260 w 2488"/>
                <a:gd name="T17" fmla="*/ 2244 h 3562"/>
                <a:gd name="T18" fmla="*/ 335 w 2488"/>
                <a:gd name="T19" fmla="*/ 2133 h 3562"/>
                <a:gd name="T20" fmla="*/ 520 w 2488"/>
                <a:gd name="T21" fmla="*/ 2078 h 3562"/>
                <a:gd name="T22" fmla="*/ 594 w 2488"/>
                <a:gd name="T23" fmla="*/ 1948 h 3562"/>
                <a:gd name="T24" fmla="*/ 873 w 2488"/>
                <a:gd name="T25" fmla="*/ 1873 h 3562"/>
                <a:gd name="T26" fmla="*/ 1355 w 2488"/>
                <a:gd name="T27" fmla="*/ 1410 h 3562"/>
                <a:gd name="T28" fmla="*/ 1559 w 2488"/>
                <a:gd name="T29" fmla="*/ 1187 h 3562"/>
                <a:gd name="T30" fmla="*/ 1652 w 2488"/>
                <a:gd name="T31" fmla="*/ 1095 h 3562"/>
                <a:gd name="T32" fmla="*/ 1578 w 2488"/>
                <a:gd name="T33" fmla="*/ 1039 h 3562"/>
                <a:gd name="T34" fmla="*/ 1188 w 2488"/>
                <a:gd name="T35" fmla="*/ 965 h 3562"/>
                <a:gd name="T36" fmla="*/ 798 w 2488"/>
                <a:gd name="T37" fmla="*/ 779 h 3562"/>
                <a:gd name="T38" fmla="*/ 594 w 2488"/>
                <a:gd name="T39" fmla="*/ 575 h 3562"/>
                <a:gd name="T40" fmla="*/ 501 w 2488"/>
                <a:gd name="T41" fmla="*/ 464 h 3562"/>
                <a:gd name="T42" fmla="*/ 483 w 2488"/>
                <a:gd name="T43" fmla="*/ 315 h 3562"/>
                <a:gd name="T44" fmla="*/ 539 w 2488"/>
                <a:gd name="T45" fmla="*/ 278 h 3562"/>
                <a:gd name="T46" fmla="*/ 724 w 2488"/>
                <a:gd name="T47" fmla="*/ 445 h 3562"/>
                <a:gd name="T48" fmla="*/ 910 w 2488"/>
                <a:gd name="T49" fmla="*/ 501 h 3562"/>
                <a:gd name="T50" fmla="*/ 1169 w 2488"/>
                <a:gd name="T51" fmla="*/ 371 h 3562"/>
                <a:gd name="T52" fmla="*/ 1410 w 2488"/>
                <a:gd name="T53" fmla="*/ 353 h 3562"/>
                <a:gd name="T54" fmla="*/ 1578 w 2488"/>
                <a:gd name="T55" fmla="*/ 241 h 3562"/>
                <a:gd name="T56" fmla="*/ 1949 w 2488"/>
                <a:gd name="T57" fmla="*/ 185 h 3562"/>
                <a:gd name="T58" fmla="*/ 2227 w 2488"/>
                <a:gd name="T59" fmla="*/ 111 h 3562"/>
                <a:gd name="T60" fmla="*/ 2338 w 2488"/>
                <a:gd name="T61" fmla="*/ 37 h 3562"/>
                <a:gd name="T62" fmla="*/ 2449 w 2488"/>
                <a:gd name="T63" fmla="*/ 148 h 3562"/>
                <a:gd name="T64" fmla="*/ 2449 w 2488"/>
                <a:gd name="T65" fmla="*/ 371 h 3562"/>
                <a:gd name="T66" fmla="*/ 2468 w 2488"/>
                <a:gd name="T67" fmla="*/ 427 h 3562"/>
                <a:gd name="T68" fmla="*/ 2412 w 2488"/>
                <a:gd name="T69" fmla="*/ 464 h 3562"/>
                <a:gd name="T70" fmla="*/ 2320 w 2488"/>
                <a:gd name="T71" fmla="*/ 760 h 3562"/>
                <a:gd name="T72" fmla="*/ 2227 w 2488"/>
                <a:gd name="T73" fmla="*/ 1001 h 3562"/>
                <a:gd name="T74" fmla="*/ 2152 w 2488"/>
                <a:gd name="T75" fmla="*/ 1150 h 3562"/>
                <a:gd name="T76" fmla="*/ 2097 w 2488"/>
                <a:gd name="T77" fmla="*/ 1410 h 3562"/>
                <a:gd name="T78" fmla="*/ 1707 w 2488"/>
                <a:gd name="T79" fmla="*/ 2003 h 3562"/>
                <a:gd name="T80" fmla="*/ 1188 w 2488"/>
                <a:gd name="T81" fmla="*/ 2560 h 3562"/>
                <a:gd name="T82" fmla="*/ 501 w 2488"/>
                <a:gd name="T83" fmla="*/ 3152 h 3562"/>
                <a:gd name="T84" fmla="*/ 390 w 2488"/>
                <a:gd name="T85" fmla="*/ 3301 h 3562"/>
                <a:gd name="T86" fmla="*/ 186 w 2488"/>
                <a:gd name="T87" fmla="*/ 356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8" h="3562">
                  <a:moveTo>
                    <a:pt x="186" y="3561"/>
                  </a:moveTo>
                  <a:lnTo>
                    <a:pt x="186" y="3561"/>
                  </a:lnTo>
                  <a:cubicBezTo>
                    <a:pt x="186" y="3561"/>
                    <a:pt x="186" y="3505"/>
                    <a:pt x="149" y="3487"/>
                  </a:cubicBezTo>
                  <a:cubicBezTo>
                    <a:pt x="130" y="3468"/>
                    <a:pt x="112" y="3431"/>
                    <a:pt x="75" y="3412"/>
                  </a:cubicBezTo>
                  <a:cubicBezTo>
                    <a:pt x="56" y="3375"/>
                    <a:pt x="56" y="3357"/>
                    <a:pt x="38" y="3320"/>
                  </a:cubicBezTo>
                  <a:cubicBezTo>
                    <a:pt x="0" y="3282"/>
                    <a:pt x="19" y="2801"/>
                    <a:pt x="19" y="2801"/>
                  </a:cubicBezTo>
                  <a:cubicBezTo>
                    <a:pt x="56" y="2467"/>
                    <a:pt x="56" y="2467"/>
                    <a:pt x="56" y="2467"/>
                  </a:cubicBezTo>
                  <a:cubicBezTo>
                    <a:pt x="56" y="2467"/>
                    <a:pt x="56" y="2411"/>
                    <a:pt x="112" y="2393"/>
                  </a:cubicBezTo>
                  <a:cubicBezTo>
                    <a:pt x="168" y="2356"/>
                    <a:pt x="242" y="2263"/>
                    <a:pt x="260" y="2244"/>
                  </a:cubicBezTo>
                  <a:cubicBezTo>
                    <a:pt x="279" y="2244"/>
                    <a:pt x="335" y="2133"/>
                    <a:pt x="335" y="2133"/>
                  </a:cubicBezTo>
                  <a:cubicBezTo>
                    <a:pt x="335" y="2133"/>
                    <a:pt x="465" y="2152"/>
                    <a:pt x="520" y="2078"/>
                  </a:cubicBezTo>
                  <a:cubicBezTo>
                    <a:pt x="557" y="2003"/>
                    <a:pt x="539" y="1985"/>
                    <a:pt x="594" y="1948"/>
                  </a:cubicBezTo>
                  <a:cubicBezTo>
                    <a:pt x="668" y="1911"/>
                    <a:pt x="817" y="1911"/>
                    <a:pt x="873" y="1873"/>
                  </a:cubicBezTo>
                  <a:cubicBezTo>
                    <a:pt x="947" y="1837"/>
                    <a:pt x="1355" y="1410"/>
                    <a:pt x="1355" y="1410"/>
                  </a:cubicBezTo>
                  <a:cubicBezTo>
                    <a:pt x="1355" y="1410"/>
                    <a:pt x="1540" y="1224"/>
                    <a:pt x="1559" y="1187"/>
                  </a:cubicBezTo>
                  <a:cubicBezTo>
                    <a:pt x="1578" y="1169"/>
                    <a:pt x="1652" y="1095"/>
                    <a:pt x="1652" y="1095"/>
                  </a:cubicBezTo>
                  <a:cubicBezTo>
                    <a:pt x="1652" y="1095"/>
                    <a:pt x="1707" y="1020"/>
                    <a:pt x="1578" y="1039"/>
                  </a:cubicBezTo>
                  <a:cubicBezTo>
                    <a:pt x="1466" y="1057"/>
                    <a:pt x="1299" y="1001"/>
                    <a:pt x="1188" y="965"/>
                  </a:cubicBezTo>
                  <a:cubicBezTo>
                    <a:pt x="1095" y="927"/>
                    <a:pt x="873" y="835"/>
                    <a:pt x="798" y="779"/>
                  </a:cubicBezTo>
                  <a:cubicBezTo>
                    <a:pt x="724" y="742"/>
                    <a:pt x="650" y="630"/>
                    <a:pt x="594" y="575"/>
                  </a:cubicBezTo>
                  <a:cubicBezTo>
                    <a:pt x="557" y="519"/>
                    <a:pt x="539" y="538"/>
                    <a:pt x="501" y="464"/>
                  </a:cubicBezTo>
                  <a:cubicBezTo>
                    <a:pt x="483" y="389"/>
                    <a:pt x="483" y="334"/>
                    <a:pt x="483" y="315"/>
                  </a:cubicBezTo>
                  <a:cubicBezTo>
                    <a:pt x="501" y="315"/>
                    <a:pt x="539" y="278"/>
                    <a:pt x="539" y="278"/>
                  </a:cubicBezTo>
                  <a:cubicBezTo>
                    <a:pt x="539" y="278"/>
                    <a:pt x="650" y="389"/>
                    <a:pt x="724" y="445"/>
                  </a:cubicBezTo>
                  <a:cubicBezTo>
                    <a:pt x="798" y="501"/>
                    <a:pt x="817" y="538"/>
                    <a:pt x="910" y="501"/>
                  </a:cubicBezTo>
                  <a:cubicBezTo>
                    <a:pt x="1021" y="482"/>
                    <a:pt x="1077" y="371"/>
                    <a:pt x="1169" y="371"/>
                  </a:cubicBezTo>
                  <a:cubicBezTo>
                    <a:pt x="1262" y="353"/>
                    <a:pt x="1318" y="389"/>
                    <a:pt x="1410" y="353"/>
                  </a:cubicBezTo>
                  <a:cubicBezTo>
                    <a:pt x="1522" y="297"/>
                    <a:pt x="1522" y="259"/>
                    <a:pt x="1578" y="241"/>
                  </a:cubicBezTo>
                  <a:cubicBezTo>
                    <a:pt x="1633" y="204"/>
                    <a:pt x="1819" y="223"/>
                    <a:pt x="1949" y="185"/>
                  </a:cubicBezTo>
                  <a:cubicBezTo>
                    <a:pt x="2078" y="148"/>
                    <a:pt x="2208" y="130"/>
                    <a:pt x="2227" y="111"/>
                  </a:cubicBezTo>
                  <a:cubicBezTo>
                    <a:pt x="2246" y="93"/>
                    <a:pt x="2320" y="37"/>
                    <a:pt x="2338" y="37"/>
                  </a:cubicBezTo>
                  <a:cubicBezTo>
                    <a:pt x="2357" y="37"/>
                    <a:pt x="2449" y="0"/>
                    <a:pt x="2449" y="148"/>
                  </a:cubicBezTo>
                  <a:cubicBezTo>
                    <a:pt x="2449" y="297"/>
                    <a:pt x="2431" y="371"/>
                    <a:pt x="2449" y="371"/>
                  </a:cubicBezTo>
                  <a:cubicBezTo>
                    <a:pt x="2449" y="389"/>
                    <a:pt x="2487" y="408"/>
                    <a:pt x="2468" y="427"/>
                  </a:cubicBezTo>
                  <a:cubicBezTo>
                    <a:pt x="2431" y="445"/>
                    <a:pt x="2412" y="371"/>
                    <a:pt x="2412" y="464"/>
                  </a:cubicBezTo>
                  <a:cubicBezTo>
                    <a:pt x="2394" y="538"/>
                    <a:pt x="2357" y="686"/>
                    <a:pt x="2320" y="760"/>
                  </a:cubicBezTo>
                  <a:cubicBezTo>
                    <a:pt x="2282" y="835"/>
                    <a:pt x="2246" y="965"/>
                    <a:pt x="2227" y="1001"/>
                  </a:cubicBezTo>
                  <a:cubicBezTo>
                    <a:pt x="2208" y="1039"/>
                    <a:pt x="2152" y="1057"/>
                    <a:pt x="2152" y="1150"/>
                  </a:cubicBezTo>
                  <a:cubicBezTo>
                    <a:pt x="2152" y="1243"/>
                    <a:pt x="2152" y="1317"/>
                    <a:pt x="2097" y="1410"/>
                  </a:cubicBezTo>
                  <a:cubicBezTo>
                    <a:pt x="2041" y="1502"/>
                    <a:pt x="1707" y="2003"/>
                    <a:pt x="1707" y="2003"/>
                  </a:cubicBezTo>
                  <a:cubicBezTo>
                    <a:pt x="1188" y="2560"/>
                    <a:pt x="1188" y="2560"/>
                    <a:pt x="1188" y="2560"/>
                  </a:cubicBezTo>
                  <a:cubicBezTo>
                    <a:pt x="501" y="3152"/>
                    <a:pt x="501" y="3152"/>
                    <a:pt x="501" y="3152"/>
                  </a:cubicBezTo>
                  <a:cubicBezTo>
                    <a:pt x="501" y="3152"/>
                    <a:pt x="409" y="3264"/>
                    <a:pt x="390" y="3301"/>
                  </a:cubicBezTo>
                  <a:cubicBezTo>
                    <a:pt x="390" y="3320"/>
                    <a:pt x="260" y="3542"/>
                    <a:pt x="186" y="356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5" name="Freeform 44"/>
            <p:cNvSpPr>
              <a:spLocks noChangeArrowheads="1"/>
            </p:cNvSpPr>
            <p:nvPr/>
          </p:nvSpPr>
          <p:spPr bwMode="auto">
            <a:xfrm>
              <a:off x="5784850" y="2844800"/>
              <a:ext cx="1295400" cy="1014413"/>
            </a:xfrm>
            <a:custGeom>
              <a:avLst/>
              <a:gdLst>
                <a:gd name="T0" fmla="*/ 797 w 3600"/>
                <a:gd name="T1" fmla="*/ 18 h 2820"/>
                <a:gd name="T2" fmla="*/ 797 w 3600"/>
                <a:gd name="T3" fmla="*/ 18 h 2820"/>
                <a:gd name="T4" fmla="*/ 761 w 3600"/>
                <a:gd name="T5" fmla="*/ 204 h 2820"/>
                <a:gd name="T6" fmla="*/ 742 w 3600"/>
                <a:gd name="T7" fmla="*/ 334 h 2820"/>
                <a:gd name="T8" fmla="*/ 612 w 3600"/>
                <a:gd name="T9" fmla="*/ 482 h 2820"/>
                <a:gd name="T10" fmla="*/ 501 w 3600"/>
                <a:gd name="T11" fmla="*/ 686 h 2820"/>
                <a:gd name="T12" fmla="*/ 445 w 3600"/>
                <a:gd name="T13" fmla="*/ 909 h 2820"/>
                <a:gd name="T14" fmla="*/ 297 w 3600"/>
                <a:gd name="T15" fmla="*/ 983 h 2820"/>
                <a:gd name="T16" fmla="*/ 278 w 3600"/>
                <a:gd name="T17" fmla="*/ 1150 h 2820"/>
                <a:gd name="T18" fmla="*/ 278 w 3600"/>
                <a:gd name="T19" fmla="*/ 1447 h 2820"/>
                <a:gd name="T20" fmla="*/ 149 w 3600"/>
                <a:gd name="T21" fmla="*/ 1558 h 2820"/>
                <a:gd name="T22" fmla="*/ 19 w 3600"/>
                <a:gd name="T23" fmla="*/ 1688 h 2820"/>
                <a:gd name="T24" fmla="*/ 223 w 3600"/>
                <a:gd name="T25" fmla="*/ 1836 h 2820"/>
                <a:gd name="T26" fmla="*/ 390 w 3600"/>
                <a:gd name="T27" fmla="*/ 2022 h 2820"/>
                <a:gd name="T28" fmla="*/ 538 w 3600"/>
                <a:gd name="T29" fmla="*/ 2226 h 2820"/>
                <a:gd name="T30" fmla="*/ 668 w 3600"/>
                <a:gd name="T31" fmla="*/ 2467 h 2820"/>
                <a:gd name="T32" fmla="*/ 853 w 3600"/>
                <a:gd name="T33" fmla="*/ 2467 h 2820"/>
                <a:gd name="T34" fmla="*/ 1094 w 3600"/>
                <a:gd name="T35" fmla="*/ 2634 h 2820"/>
                <a:gd name="T36" fmla="*/ 1336 w 3600"/>
                <a:gd name="T37" fmla="*/ 2764 h 2820"/>
                <a:gd name="T38" fmla="*/ 1503 w 3600"/>
                <a:gd name="T39" fmla="*/ 2819 h 2820"/>
                <a:gd name="T40" fmla="*/ 1781 w 3600"/>
                <a:gd name="T41" fmla="*/ 2745 h 2820"/>
                <a:gd name="T42" fmla="*/ 2078 w 3600"/>
                <a:gd name="T43" fmla="*/ 2708 h 2820"/>
                <a:gd name="T44" fmla="*/ 2245 w 3600"/>
                <a:gd name="T45" fmla="*/ 2708 h 2820"/>
                <a:gd name="T46" fmla="*/ 2393 w 3600"/>
                <a:gd name="T47" fmla="*/ 2671 h 2820"/>
                <a:gd name="T48" fmla="*/ 2504 w 3600"/>
                <a:gd name="T49" fmla="*/ 2523 h 2820"/>
                <a:gd name="T50" fmla="*/ 2764 w 3600"/>
                <a:gd name="T51" fmla="*/ 2448 h 2820"/>
                <a:gd name="T52" fmla="*/ 3191 w 3600"/>
                <a:gd name="T53" fmla="*/ 2059 h 2820"/>
                <a:gd name="T54" fmla="*/ 3469 w 3600"/>
                <a:gd name="T55" fmla="*/ 1762 h 2820"/>
                <a:gd name="T56" fmla="*/ 3562 w 3600"/>
                <a:gd name="T57" fmla="*/ 1651 h 2820"/>
                <a:gd name="T58" fmla="*/ 3506 w 3600"/>
                <a:gd name="T59" fmla="*/ 1614 h 2820"/>
                <a:gd name="T60" fmla="*/ 3061 w 3600"/>
                <a:gd name="T61" fmla="*/ 1521 h 2820"/>
                <a:gd name="T62" fmla="*/ 2708 w 3600"/>
                <a:gd name="T63" fmla="*/ 1354 h 2820"/>
                <a:gd name="T64" fmla="*/ 2560 w 3600"/>
                <a:gd name="T65" fmla="*/ 1205 h 2820"/>
                <a:gd name="T66" fmla="*/ 2430 w 3600"/>
                <a:gd name="T67" fmla="*/ 1076 h 2820"/>
                <a:gd name="T68" fmla="*/ 2393 w 3600"/>
                <a:gd name="T69" fmla="*/ 890 h 2820"/>
                <a:gd name="T70" fmla="*/ 2449 w 3600"/>
                <a:gd name="T71" fmla="*/ 853 h 2820"/>
                <a:gd name="T72" fmla="*/ 2300 w 3600"/>
                <a:gd name="T73" fmla="*/ 909 h 2820"/>
                <a:gd name="T74" fmla="*/ 2078 w 3600"/>
                <a:gd name="T75" fmla="*/ 872 h 2820"/>
                <a:gd name="T76" fmla="*/ 2096 w 3600"/>
                <a:gd name="T77" fmla="*/ 649 h 2820"/>
                <a:gd name="T78" fmla="*/ 2152 w 3600"/>
                <a:gd name="T79" fmla="*/ 538 h 2820"/>
                <a:gd name="T80" fmla="*/ 1929 w 3600"/>
                <a:gd name="T81" fmla="*/ 389 h 2820"/>
                <a:gd name="T82" fmla="*/ 1818 w 3600"/>
                <a:gd name="T83" fmla="*/ 241 h 2820"/>
                <a:gd name="T84" fmla="*/ 1558 w 3600"/>
                <a:gd name="T85" fmla="*/ 148 h 2820"/>
                <a:gd name="T86" fmla="*/ 1298 w 3600"/>
                <a:gd name="T87" fmla="*/ 18 h 2820"/>
                <a:gd name="T88" fmla="*/ 1039 w 3600"/>
                <a:gd name="T89" fmla="*/ 18 h 2820"/>
                <a:gd name="T90" fmla="*/ 797 w 3600"/>
                <a:gd name="T91" fmla="*/ 1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00" h="2820">
                  <a:moveTo>
                    <a:pt x="797" y="18"/>
                  </a:moveTo>
                  <a:lnTo>
                    <a:pt x="797" y="18"/>
                  </a:lnTo>
                  <a:cubicBezTo>
                    <a:pt x="797" y="18"/>
                    <a:pt x="779" y="148"/>
                    <a:pt x="761" y="204"/>
                  </a:cubicBezTo>
                  <a:cubicBezTo>
                    <a:pt x="742" y="241"/>
                    <a:pt x="761" y="315"/>
                    <a:pt x="742" y="334"/>
                  </a:cubicBezTo>
                  <a:cubicBezTo>
                    <a:pt x="723" y="352"/>
                    <a:pt x="668" y="427"/>
                    <a:pt x="612" y="482"/>
                  </a:cubicBezTo>
                  <a:cubicBezTo>
                    <a:pt x="556" y="538"/>
                    <a:pt x="520" y="593"/>
                    <a:pt x="501" y="686"/>
                  </a:cubicBezTo>
                  <a:cubicBezTo>
                    <a:pt x="482" y="760"/>
                    <a:pt x="482" y="890"/>
                    <a:pt x="445" y="909"/>
                  </a:cubicBezTo>
                  <a:cubicBezTo>
                    <a:pt x="408" y="928"/>
                    <a:pt x="297" y="964"/>
                    <a:pt x="297" y="983"/>
                  </a:cubicBezTo>
                  <a:cubicBezTo>
                    <a:pt x="297" y="983"/>
                    <a:pt x="278" y="1020"/>
                    <a:pt x="278" y="1150"/>
                  </a:cubicBezTo>
                  <a:cubicBezTo>
                    <a:pt x="297" y="1299"/>
                    <a:pt x="297" y="1410"/>
                    <a:pt x="278" y="1447"/>
                  </a:cubicBezTo>
                  <a:cubicBezTo>
                    <a:pt x="260" y="1484"/>
                    <a:pt x="223" y="1521"/>
                    <a:pt x="149" y="1558"/>
                  </a:cubicBezTo>
                  <a:cubicBezTo>
                    <a:pt x="55" y="1576"/>
                    <a:pt x="0" y="1614"/>
                    <a:pt x="19" y="1688"/>
                  </a:cubicBezTo>
                  <a:cubicBezTo>
                    <a:pt x="55" y="1744"/>
                    <a:pt x="204" y="1818"/>
                    <a:pt x="223" y="1836"/>
                  </a:cubicBezTo>
                  <a:cubicBezTo>
                    <a:pt x="241" y="1836"/>
                    <a:pt x="334" y="1929"/>
                    <a:pt x="390" y="2022"/>
                  </a:cubicBezTo>
                  <a:cubicBezTo>
                    <a:pt x="426" y="2115"/>
                    <a:pt x="501" y="2189"/>
                    <a:pt x="538" y="2226"/>
                  </a:cubicBezTo>
                  <a:cubicBezTo>
                    <a:pt x="575" y="2263"/>
                    <a:pt x="686" y="2337"/>
                    <a:pt x="668" y="2467"/>
                  </a:cubicBezTo>
                  <a:cubicBezTo>
                    <a:pt x="668" y="2467"/>
                    <a:pt x="797" y="2430"/>
                    <a:pt x="853" y="2467"/>
                  </a:cubicBezTo>
                  <a:cubicBezTo>
                    <a:pt x="927" y="2504"/>
                    <a:pt x="1039" y="2597"/>
                    <a:pt x="1094" y="2634"/>
                  </a:cubicBezTo>
                  <a:cubicBezTo>
                    <a:pt x="1150" y="2671"/>
                    <a:pt x="1224" y="2727"/>
                    <a:pt x="1336" y="2764"/>
                  </a:cubicBezTo>
                  <a:cubicBezTo>
                    <a:pt x="1447" y="2801"/>
                    <a:pt x="1447" y="2819"/>
                    <a:pt x="1503" y="2819"/>
                  </a:cubicBezTo>
                  <a:cubicBezTo>
                    <a:pt x="1577" y="2819"/>
                    <a:pt x="1744" y="2745"/>
                    <a:pt x="1781" y="2745"/>
                  </a:cubicBezTo>
                  <a:cubicBezTo>
                    <a:pt x="1818" y="2745"/>
                    <a:pt x="1966" y="2689"/>
                    <a:pt x="2078" y="2708"/>
                  </a:cubicBezTo>
                  <a:cubicBezTo>
                    <a:pt x="2189" y="2708"/>
                    <a:pt x="2207" y="2689"/>
                    <a:pt x="2245" y="2708"/>
                  </a:cubicBezTo>
                  <a:cubicBezTo>
                    <a:pt x="2245" y="2708"/>
                    <a:pt x="2356" y="2708"/>
                    <a:pt x="2393" y="2671"/>
                  </a:cubicBezTo>
                  <a:cubicBezTo>
                    <a:pt x="2449" y="2634"/>
                    <a:pt x="2467" y="2560"/>
                    <a:pt x="2504" y="2523"/>
                  </a:cubicBezTo>
                  <a:cubicBezTo>
                    <a:pt x="2560" y="2486"/>
                    <a:pt x="2727" y="2486"/>
                    <a:pt x="2764" y="2448"/>
                  </a:cubicBezTo>
                  <a:cubicBezTo>
                    <a:pt x="2820" y="2430"/>
                    <a:pt x="3191" y="2059"/>
                    <a:pt x="3191" y="2059"/>
                  </a:cubicBezTo>
                  <a:cubicBezTo>
                    <a:pt x="3469" y="1762"/>
                    <a:pt x="3469" y="1762"/>
                    <a:pt x="3469" y="1762"/>
                  </a:cubicBezTo>
                  <a:cubicBezTo>
                    <a:pt x="3562" y="1651"/>
                    <a:pt x="3562" y="1651"/>
                    <a:pt x="3562" y="1651"/>
                  </a:cubicBezTo>
                  <a:cubicBezTo>
                    <a:pt x="3562" y="1651"/>
                    <a:pt x="3599" y="1614"/>
                    <a:pt x="3506" y="1614"/>
                  </a:cubicBezTo>
                  <a:cubicBezTo>
                    <a:pt x="3432" y="1614"/>
                    <a:pt x="3265" y="1614"/>
                    <a:pt x="3061" y="1521"/>
                  </a:cubicBezTo>
                  <a:cubicBezTo>
                    <a:pt x="2875" y="1447"/>
                    <a:pt x="2764" y="1391"/>
                    <a:pt x="2708" y="1354"/>
                  </a:cubicBezTo>
                  <a:cubicBezTo>
                    <a:pt x="2653" y="1317"/>
                    <a:pt x="2578" y="1224"/>
                    <a:pt x="2560" y="1205"/>
                  </a:cubicBezTo>
                  <a:cubicBezTo>
                    <a:pt x="2541" y="1187"/>
                    <a:pt x="2467" y="1113"/>
                    <a:pt x="2430" y="1076"/>
                  </a:cubicBezTo>
                  <a:cubicBezTo>
                    <a:pt x="2411" y="1039"/>
                    <a:pt x="2393" y="890"/>
                    <a:pt x="2393" y="890"/>
                  </a:cubicBezTo>
                  <a:cubicBezTo>
                    <a:pt x="2449" y="853"/>
                    <a:pt x="2449" y="853"/>
                    <a:pt x="2449" y="853"/>
                  </a:cubicBezTo>
                  <a:cubicBezTo>
                    <a:pt x="2449" y="853"/>
                    <a:pt x="2375" y="909"/>
                    <a:pt x="2300" y="909"/>
                  </a:cubicBezTo>
                  <a:cubicBezTo>
                    <a:pt x="2245" y="909"/>
                    <a:pt x="2096" y="964"/>
                    <a:pt x="2078" y="872"/>
                  </a:cubicBezTo>
                  <a:cubicBezTo>
                    <a:pt x="2040" y="779"/>
                    <a:pt x="2059" y="705"/>
                    <a:pt x="2096" y="649"/>
                  </a:cubicBezTo>
                  <a:cubicBezTo>
                    <a:pt x="2115" y="593"/>
                    <a:pt x="2152" y="557"/>
                    <a:pt x="2152" y="538"/>
                  </a:cubicBezTo>
                  <a:cubicBezTo>
                    <a:pt x="2152" y="519"/>
                    <a:pt x="1985" y="427"/>
                    <a:pt x="1929" y="389"/>
                  </a:cubicBezTo>
                  <a:cubicBezTo>
                    <a:pt x="1892" y="334"/>
                    <a:pt x="1910" y="278"/>
                    <a:pt x="1818" y="241"/>
                  </a:cubicBezTo>
                  <a:cubicBezTo>
                    <a:pt x="1707" y="186"/>
                    <a:pt x="1669" y="222"/>
                    <a:pt x="1558" y="148"/>
                  </a:cubicBezTo>
                  <a:cubicBezTo>
                    <a:pt x="1447" y="74"/>
                    <a:pt x="1391" y="18"/>
                    <a:pt x="1298" y="18"/>
                  </a:cubicBezTo>
                  <a:cubicBezTo>
                    <a:pt x="1187" y="18"/>
                    <a:pt x="1094" y="0"/>
                    <a:pt x="1039" y="18"/>
                  </a:cubicBezTo>
                  <a:cubicBezTo>
                    <a:pt x="1002" y="37"/>
                    <a:pt x="853" y="74"/>
                    <a:pt x="797" y="1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6" name="Freeform 45"/>
            <p:cNvSpPr>
              <a:spLocks noChangeArrowheads="1"/>
            </p:cNvSpPr>
            <p:nvPr/>
          </p:nvSpPr>
          <p:spPr bwMode="auto">
            <a:xfrm>
              <a:off x="6057900" y="2524125"/>
              <a:ext cx="561975" cy="514350"/>
            </a:xfrm>
            <a:custGeom>
              <a:avLst/>
              <a:gdLst>
                <a:gd name="T0" fmla="*/ 407 w 1559"/>
                <a:gd name="T1" fmla="*/ 0 h 1430"/>
                <a:gd name="T2" fmla="*/ 407 w 1559"/>
                <a:gd name="T3" fmla="*/ 0 h 1430"/>
                <a:gd name="T4" fmla="*/ 352 w 1559"/>
                <a:gd name="T5" fmla="*/ 56 h 1430"/>
                <a:gd name="T6" fmla="*/ 222 w 1559"/>
                <a:gd name="T7" fmla="*/ 223 h 1430"/>
                <a:gd name="T8" fmla="*/ 111 w 1559"/>
                <a:gd name="T9" fmla="*/ 316 h 1430"/>
                <a:gd name="T10" fmla="*/ 92 w 1559"/>
                <a:gd name="T11" fmla="*/ 409 h 1430"/>
                <a:gd name="T12" fmla="*/ 55 w 1559"/>
                <a:gd name="T13" fmla="*/ 594 h 1430"/>
                <a:gd name="T14" fmla="*/ 36 w 1559"/>
                <a:gd name="T15" fmla="*/ 872 h 1430"/>
                <a:gd name="T16" fmla="*/ 36 w 1559"/>
                <a:gd name="T17" fmla="*/ 928 h 1430"/>
                <a:gd name="T18" fmla="*/ 241 w 1559"/>
                <a:gd name="T19" fmla="*/ 928 h 1430"/>
                <a:gd name="T20" fmla="*/ 537 w 1559"/>
                <a:gd name="T21" fmla="*/ 909 h 1430"/>
                <a:gd name="T22" fmla="*/ 742 w 1559"/>
                <a:gd name="T23" fmla="*/ 1002 h 1430"/>
                <a:gd name="T24" fmla="*/ 946 w 1559"/>
                <a:gd name="T25" fmla="*/ 1095 h 1430"/>
                <a:gd name="T26" fmla="*/ 1149 w 1559"/>
                <a:gd name="T27" fmla="*/ 1206 h 1430"/>
                <a:gd name="T28" fmla="*/ 1205 w 1559"/>
                <a:gd name="T29" fmla="*/ 1280 h 1430"/>
                <a:gd name="T30" fmla="*/ 1391 w 1559"/>
                <a:gd name="T31" fmla="*/ 1429 h 1430"/>
                <a:gd name="T32" fmla="*/ 1465 w 1559"/>
                <a:gd name="T33" fmla="*/ 1392 h 1430"/>
                <a:gd name="T34" fmla="*/ 1539 w 1559"/>
                <a:gd name="T35" fmla="*/ 1280 h 1430"/>
                <a:gd name="T36" fmla="*/ 1446 w 1559"/>
                <a:gd name="T37" fmla="*/ 1225 h 1430"/>
                <a:gd name="T38" fmla="*/ 1243 w 1559"/>
                <a:gd name="T39" fmla="*/ 1077 h 1430"/>
                <a:gd name="T40" fmla="*/ 1131 w 1559"/>
                <a:gd name="T41" fmla="*/ 928 h 1430"/>
                <a:gd name="T42" fmla="*/ 983 w 1559"/>
                <a:gd name="T43" fmla="*/ 872 h 1430"/>
                <a:gd name="T44" fmla="*/ 908 w 1559"/>
                <a:gd name="T45" fmla="*/ 761 h 1430"/>
                <a:gd name="T46" fmla="*/ 816 w 1559"/>
                <a:gd name="T47" fmla="*/ 687 h 1430"/>
                <a:gd name="T48" fmla="*/ 778 w 1559"/>
                <a:gd name="T49" fmla="*/ 706 h 1430"/>
                <a:gd name="T50" fmla="*/ 686 w 1559"/>
                <a:gd name="T51" fmla="*/ 668 h 1430"/>
                <a:gd name="T52" fmla="*/ 612 w 1559"/>
                <a:gd name="T53" fmla="*/ 390 h 1430"/>
                <a:gd name="T54" fmla="*/ 482 w 1559"/>
                <a:gd name="T55" fmla="*/ 112 h 1430"/>
                <a:gd name="T56" fmla="*/ 407 w 1559"/>
                <a:gd name="T57"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9" h="1430">
                  <a:moveTo>
                    <a:pt x="407" y="0"/>
                  </a:moveTo>
                  <a:lnTo>
                    <a:pt x="407" y="0"/>
                  </a:lnTo>
                  <a:cubicBezTo>
                    <a:pt x="407" y="0"/>
                    <a:pt x="389" y="0"/>
                    <a:pt x="352" y="56"/>
                  </a:cubicBezTo>
                  <a:cubicBezTo>
                    <a:pt x="315" y="112"/>
                    <a:pt x="259" y="186"/>
                    <a:pt x="222" y="223"/>
                  </a:cubicBezTo>
                  <a:cubicBezTo>
                    <a:pt x="166" y="260"/>
                    <a:pt x="111" y="297"/>
                    <a:pt x="111" y="316"/>
                  </a:cubicBezTo>
                  <a:cubicBezTo>
                    <a:pt x="92" y="335"/>
                    <a:pt x="92" y="371"/>
                    <a:pt x="92" y="409"/>
                  </a:cubicBezTo>
                  <a:cubicBezTo>
                    <a:pt x="92" y="464"/>
                    <a:pt x="55" y="557"/>
                    <a:pt x="55" y="594"/>
                  </a:cubicBezTo>
                  <a:cubicBezTo>
                    <a:pt x="55" y="650"/>
                    <a:pt x="0" y="761"/>
                    <a:pt x="36" y="872"/>
                  </a:cubicBezTo>
                  <a:cubicBezTo>
                    <a:pt x="36" y="928"/>
                    <a:pt x="36" y="928"/>
                    <a:pt x="36" y="928"/>
                  </a:cubicBezTo>
                  <a:cubicBezTo>
                    <a:pt x="36" y="928"/>
                    <a:pt x="148" y="947"/>
                    <a:pt x="241" y="928"/>
                  </a:cubicBezTo>
                  <a:cubicBezTo>
                    <a:pt x="315" y="909"/>
                    <a:pt x="482" y="909"/>
                    <a:pt x="537" y="909"/>
                  </a:cubicBezTo>
                  <a:cubicBezTo>
                    <a:pt x="575" y="909"/>
                    <a:pt x="649" y="928"/>
                    <a:pt x="742" y="1002"/>
                  </a:cubicBezTo>
                  <a:cubicBezTo>
                    <a:pt x="834" y="1058"/>
                    <a:pt x="890" y="1077"/>
                    <a:pt x="946" y="1095"/>
                  </a:cubicBezTo>
                  <a:cubicBezTo>
                    <a:pt x="1001" y="1113"/>
                    <a:pt x="1038" y="1077"/>
                    <a:pt x="1149" y="1206"/>
                  </a:cubicBezTo>
                  <a:cubicBezTo>
                    <a:pt x="1149" y="1206"/>
                    <a:pt x="1131" y="1243"/>
                    <a:pt x="1205" y="1280"/>
                  </a:cubicBezTo>
                  <a:cubicBezTo>
                    <a:pt x="1261" y="1336"/>
                    <a:pt x="1391" y="1429"/>
                    <a:pt x="1391" y="1429"/>
                  </a:cubicBezTo>
                  <a:cubicBezTo>
                    <a:pt x="1391" y="1429"/>
                    <a:pt x="1465" y="1429"/>
                    <a:pt x="1465" y="1392"/>
                  </a:cubicBezTo>
                  <a:cubicBezTo>
                    <a:pt x="1484" y="1354"/>
                    <a:pt x="1558" y="1299"/>
                    <a:pt x="1539" y="1280"/>
                  </a:cubicBezTo>
                  <a:cubicBezTo>
                    <a:pt x="1520" y="1243"/>
                    <a:pt x="1539" y="1243"/>
                    <a:pt x="1446" y="1225"/>
                  </a:cubicBezTo>
                  <a:cubicBezTo>
                    <a:pt x="1354" y="1188"/>
                    <a:pt x="1279" y="1151"/>
                    <a:pt x="1243" y="1077"/>
                  </a:cubicBezTo>
                  <a:cubicBezTo>
                    <a:pt x="1205" y="1002"/>
                    <a:pt x="1205" y="965"/>
                    <a:pt x="1131" y="928"/>
                  </a:cubicBezTo>
                  <a:cubicBezTo>
                    <a:pt x="1075" y="872"/>
                    <a:pt x="1020" y="928"/>
                    <a:pt x="983" y="872"/>
                  </a:cubicBezTo>
                  <a:cubicBezTo>
                    <a:pt x="946" y="817"/>
                    <a:pt x="946" y="780"/>
                    <a:pt x="908" y="761"/>
                  </a:cubicBezTo>
                  <a:cubicBezTo>
                    <a:pt x="853" y="724"/>
                    <a:pt x="816" y="687"/>
                    <a:pt x="816" y="687"/>
                  </a:cubicBezTo>
                  <a:cubicBezTo>
                    <a:pt x="816" y="687"/>
                    <a:pt x="797" y="668"/>
                    <a:pt x="778" y="706"/>
                  </a:cubicBezTo>
                  <a:cubicBezTo>
                    <a:pt x="760" y="724"/>
                    <a:pt x="723" y="761"/>
                    <a:pt x="686" y="668"/>
                  </a:cubicBezTo>
                  <a:cubicBezTo>
                    <a:pt x="630" y="594"/>
                    <a:pt x="630" y="483"/>
                    <a:pt x="612" y="390"/>
                  </a:cubicBezTo>
                  <a:cubicBezTo>
                    <a:pt x="575" y="297"/>
                    <a:pt x="537" y="167"/>
                    <a:pt x="482" y="112"/>
                  </a:cubicBezTo>
                  <a:cubicBezTo>
                    <a:pt x="445" y="38"/>
                    <a:pt x="407" y="0"/>
                    <a:pt x="407"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7" name="Freeform 46"/>
            <p:cNvSpPr>
              <a:spLocks noChangeArrowheads="1"/>
            </p:cNvSpPr>
            <p:nvPr/>
          </p:nvSpPr>
          <p:spPr bwMode="auto">
            <a:xfrm>
              <a:off x="6357938" y="2732088"/>
              <a:ext cx="47625" cy="33337"/>
            </a:xfrm>
            <a:custGeom>
              <a:avLst/>
              <a:gdLst>
                <a:gd name="T0" fmla="*/ 38 w 131"/>
                <a:gd name="T1" fmla="*/ 18 h 93"/>
                <a:gd name="T2" fmla="*/ 38 w 131"/>
                <a:gd name="T3" fmla="*/ 18 h 93"/>
                <a:gd name="T4" fmla="*/ 19 w 131"/>
                <a:gd name="T5" fmla="*/ 36 h 93"/>
                <a:gd name="T6" fmla="*/ 93 w 131"/>
                <a:gd name="T7" fmla="*/ 74 h 93"/>
                <a:gd name="T8" fmla="*/ 38 w 131"/>
                <a:gd name="T9" fmla="*/ 18 h 93"/>
              </a:gdLst>
              <a:ahLst/>
              <a:cxnLst>
                <a:cxn ang="0">
                  <a:pos x="T0" y="T1"/>
                </a:cxn>
                <a:cxn ang="0">
                  <a:pos x="T2" y="T3"/>
                </a:cxn>
                <a:cxn ang="0">
                  <a:pos x="T4" y="T5"/>
                </a:cxn>
                <a:cxn ang="0">
                  <a:pos x="T6" y="T7"/>
                </a:cxn>
                <a:cxn ang="0">
                  <a:pos x="T8" y="T9"/>
                </a:cxn>
              </a:cxnLst>
              <a:rect l="0" t="0" r="r" b="b"/>
              <a:pathLst>
                <a:path w="131" h="93">
                  <a:moveTo>
                    <a:pt x="38" y="18"/>
                  </a:moveTo>
                  <a:lnTo>
                    <a:pt x="38" y="18"/>
                  </a:lnTo>
                  <a:cubicBezTo>
                    <a:pt x="38" y="0"/>
                    <a:pt x="0" y="18"/>
                    <a:pt x="19" y="36"/>
                  </a:cubicBezTo>
                  <a:cubicBezTo>
                    <a:pt x="56" y="55"/>
                    <a:pt x="74" y="92"/>
                    <a:pt x="93" y="74"/>
                  </a:cubicBezTo>
                  <a:cubicBezTo>
                    <a:pt x="112" y="55"/>
                    <a:pt x="130" y="74"/>
                    <a:pt x="38" y="18"/>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108" name="Freeform 47"/>
            <p:cNvSpPr>
              <a:spLocks noChangeArrowheads="1"/>
            </p:cNvSpPr>
            <p:nvPr/>
          </p:nvSpPr>
          <p:spPr bwMode="auto">
            <a:xfrm>
              <a:off x="6518275" y="2984500"/>
              <a:ext cx="153988" cy="201613"/>
            </a:xfrm>
            <a:custGeom>
              <a:avLst/>
              <a:gdLst>
                <a:gd name="T0" fmla="*/ 260 w 428"/>
                <a:gd name="T1" fmla="*/ 0 h 558"/>
                <a:gd name="T2" fmla="*/ 260 w 428"/>
                <a:gd name="T3" fmla="*/ 0 h 558"/>
                <a:gd name="T4" fmla="*/ 409 w 428"/>
                <a:gd name="T5" fmla="*/ 112 h 558"/>
                <a:gd name="T6" fmla="*/ 371 w 428"/>
                <a:gd name="T7" fmla="*/ 242 h 558"/>
                <a:gd name="T8" fmla="*/ 335 w 428"/>
                <a:gd name="T9" fmla="*/ 334 h 558"/>
                <a:gd name="T10" fmla="*/ 409 w 428"/>
                <a:gd name="T11" fmla="*/ 464 h 558"/>
                <a:gd name="T12" fmla="*/ 335 w 428"/>
                <a:gd name="T13" fmla="*/ 501 h 558"/>
                <a:gd name="T14" fmla="*/ 205 w 428"/>
                <a:gd name="T15" fmla="*/ 520 h 558"/>
                <a:gd name="T16" fmla="*/ 38 w 428"/>
                <a:gd name="T17" fmla="*/ 520 h 558"/>
                <a:gd name="T18" fmla="*/ 19 w 428"/>
                <a:gd name="T19" fmla="*/ 316 h 558"/>
                <a:gd name="T20" fmla="*/ 112 w 428"/>
                <a:gd name="T21" fmla="*/ 149 h 558"/>
                <a:gd name="T22" fmla="*/ 186 w 428"/>
                <a:gd name="T23" fmla="*/ 112 h 558"/>
                <a:gd name="T24" fmla="*/ 260 w 428"/>
                <a:gd name="T25"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558">
                  <a:moveTo>
                    <a:pt x="260" y="0"/>
                  </a:moveTo>
                  <a:lnTo>
                    <a:pt x="260" y="0"/>
                  </a:lnTo>
                  <a:cubicBezTo>
                    <a:pt x="260" y="0"/>
                    <a:pt x="409" y="19"/>
                    <a:pt x="409" y="112"/>
                  </a:cubicBezTo>
                  <a:cubicBezTo>
                    <a:pt x="427" y="186"/>
                    <a:pt x="409" y="204"/>
                    <a:pt x="371" y="242"/>
                  </a:cubicBezTo>
                  <a:cubicBezTo>
                    <a:pt x="335" y="279"/>
                    <a:pt x="316" y="279"/>
                    <a:pt x="335" y="334"/>
                  </a:cubicBezTo>
                  <a:cubicBezTo>
                    <a:pt x="371" y="390"/>
                    <a:pt x="409" y="464"/>
                    <a:pt x="409" y="464"/>
                  </a:cubicBezTo>
                  <a:cubicBezTo>
                    <a:pt x="409" y="464"/>
                    <a:pt x="371" y="483"/>
                    <a:pt x="335" y="501"/>
                  </a:cubicBezTo>
                  <a:cubicBezTo>
                    <a:pt x="279" y="520"/>
                    <a:pt x="260" y="520"/>
                    <a:pt x="205" y="520"/>
                  </a:cubicBezTo>
                  <a:cubicBezTo>
                    <a:pt x="167" y="539"/>
                    <a:pt x="56" y="557"/>
                    <a:pt x="38" y="520"/>
                  </a:cubicBezTo>
                  <a:cubicBezTo>
                    <a:pt x="38" y="483"/>
                    <a:pt x="0" y="390"/>
                    <a:pt x="19" y="316"/>
                  </a:cubicBezTo>
                  <a:cubicBezTo>
                    <a:pt x="38" y="260"/>
                    <a:pt x="112" y="149"/>
                    <a:pt x="112" y="149"/>
                  </a:cubicBezTo>
                  <a:cubicBezTo>
                    <a:pt x="112" y="149"/>
                    <a:pt x="167" y="130"/>
                    <a:pt x="186" y="112"/>
                  </a:cubicBezTo>
                  <a:cubicBezTo>
                    <a:pt x="223" y="93"/>
                    <a:pt x="260" y="19"/>
                    <a:pt x="260"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9" name="Freeform 48"/>
            <p:cNvSpPr>
              <a:spLocks noChangeArrowheads="1"/>
            </p:cNvSpPr>
            <p:nvPr/>
          </p:nvSpPr>
          <p:spPr bwMode="auto">
            <a:xfrm>
              <a:off x="6605588" y="5254625"/>
              <a:ext cx="708025" cy="1289050"/>
            </a:xfrm>
            <a:custGeom>
              <a:avLst/>
              <a:gdLst>
                <a:gd name="T0" fmla="*/ 1596 w 1968"/>
                <a:gd name="T1" fmla="*/ 75 h 3582"/>
                <a:gd name="T2" fmla="*/ 1596 w 1968"/>
                <a:gd name="T3" fmla="*/ 75 h 3582"/>
                <a:gd name="T4" fmla="*/ 1504 w 1968"/>
                <a:gd name="T5" fmla="*/ 186 h 3582"/>
                <a:gd name="T6" fmla="*/ 1466 w 1968"/>
                <a:gd name="T7" fmla="*/ 446 h 3582"/>
                <a:gd name="T8" fmla="*/ 1318 w 1968"/>
                <a:gd name="T9" fmla="*/ 465 h 3582"/>
                <a:gd name="T10" fmla="*/ 1262 w 1968"/>
                <a:gd name="T11" fmla="*/ 706 h 3582"/>
                <a:gd name="T12" fmla="*/ 1188 w 1968"/>
                <a:gd name="T13" fmla="*/ 650 h 3582"/>
                <a:gd name="T14" fmla="*/ 1133 w 1968"/>
                <a:gd name="T15" fmla="*/ 854 h 3582"/>
                <a:gd name="T16" fmla="*/ 1077 w 1968"/>
                <a:gd name="T17" fmla="*/ 836 h 3582"/>
                <a:gd name="T18" fmla="*/ 1039 w 1968"/>
                <a:gd name="T19" fmla="*/ 910 h 3582"/>
                <a:gd name="T20" fmla="*/ 743 w 1968"/>
                <a:gd name="T21" fmla="*/ 928 h 3582"/>
                <a:gd name="T22" fmla="*/ 502 w 1968"/>
                <a:gd name="T23" fmla="*/ 1077 h 3582"/>
                <a:gd name="T24" fmla="*/ 390 w 1968"/>
                <a:gd name="T25" fmla="*/ 1225 h 3582"/>
                <a:gd name="T26" fmla="*/ 297 w 1968"/>
                <a:gd name="T27" fmla="*/ 1652 h 3582"/>
                <a:gd name="T28" fmla="*/ 372 w 1968"/>
                <a:gd name="T29" fmla="*/ 2152 h 3582"/>
                <a:gd name="T30" fmla="*/ 56 w 1968"/>
                <a:gd name="T31" fmla="*/ 2486 h 3582"/>
                <a:gd name="T32" fmla="*/ 94 w 1968"/>
                <a:gd name="T33" fmla="*/ 3117 h 3582"/>
                <a:gd name="T34" fmla="*/ 186 w 1968"/>
                <a:gd name="T35" fmla="*/ 3284 h 3582"/>
                <a:gd name="T36" fmla="*/ 316 w 1968"/>
                <a:gd name="T37" fmla="*/ 3525 h 3582"/>
                <a:gd name="T38" fmla="*/ 594 w 1968"/>
                <a:gd name="T39" fmla="*/ 3525 h 3582"/>
                <a:gd name="T40" fmla="*/ 854 w 1968"/>
                <a:gd name="T41" fmla="*/ 3395 h 3582"/>
                <a:gd name="T42" fmla="*/ 1021 w 1968"/>
                <a:gd name="T43" fmla="*/ 2968 h 3582"/>
                <a:gd name="T44" fmla="*/ 1374 w 1968"/>
                <a:gd name="T45" fmla="*/ 2264 h 3582"/>
                <a:gd name="T46" fmla="*/ 1633 w 1968"/>
                <a:gd name="T47" fmla="*/ 1522 h 3582"/>
                <a:gd name="T48" fmla="*/ 1596 w 1968"/>
                <a:gd name="T49" fmla="*/ 1336 h 3582"/>
                <a:gd name="T50" fmla="*/ 1745 w 1968"/>
                <a:gd name="T51" fmla="*/ 1132 h 3582"/>
                <a:gd name="T52" fmla="*/ 1930 w 1968"/>
                <a:gd name="T53" fmla="*/ 1039 h 3582"/>
                <a:gd name="T54" fmla="*/ 1893 w 1968"/>
                <a:gd name="T55" fmla="*/ 761 h 3582"/>
                <a:gd name="T56" fmla="*/ 1819 w 1968"/>
                <a:gd name="T57" fmla="*/ 371 h 3582"/>
                <a:gd name="T58" fmla="*/ 1596 w 1968"/>
                <a:gd name="T59" fmla="*/ 75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3582">
                  <a:moveTo>
                    <a:pt x="1596" y="75"/>
                  </a:moveTo>
                  <a:lnTo>
                    <a:pt x="1596" y="75"/>
                  </a:lnTo>
                  <a:cubicBezTo>
                    <a:pt x="1596" y="75"/>
                    <a:pt x="1504" y="75"/>
                    <a:pt x="1504" y="186"/>
                  </a:cubicBezTo>
                  <a:cubicBezTo>
                    <a:pt x="1504" y="279"/>
                    <a:pt x="1522" y="390"/>
                    <a:pt x="1466" y="446"/>
                  </a:cubicBezTo>
                  <a:cubicBezTo>
                    <a:pt x="1410" y="483"/>
                    <a:pt x="1318" y="353"/>
                    <a:pt x="1318" y="465"/>
                  </a:cubicBezTo>
                  <a:cubicBezTo>
                    <a:pt x="1318" y="576"/>
                    <a:pt x="1299" y="706"/>
                    <a:pt x="1262" y="706"/>
                  </a:cubicBezTo>
                  <a:cubicBezTo>
                    <a:pt x="1225" y="706"/>
                    <a:pt x="1207" y="594"/>
                    <a:pt x="1188" y="650"/>
                  </a:cubicBezTo>
                  <a:cubicBezTo>
                    <a:pt x="1151" y="706"/>
                    <a:pt x="1133" y="854"/>
                    <a:pt x="1133" y="854"/>
                  </a:cubicBezTo>
                  <a:cubicBezTo>
                    <a:pt x="1077" y="836"/>
                    <a:pt x="1077" y="836"/>
                    <a:pt x="1077" y="836"/>
                  </a:cubicBezTo>
                  <a:cubicBezTo>
                    <a:pt x="1077" y="836"/>
                    <a:pt x="1095" y="891"/>
                    <a:pt x="1039" y="910"/>
                  </a:cubicBezTo>
                  <a:cubicBezTo>
                    <a:pt x="965" y="928"/>
                    <a:pt x="854" y="910"/>
                    <a:pt x="743" y="928"/>
                  </a:cubicBezTo>
                  <a:cubicBezTo>
                    <a:pt x="613" y="965"/>
                    <a:pt x="502" y="1077"/>
                    <a:pt x="502" y="1077"/>
                  </a:cubicBezTo>
                  <a:cubicBezTo>
                    <a:pt x="502" y="1077"/>
                    <a:pt x="409" y="1132"/>
                    <a:pt x="390" y="1225"/>
                  </a:cubicBezTo>
                  <a:cubicBezTo>
                    <a:pt x="372" y="1336"/>
                    <a:pt x="297" y="1466"/>
                    <a:pt x="297" y="1652"/>
                  </a:cubicBezTo>
                  <a:cubicBezTo>
                    <a:pt x="297" y="1837"/>
                    <a:pt x="446" y="2078"/>
                    <a:pt x="372" y="2152"/>
                  </a:cubicBezTo>
                  <a:cubicBezTo>
                    <a:pt x="279" y="2245"/>
                    <a:pt x="112" y="2301"/>
                    <a:pt x="56" y="2486"/>
                  </a:cubicBezTo>
                  <a:cubicBezTo>
                    <a:pt x="0" y="2691"/>
                    <a:pt x="38" y="3006"/>
                    <a:pt x="94" y="3117"/>
                  </a:cubicBezTo>
                  <a:cubicBezTo>
                    <a:pt x="149" y="3228"/>
                    <a:pt x="205" y="3228"/>
                    <a:pt x="186" y="3284"/>
                  </a:cubicBezTo>
                  <a:cubicBezTo>
                    <a:pt x="149" y="3340"/>
                    <a:pt x="168" y="3488"/>
                    <a:pt x="316" y="3525"/>
                  </a:cubicBezTo>
                  <a:cubicBezTo>
                    <a:pt x="465" y="3581"/>
                    <a:pt x="465" y="3525"/>
                    <a:pt x="594" y="3525"/>
                  </a:cubicBezTo>
                  <a:cubicBezTo>
                    <a:pt x="706" y="3525"/>
                    <a:pt x="780" y="3544"/>
                    <a:pt x="854" y="3395"/>
                  </a:cubicBezTo>
                  <a:cubicBezTo>
                    <a:pt x="928" y="3247"/>
                    <a:pt x="1003" y="3080"/>
                    <a:pt x="1021" y="2968"/>
                  </a:cubicBezTo>
                  <a:cubicBezTo>
                    <a:pt x="1039" y="2839"/>
                    <a:pt x="1299" y="2412"/>
                    <a:pt x="1374" y="2264"/>
                  </a:cubicBezTo>
                  <a:cubicBezTo>
                    <a:pt x="1448" y="2097"/>
                    <a:pt x="1633" y="1633"/>
                    <a:pt x="1633" y="1522"/>
                  </a:cubicBezTo>
                  <a:cubicBezTo>
                    <a:pt x="1633" y="1410"/>
                    <a:pt x="1596" y="1410"/>
                    <a:pt x="1596" y="1336"/>
                  </a:cubicBezTo>
                  <a:cubicBezTo>
                    <a:pt x="1615" y="1262"/>
                    <a:pt x="1689" y="1169"/>
                    <a:pt x="1745" y="1132"/>
                  </a:cubicBezTo>
                  <a:cubicBezTo>
                    <a:pt x="1819" y="1095"/>
                    <a:pt x="1875" y="1039"/>
                    <a:pt x="1930" y="1039"/>
                  </a:cubicBezTo>
                  <a:cubicBezTo>
                    <a:pt x="1967" y="1039"/>
                    <a:pt x="1893" y="854"/>
                    <a:pt x="1893" y="761"/>
                  </a:cubicBezTo>
                  <a:cubicBezTo>
                    <a:pt x="1893" y="668"/>
                    <a:pt x="1911" y="501"/>
                    <a:pt x="1819" y="371"/>
                  </a:cubicBezTo>
                  <a:cubicBezTo>
                    <a:pt x="1745" y="223"/>
                    <a:pt x="1745" y="0"/>
                    <a:pt x="1596" y="7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0" name="Freeform 49"/>
            <p:cNvSpPr>
              <a:spLocks noChangeArrowheads="1"/>
            </p:cNvSpPr>
            <p:nvPr/>
          </p:nvSpPr>
          <p:spPr bwMode="auto">
            <a:xfrm>
              <a:off x="7392988" y="6143625"/>
              <a:ext cx="80962" cy="73025"/>
            </a:xfrm>
            <a:custGeom>
              <a:avLst/>
              <a:gdLst>
                <a:gd name="T0" fmla="*/ 37 w 223"/>
                <a:gd name="T1" fmla="*/ 55 h 205"/>
                <a:gd name="T2" fmla="*/ 37 w 223"/>
                <a:gd name="T3" fmla="*/ 55 h 205"/>
                <a:gd name="T4" fmla="*/ 74 w 223"/>
                <a:gd name="T5" fmla="*/ 185 h 205"/>
                <a:gd name="T6" fmla="*/ 148 w 223"/>
                <a:gd name="T7" fmla="*/ 55 h 205"/>
                <a:gd name="T8" fmla="*/ 37 w 223"/>
                <a:gd name="T9" fmla="*/ 55 h 205"/>
              </a:gdLst>
              <a:ahLst/>
              <a:cxnLst>
                <a:cxn ang="0">
                  <a:pos x="T0" y="T1"/>
                </a:cxn>
                <a:cxn ang="0">
                  <a:pos x="T2" y="T3"/>
                </a:cxn>
                <a:cxn ang="0">
                  <a:pos x="T4" y="T5"/>
                </a:cxn>
                <a:cxn ang="0">
                  <a:pos x="T6" y="T7"/>
                </a:cxn>
                <a:cxn ang="0">
                  <a:pos x="T8" y="T9"/>
                </a:cxn>
              </a:cxnLst>
              <a:rect l="0" t="0" r="r" b="b"/>
              <a:pathLst>
                <a:path w="223" h="205">
                  <a:moveTo>
                    <a:pt x="37" y="55"/>
                  </a:moveTo>
                  <a:lnTo>
                    <a:pt x="37" y="55"/>
                  </a:lnTo>
                  <a:cubicBezTo>
                    <a:pt x="37" y="55"/>
                    <a:pt x="0" y="204"/>
                    <a:pt x="74" y="185"/>
                  </a:cubicBezTo>
                  <a:cubicBezTo>
                    <a:pt x="130" y="167"/>
                    <a:pt x="222" y="93"/>
                    <a:pt x="148" y="55"/>
                  </a:cubicBezTo>
                  <a:cubicBezTo>
                    <a:pt x="74" y="18"/>
                    <a:pt x="37" y="0"/>
                    <a:pt x="37" y="5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1" name="Freeform 50"/>
            <p:cNvSpPr>
              <a:spLocks noChangeArrowheads="1"/>
            </p:cNvSpPr>
            <p:nvPr/>
          </p:nvSpPr>
          <p:spPr bwMode="auto">
            <a:xfrm>
              <a:off x="7567613" y="6083300"/>
              <a:ext cx="80962" cy="66675"/>
            </a:xfrm>
            <a:custGeom>
              <a:avLst/>
              <a:gdLst>
                <a:gd name="T0" fmla="*/ 93 w 223"/>
                <a:gd name="T1" fmla="*/ 37 h 186"/>
                <a:gd name="T2" fmla="*/ 93 w 223"/>
                <a:gd name="T3" fmla="*/ 37 h 186"/>
                <a:gd name="T4" fmla="*/ 19 w 223"/>
                <a:gd name="T5" fmla="*/ 55 h 186"/>
                <a:gd name="T6" fmla="*/ 93 w 223"/>
                <a:gd name="T7" fmla="*/ 148 h 186"/>
                <a:gd name="T8" fmla="*/ 204 w 223"/>
                <a:gd name="T9" fmla="*/ 55 h 186"/>
                <a:gd name="T10" fmla="*/ 93 w 223"/>
                <a:gd name="T11" fmla="*/ 37 h 186"/>
              </a:gdLst>
              <a:ahLst/>
              <a:cxnLst>
                <a:cxn ang="0">
                  <a:pos x="T0" y="T1"/>
                </a:cxn>
                <a:cxn ang="0">
                  <a:pos x="T2" y="T3"/>
                </a:cxn>
                <a:cxn ang="0">
                  <a:pos x="T4" y="T5"/>
                </a:cxn>
                <a:cxn ang="0">
                  <a:pos x="T6" y="T7"/>
                </a:cxn>
                <a:cxn ang="0">
                  <a:pos x="T8" y="T9"/>
                </a:cxn>
                <a:cxn ang="0">
                  <a:pos x="T10" y="T11"/>
                </a:cxn>
              </a:cxnLst>
              <a:rect l="0" t="0" r="r" b="b"/>
              <a:pathLst>
                <a:path w="223" h="186">
                  <a:moveTo>
                    <a:pt x="93" y="37"/>
                  </a:moveTo>
                  <a:lnTo>
                    <a:pt x="93" y="37"/>
                  </a:lnTo>
                  <a:cubicBezTo>
                    <a:pt x="93" y="37"/>
                    <a:pt x="37" y="0"/>
                    <a:pt x="19" y="55"/>
                  </a:cubicBezTo>
                  <a:cubicBezTo>
                    <a:pt x="0" y="111"/>
                    <a:pt x="37" y="185"/>
                    <a:pt x="93" y="148"/>
                  </a:cubicBezTo>
                  <a:cubicBezTo>
                    <a:pt x="148" y="111"/>
                    <a:pt x="186" y="111"/>
                    <a:pt x="204" y="55"/>
                  </a:cubicBezTo>
                  <a:cubicBezTo>
                    <a:pt x="222" y="0"/>
                    <a:pt x="186" y="0"/>
                    <a:pt x="93"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2" name="Freeform 51"/>
            <p:cNvSpPr>
              <a:spLocks noChangeArrowheads="1"/>
            </p:cNvSpPr>
            <p:nvPr/>
          </p:nvSpPr>
          <p:spPr bwMode="auto">
            <a:xfrm>
              <a:off x="7586663" y="4579938"/>
              <a:ext cx="80962" cy="87312"/>
            </a:xfrm>
            <a:custGeom>
              <a:avLst/>
              <a:gdLst>
                <a:gd name="T0" fmla="*/ 37 w 223"/>
                <a:gd name="T1" fmla="*/ 37 h 242"/>
                <a:gd name="T2" fmla="*/ 37 w 223"/>
                <a:gd name="T3" fmla="*/ 37 h 242"/>
                <a:gd name="T4" fmla="*/ 18 w 223"/>
                <a:gd name="T5" fmla="*/ 148 h 242"/>
                <a:gd name="T6" fmla="*/ 92 w 223"/>
                <a:gd name="T7" fmla="*/ 241 h 242"/>
                <a:gd name="T8" fmla="*/ 185 w 223"/>
                <a:gd name="T9" fmla="*/ 148 h 242"/>
                <a:gd name="T10" fmla="*/ 37 w 223"/>
                <a:gd name="T11" fmla="*/ 37 h 242"/>
              </a:gdLst>
              <a:ahLst/>
              <a:cxnLst>
                <a:cxn ang="0">
                  <a:pos x="T0" y="T1"/>
                </a:cxn>
                <a:cxn ang="0">
                  <a:pos x="T2" y="T3"/>
                </a:cxn>
                <a:cxn ang="0">
                  <a:pos x="T4" y="T5"/>
                </a:cxn>
                <a:cxn ang="0">
                  <a:pos x="T6" y="T7"/>
                </a:cxn>
                <a:cxn ang="0">
                  <a:pos x="T8" y="T9"/>
                </a:cxn>
                <a:cxn ang="0">
                  <a:pos x="T10" y="T11"/>
                </a:cxn>
              </a:cxnLst>
              <a:rect l="0" t="0" r="r" b="b"/>
              <a:pathLst>
                <a:path w="223" h="242">
                  <a:moveTo>
                    <a:pt x="37" y="37"/>
                  </a:moveTo>
                  <a:lnTo>
                    <a:pt x="37" y="37"/>
                  </a:lnTo>
                  <a:cubicBezTo>
                    <a:pt x="0" y="56"/>
                    <a:pt x="18" y="148"/>
                    <a:pt x="18" y="148"/>
                  </a:cubicBezTo>
                  <a:cubicBezTo>
                    <a:pt x="18" y="148"/>
                    <a:pt x="0" y="241"/>
                    <a:pt x="92" y="241"/>
                  </a:cubicBezTo>
                  <a:cubicBezTo>
                    <a:pt x="166" y="241"/>
                    <a:pt x="222" y="186"/>
                    <a:pt x="185" y="148"/>
                  </a:cubicBezTo>
                  <a:cubicBezTo>
                    <a:pt x="148" y="112"/>
                    <a:pt x="92" y="0"/>
                    <a:pt x="37"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3" name="Freeform 52"/>
            <p:cNvSpPr>
              <a:spLocks noChangeArrowheads="1"/>
            </p:cNvSpPr>
            <p:nvPr/>
          </p:nvSpPr>
          <p:spPr bwMode="auto">
            <a:xfrm>
              <a:off x="949325" y="2905125"/>
              <a:ext cx="53975" cy="93663"/>
            </a:xfrm>
            <a:custGeom>
              <a:avLst/>
              <a:gdLst>
                <a:gd name="T0" fmla="*/ 36 w 149"/>
                <a:gd name="T1" fmla="*/ 19 h 261"/>
                <a:gd name="T2" fmla="*/ 36 w 149"/>
                <a:gd name="T3" fmla="*/ 19 h 261"/>
                <a:gd name="T4" fmla="*/ 0 w 149"/>
                <a:gd name="T5" fmla="*/ 148 h 261"/>
                <a:gd name="T6" fmla="*/ 111 w 149"/>
                <a:gd name="T7" fmla="*/ 204 h 261"/>
                <a:gd name="T8" fmla="*/ 74 w 149"/>
                <a:gd name="T9" fmla="*/ 93 h 261"/>
                <a:gd name="T10" fmla="*/ 36 w 149"/>
                <a:gd name="T11" fmla="*/ 19 h 261"/>
              </a:gdLst>
              <a:ahLst/>
              <a:cxnLst>
                <a:cxn ang="0">
                  <a:pos x="T0" y="T1"/>
                </a:cxn>
                <a:cxn ang="0">
                  <a:pos x="T2" y="T3"/>
                </a:cxn>
                <a:cxn ang="0">
                  <a:pos x="T4" y="T5"/>
                </a:cxn>
                <a:cxn ang="0">
                  <a:pos x="T6" y="T7"/>
                </a:cxn>
                <a:cxn ang="0">
                  <a:pos x="T8" y="T9"/>
                </a:cxn>
                <a:cxn ang="0">
                  <a:pos x="T10" y="T11"/>
                </a:cxn>
              </a:cxnLst>
              <a:rect l="0" t="0" r="r" b="b"/>
              <a:pathLst>
                <a:path w="149" h="261">
                  <a:moveTo>
                    <a:pt x="36" y="19"/>
                  </a:moveTo>
                  <a:lnTo>
                    <a:pt x="36" y="19"/>
                  </a:lnTo>
                  <a:cubicBezTo>
                    <a:pt x="36" y="19"/>
                    <a:pt x="0" y="111"/>
                    <a:pt x="0" y="148"/>
                  </a:cubicBezTo>
                  <a:cubicBezTo>
                    <a:pt x="0" y="185"/>
                    <a:pt x="74" y="260"/>
                    <a:pt x="111" y="204"/>
                  </a:cubicBezTo>
                  <a:cubicBezTo>
                    <a:pt x="148" y="130"/>
                    <a:pt x="74" y="93"/>
                    <a:pt x="74" y="93"/>
                  </a:cubicBezTo>
                  <a:cubicBezTo>
                    <a:pt x="74" y="93"/>
                    <a:pt x="74" y="0"/>
                    <a:pt x="36" y="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4" name="Freeform 53"/>
            <p:cNvSpPr>
              <a:spLocks noChangeArrowheads="1"/>
            </p:cNvSpPr>
            <p:nvPr/>
          </p:nvSpPr>
          <p:spPr bwMode="auto">
            <a:xfrm>
              <a:off x="1430338" y="1589088"/>
              <a:ext cx="87312" cy="41275"/>
            </a:xfrm>
            <a:custGeom>
              <a:avLst/>
              <a:gdLst>
                <a:gd name="T0" fmla="*/ 93 w 242"/>
                <a:gd name="T1" fmla="*/ 0 h 113"/>
                <a:gd name="T2" fmla="*/ 93 w 242"/>
                <a:gd name="T3" fmla="*/ 0 h 113"/>
                <a:gd name="T4" fmla="*/ 19 w 242"/>
                <a:gd name="T5" fmla="*/ 56 h 113"/>
                <a:gd name="T6" fmla="*/ 130 w 242"/>
                <a:gd name="T7" fmla="*/ 112 h 113"/>
                <a:gd name="T8" fmla="*/ 93 w 242"/>
                <a:gd name="T9" fmla="*/ 0 h 113"/>
              </a:gdLst>
              <a:ahLst/>
              <a:cxnLst>
                <a:cxn ang="0">
                  <a:pos x="T0" y="T1"/>
                </a:cxn>
                <a:cxn ang="0">
                  <a:pos x="T2" y="T3"/>
                </a:cxn>
                <a:cxn ang="0">
                  <a:pos x="T4" y="T5"/>
                </a:cxn>
                <a:cxn ang="0">
                  <a:pos x="T6" y="T7"/>
                </a:cxn>
                <a:cxn ang="0">
                  <a:pos x="T8" y="T9"/>
                </a:cxn>
              </a:cxnLst>
              <a:rect l="0" t="0" r="r" b="b"/>
              <a:pathLst>
                <a:path w="242" h="113">
                  <a:moveTo>
                    <a:pt x="93" y="0"/>
                  </a:moveTo>
                  <a:lnTo>
                    <a:pt x="93" y="0"/>
                  </a:lnTo>
                  <a:cubicBezTo>
                    <a:pt x="93" y="0"/>
                    <a:pt x="0" y="19"/>
                    <a:pt x="19" y="56"/>
                  </a:cubicBezTo>
                  <a:cubicBezTo>
                    <a:pt x="55" y="93"/>
                    <a:pt x="130" y="112"/>
                    <a:pt x="130" y="112"/>
                  </a:cubicBezTo>
                  <a:cubicBezTo>
                    <a:pt x="130" y="112"/>
                    <a:pt x="241" y="19"/>
                    <a:pt x="93"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5" name="Freeform 54"/>
            <p:cNvSpPr>
              <a:spLocks noChangeArrowheads="1"/>
            </p:cNvSpPr>
            <p:nvPr/>
          </p:nvSpPr>
          <p:spPr bwMode="auto">
            <a:xfrm>
              <a:off x="1357313" y="1555750"/>
              <a:ext cx="47625" cy="20638"/>
            </a:xfrm>
            <a:custGeom>
              <a:avLst/>
              <a:gdLst>
                <a:gd name="T0" fmla="*/ 0 w 131"/>
                <a:gd name="T1" fmla="*/ 0 h 56"/>
                <a:gd name="T2" fmla="*/ 0 w 131"/>
                <a:gd name="T3" fmla="*/ 0 h 56"/>
                <a:gd name="T4" fmla="*/ 18 w 131"/>
                <a:gd name="T5" fmla="*/ 55 h 56"/>
                <a:gd name="T6" fmla="*/ 0 w 131"/>
                <a:gd name="T7" fmla="*/ 0 h 56"/>
              </a:gdLst>
              <a:ahLst/>
              <a:cxnLst>
                <a:cxn ang="0">
                  <a:pos x="T0" y="T1"/>
                </a:cxn>
                <a:cxn ang="0">
                  <a:pos x="T2" y="T3"/>
                </a:cxn>
                <a:cxn ang="0">
                  <a:pos x="T4" y="T5"/>
                </a:cxn>
                <a:cxn ang="0">
                  <a:pos x="T6" y="T7"/>
                </a:cxn>
              </a:cxnLst>
              <a:rect l="0" t="0" r="r" b="b"/>
              <a:pathLst>
                <a:path w="131" h="56">
                  <a:moveTo>
                    <a:pt x="0" y="0"/>
                  </a:moveTo>
                  <a:lnTo>
                    <a:pt x="0" y="0"/>
                  </a:lnTo>
                  <a:cubicBezTo>
                    <a:pt x="18" y="55"/>
                    <a:pt x="18" y="55"/>
                    <a:pt x="18" y="55"/>
                  </a:cubicBezTo>
                  <a:cubicBezTo>
                    <a:pt x="18" y="55"/>
                    <a:pt x="130" y="0"/>
                    <a:pt x="0" y="0"/>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116" name="Freeform 55"/>
            <p:cNvSpPr>
              <a:spLocks noChangeArrowheads="1"/>
            </p:cNvSpPr>
            <p:nvPr/>
          </p:nvSpPr>
          <p:spPr bwMode="auto">
            <a:xfrm>
              <a:off x="1663700" y="1582738"/>
              <a:ext cx="53975" cy="66675"/>
            </a:xfrm>
            <a:custGeom>
              <a:avLst/>
              <a:gdLst>
                <a:gd name="T0" fmla="*/ 56 w 149"/>
                <a:gd name="T1" fmla="*/ 0 h 186"/>
                <a:gd name="T2" fmla="*/ 56 w 149"/>
                <a:gd name="T3" fmla="*/ 0 h 186"/>
                <a:gd name="T4" fmla="*/ 0 w 149"/>
                <a:gd name="T5" fmla="*/ 74 h 186"/>
                <a:gd name="T6" fmla="*/ 74 w 149"/>
                <a:gd name="T7" fmla="*/ 111 h 186"/>
                <a:gd name="T8" fmla="*/ 56 w 149"/>
                <a:gd name="T9" fmla="*/ 0 h 186"/>
              </a:gdLst>
              <a:ahLst/>
              <a:cxnLst>
                <a:cxn ang="0">
                  <a:pos x="T0" y="T1"/>
                </a:cxn>
                <a:cxn ang="0">
                  <a:pos x="T2" y="T3"/>
                </a:cxn>
                <a:cxn ang="0">
                  <a:pos x="T4" y="T5"/>
                </a:cxn>
                <a:cxn ang="0">
                  <a:pos x="T6" y="T7"/>
                </a:cxn>
                <a:cxn ang="0">
                  <a:pos x="T8" y="T9"/>
                </a:cxn>
              </a:cxnLst>
              <a:rect l="0" t="0" r="r" b="b"/>
              <a:pathLst>
                <a:path w="149" h="186">
                  <a:moveTo>
                    <a:pt x="56" y="0"/>
                  </a:moveTo>
                  <a:lnTo>
                    <a:pt x="56" y="0"/>
                  </a:lnTo>
                  <a:cubicBezTo>
                    <a:pt x="0" y="74"/>
                    <a:pt x="0" y="74"/>
                    <a:pt x="0" y="74"/>
                  </a:cubicBezTo>
                  <a:cubicBezTo>
                    <a:pt x="0" y="74"/>
                    <a:pt x="37" y="185"/>
                    <a:pt x="74" y="111"/>
                  </a:cubicBezTo>
                  <a:cubicBezTo>
                    <a:pt x="93" y="37"/>
                    <a:pt x="148" y="0"/>
                    <a:pt x="56"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7" name="Freeform 56"/>
            <p:cNvSpPr>
              <a:spLocks noChangeArrowheads="1"/>
            </p:cNvSpPr>
            <p:nvPr/>
          </p:nvSpPr>
          <p:spPr bwMode="auto">
            <a:xfrm>
              <a:off x="1717675" y="1509713"/>
              <a:ext cx="41275" cy="47625"/>
            </a:xfrm>
            <a:custGeom>
              <a:avLst/>
              <a:gdLst>
                <a:gd name="T0" fmla="*/ 0 w 113"/>
                <a:gd name="T1" fmla="*/ 0 h 131"/>
                <a:gd name="T2" fmla="*/ 0 w 113"/>
                <a:gd name="T3" fmla="*/ 0 h 131"/>
                <a:gd name="T4" fmla="*/ 19 w 113"/>
                <a:gd name="T5" fmla="*/ 130 h 131"/>
                <a:gd name="T6" fmla="*/ 0 w 113"/>
                <a:gd name="T7" fmla="*/ 0 h 131"/>
              </a:gdLst>
              <a:ahLst/>
              <a:cxnLst>
                <a:cxn ang="0">
                  <a:pos x="T0" y="T1"/>
                </a:cxn>
                <a:cxn ang="0">
                  <a:pos x="T2" y="T3"/>
                </a:cxn>
                <a:cxn ang="0">
                  <a:pos x="T4" y="T5"/>
                </a:cxn>
                <a:cxn ang="0">
                  <a:pos x="T6" y="T7"/>
                </a:cxn>
              </a:cxnLst>
              <a:rect l="0" t="0" r="r" b="b"/>
              <a:pathLst>
                <a:path w="113" h="131">
                  <a:moveTo>
                    <a:pt x="0" y="0"/>
                  </a:moveTo>
                  <a:lnTo>
                    <a:pt x="0" y="0"/>
                  </a:lnTo>
                  <a:cubicBezTo>
                    <a:pt x="19" y="130"/>
                    <a:pt x="19" y="130"/>
                    <a:pt x="19" y="130"/>
                  </a:cubicBezTo>
                  <a:cubicBezTo>
                    <a:pt x="19" y="130"/>
                    <a:pt x="112" y="0"/>
                    <a:pt x="0"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8" name="Freeform 57"/>
            <p:cNvSpPr>
              <a:spLocks noChangeArrowheads="1"/>
            </p:cNvSpPr>
            <p:nvPr/>
          </p:nvSpPr>
          <p:spPr bwMode="auto">
            <a:xfrm>
              <a:off x="1490663" y="1101725"/>
              <a:ext cx="39687" cy="66675"/>
            </a:xfrm>
            <a:custGeom>
              <a:avLst/>
              <a:gdLst>
                <a:gd name="T0" fmla="*/ 18 w 112"/>
                <a:gd name="T1" fmla="*/ 0 h 186"/>
                <a:gd name="T2" fmla="*/ 18 w 112"/>
                <a:gd name="T3" fmla="*/ 0 h 186"/>
                <a:gd name="T4" fmla="*/ 0 w 112"/>
                <a:gd name="T5" fmla="*/ 74 h 186"/>
                <a:gd name="T6" fmla="*/ 111 w 112"/>
                <a:gd name="T7" fmla="*/ 130 h 186"/>
                <a:gd name="T8" fmla="*/ 18 w 112"/>
                <a:gd name="T9" fmla="*/ 0 h 186"/>
              </a:gdLst>
              <a:ahLst/>
              <a:cxnLst>
                <a:cxn ang="0">
                  <a:pos x="T0" y="T1"/>
                </a:cxn>
                <a:cxn ang="0">
                  <a:pos x="T2" y="T3"/>
                </a:cxn>
                <a:cxn ang="0">
                  <a:pos x="T4" y="T5"/>
                </a:cxn>
                <a:cxn ang="0">
                  <a:pos x="T6" y="T7"/>
                </a:cxn>
                <a:cxn ang="0">
                  <a:pos x="T8" y="T9"/>
                </a:cxn>
              </a:cxnLst>
              <a:rect l="0" t="0" r="r" b="b"/>
              <a:pathLst>
                <a:path w="112" h="186">
                  <a:moveTo>
                    <a:pt x="18" y="0"/>
                  </a:moveTo>
                  <a:lnTo>
                    <a:pt x="18" y="0"/>
                  </a:lnTo>
                  <a:cubicBezTo>
                    <a:pt x="0" y="74"/>
                    <a:pt x="0" y="74"/>
                    <a:pt x="0" y="74"/>
                  </a:cubicBezTo>
                  <a:cubicBezTo>
                    <a:pt x="0" y="74"/>
                    <a:pt x="111" y="185"/>
                    <a:pt x="111" y="130"/>
                  </a:cubicBezTo>
                  <a:cubicBezTo>
                    <a:pt x="111" y="74"/>
                    <a:pt x="74" y="19"/>
                    <a:pt x="18"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9" name="Freeform 118"/>
            <p:cNvSpPr>
              <a:spLocks noChangeArrowheads="1"/>
            </p:cNvSpPr>
            <p:nvPr/>
          </p:nvSpPr>
          <p:spPr bwMode="auto">
            <a:xfrm>
              <a:off x="3440113" y="4127500"/>
              <a:ext cx="33337" cy="53975"/>
            </a:xfrm>
            <a:custGeom>
              <a:avLst/>
              <a:gdLst>
                <a:gd name="T0" fmla="*/ 37 w 93"/>
                <a:gd name="T1" fmla="*/ 37 h 148"/>
                <a:gd name="T2" fmla="*/ 37 w 93"/>
                <a:gd name="T3" fmla="*/ 37 h 148"/>
                <a:gd name="T4" fmla="*/ 0 w 93"/>
                <a:gd name="T5" fmla="*/ 129 h 148"/>
                <a:gd name="T6" fmla="*/ 92 w 93"/>
                <a:gd name="T7" fmla="*/ 110 h 148"/>
                <a:gd name="T8" fmla="*/ 37 w 93"/>
                <a:gd name="T9" fmla="*/ 37 h 148"/>
              </a:gdLst>
              <a:ahLst/>
              <a:cxnLst>
                <a:cxn ang="0">
                  <a:pos x="T0" y="T1"/>
                </a:cxn>
                <a:cxn ang="0">
                  <a:pos x="T2" y="T3"/>
                </a:cxn>
                <a:cxn ang="0">
                  <a:pos x="T4" y="T5"/>
                </a:cxn>
                <a:cxn ang="0">
                  <a:pos x="T6" y="T7"/>
                </a:cxn>
                <a:cxn ang="0">
                  <a:pos x="T8" y="T9"/>
                </a:cxn>
              </a:cxnLst>
              <a:rect l="0" t="0" r="r" b="b"/>
              <a:pathLst>
                <a:path w="93" h="148">
                  <a:moveTo>
                    <a:pt x="37" y="37"/>
                  </a:moveTo>
                  <a:lnTo>
                    <a:pt x="37" y="37"/>
                  </a:lnTo>
                  <a:cubicBezTo>
                    <a:pt x="37" y="37"/>
                    <a:pt x="0" y="91"/>
                    <a:pt x="0" y="129"/>
                  </a:cubicBezTo>
                  <a:cubicBezTo>
                    <a:pt x="18" y="147"/>
                    <a:pt x="92" y="147"/>
                    <a:pt x="92" y="110"/>
                  </a:cubicBezTo>
                  <a:cubicBezTo>
                    <a:pt x="92" y="91"/>
                    <a:pt x="92" y="0"/>
                    <a:pt x="37"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0" name="Freeform 119"/>
            <p:cNvSpPr>
              <a:spLocks noChangeArrowheads="1"/>
            </p:cNvSpPr>
            <p:nvPr/>
          </p:nvSpPr>
          <p:spPr bwMode="auto">
            <a:xfrm>
              <a:off x="3506788" y="4025900"/>
              <a:ext cx="41275" cy="41275"/>
            </a:xfrm>
            <a:custGeom>
              <a:avLst/>
              <a:gdLst>
                <a:gd name="T0" fmla="*/ 19 w 113"/>
                <a:gd name="T1" fmla="*/ 56 h 113"/>
                <a:gd name="T2" fmla="*/ 19 w 113"/>
                <a:gd name="T3" fmla="*/ 56 h 113"/>
                <a:gd name="T4" fmla="*/ 19 w 113"/>
                <a:gd name="T5" fmla="*/ 112 h 113"/>
                <a:gd name="T6" fmla="*/ 93 w 113"/>
                <a:gd name="T7" fmla="*/ 74 h 113"/>
                <a:gd name="T8" fmla="*/ 19 w 113"/>
                <a:gd name="T9" fmla="*/ 56 h 113"/>
              </a:gdLst>
              <a:ahLst/>
              <a:cxnLst>
                <a:cxn ang="0">
                  <a:pos x="T0" y="T1"/>
                </a:cxn>
                <a:cxn ang="0">
                  <a:pos x="T2" y="T3"/>
                </a:cxn>
                <a:cxn ang="0">
                  <a:pos x="T4" y="T5"/>
                </a:cxn>
                <a:cxn ang="0">
                  <a:pos x="T6" y="T7"/>
                </a:cxn>
                <a:cxn ang="0">
                  <a:pos x="T8" y="T9"/>
                </a:cxn>
              </a:cxnLst>
              <a:rect l="0" t="0" r="r" b="b"/>
              <a:pathLst>
                <a:path w="113" h="113">
                  <a:moveTo>
                    <a:pt x="19" y="56"/>
                  </a:moveTo>
                  <a:lnTo>
                    <a:pt x="19" y="56"/>
                  </a:lnTo>
                  <a:cubicBezTo>
                    <a:pt x="19" y="56"/>
                    <a:pt x="0" y="112"/>
                    <a:pt x="19" y="112"/>
                  </a:cubicBezTo>
                  <a:cubicBezTo>
                    <a:pt x="37" y="112"/>
                    <a:pt x="93" y="74"/>
                    <a:pt x="93" y="74"/>
                  </a:cubicBezTo>
                  <a:cubicBezTo>
                    <a:pt x="93" y="74"/>
                    <a:pt x="112" y="0"/>
                    <a:pt x="19"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1" name="Freeform 120"/>
            <p:cNvSpPr>
              <a:spLocks noChangeArrowheads="1"/>
            </p:cNvSpPr>
            <p:nvPr/>
          </p:nvSpPr>
          <p:spPr bwMode="auto">
            <a:xfrm>
              <a:off x="3627438" y="3825875"/>
              <a:ext cx="66675" cy="73025"/>
            </a:xfrm>
            <a:custGeom>
              <a:avLst/>
              <a:gdLst>
                <a:gd name="T0" fmla="*/ 37 w 186"/>
                <a:gd name="T1" fmla="*/ 92 h 205"/>
                <a:gd name="T2" fmla="*/ 37 w 186"/>
                <a:gd name="T3" fmla="*/ 92 h 205"/>
                <a:gd name="T4" fmla="*/ 19 w 186"/>
                <a:gd name="T5" fmla="*/ 130 h 205"/>
                <a:gd name="T6" fmla="*/ 37 w 186"/>
                <a:gd name="T7" fmla="*/ 204 h 205"/>
                <a:gd name="T8" fmla="*/ 130 w 186"/>
                <a:gd name="T9" fmla="*/ 167 h 205"/>
                <a:gd name="T10" fmla="*/ 149 w 186"/>
                <a:gd name="T11" fmla="*/ 56 h 205"/>
                <a:gd name="T12" fmla="*/ 37 w 186"/>
                <a:gd name="T13" fmla="*/ 92 h 205"/>
              </a:gdLst>
              <a:ahLst/>
              <a:cxnLst>
                <a:cxn ang="0">
                  <a:pos x="T0" y="T1"/>
                </a:cxn>
                <a:cxn ang="0">
                  <a:pos x="T2" y="T3"/>
                </a:cxn>
                <a:cxn ang="0">
                  <a:pos x="T4" y="T5"/>
                </a:cxn>
                <a:cxn ang="0">
                  <a:pos x="T6" y="T7"/>
                </a:cxn>
                <a:cxn ang="0">
                  <a:pos x="T8" y="T9"/>
                </a:cxn>
                <a:cxn ang="0">
                  <a:pos x="T10" y="T11"/>
                </a:cxn>
                <a:cxn ang="0">
                  <a:pos x="T12" y="T13"/>
                </a:cxn>
              </a:cxnLst>
              <a:rect l="0" t="0" r="r" b="b"/>
              <a:pathLst>
                <a:path w="186" h="205">
                  <a:moveTo>
                    <a:pt x="37" y="92"/>
                  </a:moveTo>
                  <a:lnTo>
                    <a:pt x="37" y="92"/>
                  </a:lnTo>
                  <a:cubicBezTo>
                    <a:pt x="19" y="130"/>
                    <a:pt x="19" y="130"/>
                    <a:pt x="19" y="130"/>
                  </a:cubicBezTo>
                  <a:cubicBezTo>
                    <a:pt x="19" y="130"/>
                    <a:pt x="0" y="185"/>
                    <a:pt x="37" y="204"/>
                  </a:cubicBezTo>
                  <a:cubicBezTo>
                    <a:pt x="74" y="204"/>
                    <a:pt x="74" y="185"/>
                    <a:pt x="130" y="167"/>
                  </a:cubicBezTo>
                  <a:cubicBezTo>
                    <a:pt x="167" y="130"/>
                    <a:pt x="185" y="74"/>
                    <a:pt x="149" y="56"/>
                  </a:cubicBezTo>
                  <a:cubicBezTo>
                    <a:pt x="130" y="37"/>
                    <a:pt x="56" y="0"/>
                    <a:pt x="37"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2" name="Freeform 121"/>
            <p:cNvSpPr>
              <a:spLocks noChangeArrowheads="1"/>
            </p:cNvSpPr>
            <p:nvPr/>
          </p:nvSpPr>
          <p:spPr bwMode="auto">
            <a:xfrm>
              <a:off x="6130925" y="3625850"/>
              <a:ext cx="26988" cy="53975"/>
            </a:xfrm>
            <a:custGeom>
              <a:avLst/>
              <a:gdLst>
                <a:gd name="T0" fmla="*/ 55 w 75"/>
                <a:gd name="T1" fmla="*/ 19 h 149"/>
                <a:gd name="T2" fmla="*/ 55 w 75"/>
                <a:gd name="T3" fmla="*/ 19 h 149"/>
                <a:gd name="T4" fmla="*/ 0 w 75"/>
                <a:gd name="T5" fmla="*/ 112 h 149"/>
                <a:gd name="T6" fmla="*/ 37 w 75"/>
                <a:gd name="T7" fmla="*/ 112 h 149"/>
                <a:gd name="T8" fmla="*/ 55 w 75"/>
                <a:gd name="T9" fmla="*/ 19 h 149"/>
              </a:gdLst>
              <a:ahLst/>
              <a:cxnLst>
                <a:cxn ang="0">
                  <a:pos x="T0" y="T1"/>
                </a:cxn>
                <a:cxn ang="0">
                  <a:pos x="T2" y="T3"/>
                </a:cxn>
                <a:cxn ang="0">
                  <a:pos x="T4" y="T5"/>
                </a:cxn>
                <a:cxn ang="0">
                  <a:pos x="T6" y="T7"/>
                </a:cxn>
                <a:cxn ang="0">
                  <a:pos x="T8" y="T9"/>
                </a:cxn>
              </a:cxnLst>
              <a:rect l="0" t="0" r="r" b="b"/>
              <a:pathLst>
                <a:path w="75" h="149">
                  <a:moveTo>
                    <a:pt x="55" y="19"/>
                  </a:moveTo>
                  <a:lnTo>
                    <a:pt x="55" y="19"/>
                  </a:lnTo>
                  <a:cubicBezTo>
                    <a:pt x="37" y="37"/>
                    <a:pt x="0" y="74"/>
                    <a:pt x="0" y="112"/>
                  </a:cubicBezTo>
                  <a:cubicBezTo>
                    <a:pt x="0" y="148"/>
                    <a:pt x="18" y="148"/>
                    <a:pt x="37" y="112"/>
                  </a:cubicBezTo>
                  <a:cubicBezTo>
                    <a:pt x="55" y="74"/>
                    <a:pt x="74" y="0"/>
                    <a:pt x="55" y="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3" name="Freeform 122"/>
            <p:cNvSpPr>
              <a:spLocks noChangeArrowheads="1"/>
            </p:cNvSpPr>
            <p:nvPr/>
          </p:nvSpPr>
          <p:spPr bwMode="auto">
            <a:xfrm>
              <a:off x="6172200" y="3538538"/>
              <a:ext cx="53975" cy="60325"/>
            </a:xfrm>
            <a:custGeom>
              <a:avLst/>
              <a:gdLst>
                <a:gd name="T0" fmla="*/ 92 w 149"/>
                <a:gd name="T1" fmla="*/ 37 h 168"/>
                <a:gd name="T2" fmla="*/ 92 w 149"/>
                <a:gd name="T3" fmla="*/ 37 h 168"/>
                <a:gd name="T4" fmla="*/ 18 w 149"/>
                <a:gd name="T5" fmla="*/ 148 h 168"/>
                <a:gd name="T6" fmla="*/ 92 w 149"/>
                <a:gd name="T7" fmla="*/ 112 h 168"/>
                <a:gd name="T8" fmla="*/ 92 w 149"/>
                <a:gd name="T9" fmla="*/ 37 h 168"/>
              </a:gdLst>
              <a:ahLst/>
              <a:cxnLst>
                <a:cxn ang="0">
                  <a:pos x="T0" y="T1"/>
                </a:cxn>
                <a:cxn ang="0">
                  <a:pos x="T2" y="T3"/>
                </a:cxn>
                <a:cxn ang="0">
                  <a:pos x="T4" y="T5"/>
                </a:cxn>
                <a:cxn ang="0">
                  <a:pos x="T6" y="T7"/>
                </a:cxn>
                <a:cxn ang="0">
                  <a:pos x="T8" y="T9"/>
                </a:cxn>
              </a:cxnLst>
              <a:rect l="0" t="0" r="r" b="b"/>
              <a:pathLst>
                <a:path w="149" h="168">
                  <a:moveTo>
                    <a:pt x="92" y="37"/>
                  </a:moveTo>
                  <a:lnTo>
                    <a:pt x="92" y="37"/>
                  </a:lnTo>
                  <a:cubicBezTo>
                    <a:pt x="74" y="37"/>
                    <a:pt x="0" y="130"/>
                    <a:pt x="18" y="148"/>
                  </a:cubicBezTo>
                  <a:cubicBezTo>
                    <a:pt x="37" y="167"/>
                    <a:pt x="74" y="130"/>
                    <a:pt x="92" y="112"/>
                  </a:cubicBezTo>
                  <a:cubicBezTo>
                    <a:pt x="111" y="93"/>
                    <a:pt x="148" y="0"/>
                    <a:pt x="92"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4" name="Freeform 95"/>
            <p:cNvSpPr>
              <a:spLocks noChangeArrowheads="1"/>
            </p:cNvSpPr>
            <p:nvPr/>
          </p:nvSpPr>
          <p:spPr bwMode="auto">
            <a:xfrm>
              <a:off x="6692900" y="5195888"/>
              <a:ext cx="33338" cy="53975"/>
            </a:xfrm>
            <a:custGeom>
              <a:avLst/>
              <a:gdLst>
                <a:gd name="T0" fmla="*/ 37 w 94"/>
                <a:gd name="T1" fmla="*/ 18 h 149"/>
                <a:gd name="T2" fmla="*/ 37 w 94"/>
                <a:gd name="T3" fmla="*/ 18 h 149"/>
                <a:gd name="T4" fmla="*/ 18 w 94"/>
                <a:gd name="T5" fmla="*/ 111 h 149"/>
                <a:gd name="T6" fmla="*/ 93 w 94"/>
                <a:gd name="T7" fmla="*/ 148 h 149"/>
                <a:gd name="T8" fmla="*/ 37 w 94"/>
                <a:gd name="T9" fmla="*/ 18 h 149"/>
              </a:gdLst>
              <a:ahLst/>
              <a:cxnLst>
                <a:cxn ang="0">
                  <a:pos x="T0" y="T1"/>
                </a:cxn>
                <a:cxn ang="0">
                  <a:pos x="T2" y="T3"/>
                </a:cxn>
                <a:cxn ang="0">
                  <a:pos x="T4" y="T5"/>
                </a:cxn>
                <a:cxn ang="0">
                  <a:pos x="T6" y="T7"/>
                </a:cxn>
                <a:cxn ang="0">
                  <a:pos x="T8" y="T9"/>
                </a:cxn>
              </a:cxnLst>
              <a:rect l="0" t="0" r="r" b="b"/>
              <a:pathLst>
                <a:path w="94" h="149">
                  <a:moveTo>
                    <a:pt x="37" y="18"/>
                  </a:moveTo>
                  <a:lnTo>
                    <a:pt x="37" y="18"/>
                  </a:lnTo>
                  <a:cubicBezTo>
                    <a:pt x="37" y="18"/>
                    <a:pt x="0" y="92"/>
                    <a:pt x="18" y="111"/>
                  </a:cubicBezTo>
                  <a:cubicBezTo>
                    <a:pt x="37" y="111"/>
                    <a:pt x="93" y="148"/>
                    <a:pt x="93" y="148"/>
                  </a:cubicBezTo>
                  <a:cubicBezTo>
                    <a:pt x="93" y="148"/>
                    <a:pt x="74" y="0"/>
                    <a:pt x="37" y="1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5" name="Freeform 96"/>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 name="T8" fmla="*/ 111 w 112"/>
                <a:gd name="T9" fmla="*/ 112 h 131"/>
              </a:gdLst>
              <a:ahLst/>
              <a:cxnLst>
                <a:cxn ang="0">
                  <a:pos x="T0" y="T1"/>
                </a:cxn>
                <a:cxn ang="0">
                  <a:pos x="T2" y="T3"/>
                </a:cxn>
                <a:cxn ang="0">
                  <a:pos x="T4" y="T5"/>
                </a:cxn>
                <a:cxn ang="0">
                  <a:pos x="T6" y="T7"/>
                </a:cxn>
                <a:cxn ang="0">
                  <a:pos x="T8" y="T9"/>
                </a:cxn>
              </a:cxnLst>
              <a:rect l="0" t="0" r="r" b="b"/>
              <a:pathLst>
                <a:path w="112" h="131">
                  <a:moveTo>
                    <a:pt x="111" y="112"/>
                  </a:moveTo>
                  <a:lnTo>
                    <a:pt x="111" y="112"/>
                  </a:lnTo>
                  <a:cubicBezTo>
                    <a:pt x="111" y="112"/>
                    <a:pt x="19" y="0"/>
                    <a:pt x="0" y="38"/>
                  </a:cubicBezTo>
                  <a:cubicBezTo>
                    <a:pt x="0" y="38"/>
                    <a:pt x="0" y="130"/>
                    <a:pt x="19" y="112"/>
                  </a:cubicBezTo>
                  <a:lnTo>
                    <a:pt x="111" y="112"/>
                  </a:ln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6" name="Freeform 97"/>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Lst>
              <a:ahLst/>
              <a:cxnLst>
                <a:cxn ang="0">
                  <a:pos x="T0" y="T1"/>
                </a:cxn>
                <a:cxn ang="0">
                  <a:pos x="T2" y="T3"/>
                </a:cxn>
                <a:cxn ang="0">
                  <a:pos x="T4" y="T5"/>
                </a:cxn>
                <a:cxn ang="0">
                  <a:pos x="T6" y="T7"/>
                </a:cxn>
              </a:cxnLst>
              <a:rect l="0" t="0" r="r" b="b"/>
              <a:pathLst>
                <a:path w="112" h="131">
                  <a:moveTo>
                    <a:pt x="111" y="112"/>
                  </a:moveTo>
                  <a:lnTo>
                    <a:pt x="111" y="112"/>
                  </a:lnTo>
                  <a:cubicBezTo>
                    <a:pt x="111" y="112"/>
                    <a:pt x="19" y="0"/>
                    <a:pt x="0" y="38"/>
                  </a:cubicBezTo>
                  <a:cubicBezTo>
                    <a:pt x="0" y="38"/>
                    <a:pt x="0" y="130"/>
                    <a:pt x="19" y="112"/>
                  </a:cubicBezTo>
                </a:path>
              </a:pathLst>
            </a:custGeom>
            <a:grpFill/>
            <a:ln w="6350" cap="flat">
              <a:solidFill>
                <a:schemeClr val="bg1"/>
              </a:solidFill>
              <a:round/>
              <a:headEnd/>
              <a:tailEnd/>
            </a:ln>
            <a:effectLst/>
            <a:extLst>
              <a:ext uri="{AF507438-7753-43e0-B8FC-AC1667EBCBE1}"/>
            </a:extLst>
          </p:spPr>
          <p:txBody>
            <a:bodyPr/>
            <a:lstStyle/>
            <a:p>
              <a:pPr defTabSz="1828272">
                <a:defRPr/>
              </a:pPr>
              <a:endParaRPr lang="en-US"/>
            </a:p>
          </p:txBody>
        </p:sp>
      </p:grpSp>
      <p:sp>
        <p:nvSpPr>
          <p:cNvPr id="127" name="TextBox 126"/>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28" name="TextBox 127"/>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smtClean="0">
                <a:solidFill>
                  <a:schemeClr val="tx1">
                    <a:alpha val="65000"/>
                  </a:schemeClr>
                </a:solidFill>
                <a:ea typeface="Source Sans Pro" charset="0"/>
                <a:cs typeface="Source Sans Pro" charset="0"/>
              </a:rPr>
              <a:t>randomised</a:t>
            </a:r>
            <a:r>
              <a:rPr lang="en-US" sz="1000" dirty="0" smtClean="0">
                <a:solidFill>
                  <a:schemeClr val="tx1">
                    <a:alpha val="65000"/>
                  </a:schemeClr>
                </a:solidFill>
                <a:ea typeface="Source Sans Pro" charset="0"/>
                <a:cs typeface="Source Sans Pro" charset="0"/>
              </a:rPr>
              <a:t>.</a:t>
            </a:r>
            <a:endParaRPr lang="en-US" sz="1000" dirty="0">
              <a:solidFill>
                <a:schemeClr val="tx1">
                  <a:alpha val="65000"/>
                </a:schemeClr>
              </a:solidFill>
              <a:ea typeface="Source Sans Pro" charset="0"/>
              <a:cs typeface="Source Sans Pro" charset="0"/>
            </a:endParaRPr>
          </a:p>
        </p:txBody>
      </p:sp>
      <p:sp>
        <p:nvSpPr>
          <p:cNvPr id="131" name="Rectangle 13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32" name="Right Triangle 13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09938713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BRAZIL </a:t>
            </a:r>
            <a:br>
              <a:rPr lang="en-US" dirty="0"/>
            </a:br>
            <a:r>
              <a:rPr lang="en-US" dirty="0"/>
              <a:t>MAP</a:t>
            </a:r>
          </a:p>
        </p:txBody>
      </p:sp>
      <p:grpSp>
        <p:nvGrpSpPr>
          <p:cNvPr id="127" name="Группа 6"/>
          <p:cNvGrpSpPr/>
          <p:nvPr/>
        </p:nvGrpSpPr>
        <p:grpSpPr>
          <a:xfrm>
            <a:off x="5952123" y="1194185"/>
            <a:ext cx="4948327" cy="5032149"/>
            <a:chOff x="1618558" y="980768"/>
            <a:chExt cx="4948326" cy="5032148"/>
          </a:xfrm>
          <a:solidFill>
            <a:schemeClr val="bg2">
              <a:lumMod val="90000"/>
            </a:schemeClr>
          </a:solidFill>
        </p:grpSpPr>
        <p:sp>
          <p:nvSpPr>
            <p:cNvPr id="128" name="Freeform 18"/>
            <p:cNvSpPr>
              <a:spLocks noChangeArrowheads="1"/>
            </p:cNvSpPr>
            <p:nvPr/>
          </p:nvSpPr>
          <p:spPr bwMode="auto">
            <a:xfrm>
              <a:off x="5095188" y="2891204"/>
              <a:ext cx="1114348" cy="1280303"/>
            </a:xfrm>
            <a:custGeom>
              <a:avLst/>
              <a:gdLst>
                <a:gd name="T0" fmla="*/ 4327 w 4414"/>
                <a:gd name="T1" fmla="*/ 1702 h 5072"/>
                <a:gd name="T2" fmla="*/ 4070 w 4414"/>
                <a:gd name="T3" fmla="*/ 2078 h 5072"/>
                <a:gd name="T4" fmla="*/ 3760 w 4414"/>
                <a:gd name="T5" fmla="*/ 2328 h 5072"/>
                <a:gd name="T6" fmla="*/ 3766 w 4414"/>
                <a:gd name="T7" fmla="*/ 2177 h 5072"/>
                <a:gd name="T8" fmla="*/ 3628 w 4414"/>
                <a:gd name="T9" fmla="*/ 2164 h 5072"/>
                <a:gd name="T10" fmla="*/ 3542 w 4414"/>
                <a:gd name="T11" fmla="*/ 2420 h 5072"/>
                <a:gd name="T12" fmla="*/ 3417 w 4414"/>
                <a:gd name="T13" fmla="*/ 2743 h 5072"/>
                <a:gd name="T14" fmla="*/ 3502 w 4414"/>
                <a:gd name="T15" fmla="*/ 2862 h 5072"/>
                <a:gd name="T16" fmla="*/ 3450 w 4414"/>
                <a:gd name="T17" fmla="*/ 3218 h 5072"/>
                <a:gd name="T18" fmla="*/ 3403 w 4414"/>
                <a:gd name="T19" fmla="*/ 3811 h 5072"/>
                <a:gd name="T20" fmla="*/ 3291 w 4414"/>
                <a:gd name="T21" fmla="*/ 4201 h 5072"/>
                <a:gd name="T22" fmla="*/ 3192 w 4414"/>
                <a:gd name="T23" fmla="*/ 4544 h 5072"/>
                <a:gd name="T24" fmla="*/ 3159 w 4414"/>
                <a:gd name="T25" fmla="*/ 4834 h 5072"/>
                <a:gd name="T26" fmla="*/ 2902 w 4414"/>
                <a:gd name="T27" fmla="*/ 5071 h 5072"/>
                <a:gd name="T28" fmla="*/ 2678 w 4414"/>
                <a:gd name="T29" fmla="*/ 4966 h 5072"/>
                <a:gd name="T30" fmla="*/ 2638 w 4414"/>
                <a:gd name="T31" fmla="*/ 4840 h 5072"/>
                <a:gd name="T32" fmla="*/ 2757 w 4414"/>
                <a:gd name="T33" fmla="*/ 4484 h 5072"/>
                <a:gd name="T34" fmla="*/ 2784 w 4414"/>
                <a:gd name="T35" fmla="*/ 3798 h 5072"/>
                <a:gd name="T36" fmla="*/ 2454 w 4414"/>
                <a:gd name="T37" fmla="*/ 3666 h 5072"/>
                <a:gd name="T38" fmla="*/ 2282 w 4414"/>
                <a:gd name="T39" fmla="*/ 3580 h 5072"/>
                <a:gd name="T40" fmla="*/ 1913 w 4414"/>
                <a:gd name="T41" fmla="*/ 3343 h 5072"/>
                <a:gd name="T42" fmla="*/ 1741 w 4414"/>
                <a:gd name="T43" fmla="*/ 3191 h 5072"/>
                <a:gd name="T44" fmla="*/ 1280 w 4414"/>
                <a:gd name="T45" fmla="*/ 3033 h 5072"/>
                <a:gd name="T46" fmla="*/ 1134 w 4414"/>
                <a:gd name="T47" fmla="*/ 2835 h 5072"/>
                <a:gd name="T48" fmla="*/ 1049 w 4414"/>
                <a:gd name="T49" fmla="*/ 2717 h 5072"/>
                <a:gd name="T50" fmla="*/ 825 w 4414"/>
                <a:gd name="T51" fmla="*/ 2736 h 5072"/>
                <a:gd name="T52" fmla="*/ 482 w 4414"/>
                <a:gd name="T53" fmla="*/ 2947 h 5072"/>
                <a:gd name="T54" fmla="*/ 0 w 4414"/>
                <a:gd name="T55" fmla="*/ 2974 h 5072"/>
                <a:gd name="T56" fmla="*/ 7 w 4414"/>
                <a:gd name="T57" fmla="*/ 2453 h 5072"/>
                <a:gd name="T58" fmla="*/ 73 w 4414"/>
                <a:gd name="T59" fmla="*/ 2038 h 5072"/>
                <a:gd name="T60" fmla="*/ 99 w 4414"/>
                <a:gd name="T61" fmla="*/ 1840 h 5072"/>
                <a:gd name="T62" fmla="*/ 132 w 4414"/>
                <a:gd name="T63" fmla="*/ 1451 h 5072"/>
                <a:gd name="T64" fmla="*/ 86 w 4414"/>
                <a:gd name="T65" fmla="*/ 1194 h 5072"/>
                <a:gd name="T66" fmla="*/ 198 w 4414"/>
                <a:gd name="T67" fmla="*/ 877 h 5072"/>
                <a:gd name="T68" fmla="*/ 383 w 4414"/>
                <a:gd name="T69" fmla="*/ 594 h 5072"/>
                <a:gd name="T70" fmla="*/ 455 w 4414"/>
                <a:gd name="T71" fmla="*/ 620 h 5072"/>
                <a:gd name="T72" fmla="*/ 983 w 4414"/>
                <a:gd name="T73" fmla="*/ 818 h 5072"/>
                <a:gd name="T74" fmla="*/ 1372 w 4414"/>
                <a:gd name="T75" fmla="*/ 462 h 5072"/>
                <a:gd name="T76" fmla="*/ 1365 w 4414"/>
                <a:gd name="T77" fmla="*/ 198 h 5072"/>
                <a:gd name="T78" fmla="*/ 1695 w 4414"/>
                <a:gd name="T79" fmla="*/ 264 h 5072"/>
                <a:gd name="T80" fmla="*/ 2137 w 4414"/>
                <a:gd name="T81" fmla="*/ 264 h 5072"/>
                <a:gd name="T82" fmla="*/ 2467 w 4414"/>
                <a:gd name="T83" fmla="*/ 145 h 5072"/>
                <a:gd name="T84" fmla="*/ 2638 w 4414"/>
                <a:gd name="T85" fmla="*/ 0 h 5072"/>
                <a:gd name="T86" fmla="*/ 2790 w 4414"/>
                <a:gd name="T87" fmla="*/ 244 h 5072"/>
                <a:gd name="T88" fmla="*/ 2962 w 4414"/>
                <a:gd name="T89" fmla="*/ 429 h 5072"/>
                <a:gd name="T90" fmla="*/ 3153 w 4414"/>
                <a:gd name="T91" fmla="*/ 310 h 5072"/>
                <a:gd name="T92" fmla="*/ 3529 w 4414"/>
                <a:gd name="T93" fmla="*/ 46 h 5072"/>
                <a:gd name="T94" fmla="*/ 4096 w 4414"/>
                <a:gd name="T95" fmla="*/ 370 h 5072"/>
                <a:gd name="T96" fmla="*/ 4182 w 4414"/>
                <a:gd name="T97" fmla="*/ 581 h 5072"/>
                <a:gd name="T98" fmla="*/ 4261 w 4414"/>
                <a:gd name="T99" fmla="*/ 930 h 5072"/>
                <a:gd name="T100" fmla="*/ 4096 w 4414"/>
                <a:gd name="T101" fmla="*/ 1451 h 5072"/>
                <a:gd name="T102" fmla="*/ 4261 w 4414"/>
                <a:gd name="T103" fmla="*/ 1596 h 5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14" h="5072">
                  <a:moveTo>
                    <a:pt x="4413" y="1603"/>
                  </a:moveTo>
                  <a:lnTo>
                    <a:pt x="4413" y="1603"/>
                  </a:lnTo>
                  <a:cubicBezTo>
                    <a:pt x="4386" y="1629"/>
                    <a:pt x="4360" y="1662"/>
                    <a:pt x="4327" y="1702"/>
                  </a:cubicBezTo>
                  <a:cubicBezTo>
                    <a:pt x="4274" y="1774"/>
                    <a:pt x="4287" y="1840"/>
                    <a:pt x="4248" y="1926"/>
                  </a:cubicBezTo>
                  <a:cubicBezTo>
                    <a:pt x="4221" y="1972"/>
                    <a:pt x="4175" y="1972"/>
                    <a:pt x="4142" y="2012"/>
                  </a:cubicBezTo>
                  <a:cubicBezTo>
                    <a:pt x="4123" y="2045"/>
                    <a:pt x="4096" y="2051"/>
                    <a:pt x="4070" y="2078"/>
                  </a:cubicBezTo>
                  <a:cubicBezTo>
                    <a:pt x="4024" y="2124"/>
                    <a:pt x="3991" y="2144"/>
                    <a:pt x="3944" y="2190"/>
                  </a:cubicBezTo>
                  <a:cubicBezTo>
                    <a:pt x="3905" y="2229"/>
                    <a:pt x="3878" y="2243"/>
                    <a:pt x="3832" y="2282"/>
                  </a:cubicBezTo>
                  <a:cubicBezTo>
                    <a:pt x="3806" y="2302"/>
                    <a:pt x="3793" y="2328"/>
                    <a:pt x="3760" y="2328"/>
                  </a:cubicBezTo>
                  <a:cubicBezTo>
                    <a:pt x="3753" y="2328"/>
                    <a:pt x="3746" y="2328"/>
                    <a:pt x="3733" y="2328"/>
                  </a:cubicBezTo>
                  <a:cubicBezTo>
                    <a:pt x="3740" y="2295"/>
                    <a:pt x="3766" y="2282"/>
                    <a:pt x="3766" y="2243"/>
                  </a:cubicBezTo>
                  <a:cubicBezTo>
                    <a:pt x="3766" y="2216"/>
                    <a:pt x="3766" y="2203"/>
                    <a:pt x="3766" y="2177"/>
                  </a:cubicBezTo>
                  <a:cubicBezTo>
                    <a:pt x="3760" y="2170"/>
                    <a:pt x="3753" y="2157"/>
                    <a:pt x="3740" y="2157"/>
                  </a:cubicBezTo>
                  <a:cubicBezTo>
                    <a:pt x="3733" y="2157"/>
                    <a:pt x="3733" y="2164"/>
                    <a:pt x="3727" y="2164"/>
                  </a:cubicBezTo>
                  <a:cubicBezTo>
                    <a:pt x="3687" y="2164"/>
                    <a:pt x="3667" y="2164"/>
                    <a:pt x="3628" y="2164"/>
                  </a:cubicBezTo>
                  <a:cubicBezTo>
                    <a:pt x="3615" y="2164"/>
                    <a:pt x="3601" y="2170"/>
                    <a:pt x="3582" y="2177"/>
                  </a:cubicBezTo>
                  <a:cubicBezTo>
                    <a:pt x="3615" y="2223"/>
                    <a:pt x="3661" y="2243"/>
                    <a:pt x="3661" y="2302"/>
                  </a:cubicBezTo>
                  <a:cubicBezTo>
                    <a:pt x="3661" y="2368"/>
                    <a:pt x="3569" y="2361"/>
                    <a:pt x="3542" y="2420"/>
                  </a:cubicBezTo>
                  <a:cubicBezTo>
                    <a:pt x="3516" y="2472"/>
                    <a:pt x="3509" y="2506"/>
                    <a:pt x="3509" y="2565"/>
                  </a:cubicBezTo>
                  <a:cubicBezTo>
                    <a:pt x="3509" y="2585"/>
                    <a:pt x="3509" y="2598"/>
                    <a:pt x="3509" y="2618"/>
                  </a:cubicBezTo>
                  <a:cubicBezTo>
                    <a:pt x="3509" y="2677"/>
                    <a:pt x="3437" y="2690"/>
                    <a:pt x="3417" y="2743"/>
                  </a:cubicBezTo>
                  <a:cubicBezTo>
                    <a:pt x="3397" y="2802"/>
                    <a:pt x="3403" y="2835"/>
                    <a:pt x="3397" y="2895"/>
                  </a:cubicBezTo>
                  <a:cubicBezTo>
                    <a:pt x="3423" y="2901"/>
                    <a:pt x="3423" y="2901"/>
                    <a:pt x="3423" y="2901"/>
                  </a:cubicBezTo>
                  <a:cubicBezTo>
                    <a:pt x="3450" y="2888"/>
                    <a:pt x="3470" y="2875"/>
                    <a:pt x="3502" y="2862"/>
                  </a:cubicBezTo>
                  <a:cubicBezTo>
                    <a:pt x="3463" y="2934"/>
                    <a:pt x="3450" y="2987"/>
                    <a:pt x="3450" y="3066"/>
                  </a:cubicBezTo>
                  <a:cubicBezTo>
                    <a:pt x="3450" y="3125"/>
                    <a:pt x="3450" y="3158"/>
                    <a:pt x="3450" y="3218"/>
                  </a:cubicBezTo>
                  <a:lnTo>
                    <a:pt x="3450" y="3218"/>
                  </a:lnTo>
                  <a:cubicBezTo>
                    <a:pt x="3403" y="3587"/>
                    <a:pt x="3403" y="3587"/>
                    <a:pt x="3403" y="3587"/>
                  </a:cubicBezTo>
                  <a:lnTo>
                    <a:pt x="3403" y="3587"/>
                  </a:lnTo>
                  <a:cubicBezTo>
                    <a:pt x="3403" y="3673"/>
                    <a:pt x="3403" y="3719"/>
                    <a:pt x="3403" y="3811"/>
                  </a:cubicBezTo>
                  <a:cubicBezTo>
                    <a:pt x="3403" y="3831"/>
                    <a:pt x="3384" y="3844"/>
                    <a:pt x="3377" y="3864"/>
                  </a:cubicBezTo>
                  <a:cubicBezTo>
                    <a:pt x="3364" y="3897"/>
                    <a:pt x="3357" y="3923"/>
                    <a:pt x="3351" y="3957"/>
                  </a:cubicBezTo>
                  <a:cubicBezTo>
                    <a:pt x="3318" y="4049"/>
                    <a:pt x="3324" y="4108"/>
                    <a:pt x="3291" y="4201"/>
                  </a:cubicBezTo>
                  <a:cubicBezTo>
                    <a:pt x="3252" y="4286"/>
                    <a:pt x="3232" y="4339"/>
                    <a:pt x="3212" y="4438"/>
                  </a:cubicBezTo>
                  <a:cubicBezTo>
                    <a:pt x="3206" y="4464"/>
                    <a:pt x="3199" y="4477"/>
                    <a:pt x="3199" y="4504"/>
                  </a:cubicBezTo>
                  <a:cubicBezTo>
                    <a:pt x="3199" y="4517"/>
                    <a:pt x="3192" y="4530"/>
                    <a:pt x="3192" y="4544"/>
                  </a:cubicBezTo>
                  <a:cubicBezTo>
                    <a:pt x="3192" y="4570"/>
                    <a:pt x="3192" y="4583"/>
                    <a:pt x="3192" y="4609"/>
                  </a:cubicBezTo>
                  <a:cubicBezTo>
                    <a:pt x="3192" y="4662"/>
                    <a:pt x="3186" y="4689"/>
                    <a:pt x="3179" y="4741"/>
                  </a:cubicBezTo>
                  <a:cubicBezTo>
                    <a:pt x="3179" y="4781"/>
                    <a:pt x="3186" y="4807"/>
                    <a:pt x="3159" y="4834"/>
                  </a:cubicBezTo>
                  <a:cubicBezTo>
                    <a:pt x="3153" y="4847"/>
                    <a:pt x="3140" y="4847"/>
                    <a:pt x="3133" y="4847"/>
                  </a:cubicBezTo>
                  <a:cubicBezTo>
                    <a:pt x="3113" y="4860"/>
                    <a:pt x="3107" y="4873"/>
                    <a:pt x="3087" y="4886"/>
                  </a:cubicBezTo>
                  <a:cubicBezTo>
                    <a:pt x="2995" y="4933"/>
                    <a:pt x="2929" y="4985"/>
                    <a:pt x="2902" y="5071"/>
                  </a:cubicBezTo>
                  <a:lnTo>
                    <a:pt x="2902" y="5071"/>
                  </a:lnTo>
                  <a:cubicBezTo>
                    <a:pt x="2830" y="5045"/>
                    <a:pt x="2790" y="5005"/>
                    <a:pt x="2718" y="4979"/>
                  </a:cubicBezTo>
                  <a:cubicBezTo>
                    <a:pt x="2704" y="4972"/>
                    <a:pt x="2685" y="4972"/>
                    <a:pt x="2678" y="4966"/>
                  </a:cubicBezTo>
                  <a:cubicBezTo>
                    <a:pt x="2638" y="4939"/>
                    <a:pt x="2645" y="4900"/>
                    <a:pt x="2645" y="4860"/>
                  </a:cubicBezTo>
                  <a:lnTo>
                    <a:pt x="2645" y="4860"/>
                  </a:lnTo>
                  <a:cubicBezTo>
                    <a:pt x="2645" y="4847"/>
                    <a:pt x="2638" y="4854"/>
                    <a:pt x="2638" y="4840"/>
                  </a:cubicBezTo>
                  <a:cubicBezTo>
                    <a:pt x="2638" y="4768"/>
                    <a:pt x="2711" y="4735"/>
                    <a:pt x="2711" y="4656"/>
                  </a:cubicBezTo>
                  <a:cubicBezTo>
                    <a:pt x="2711" y="4629"/>
                    <a:pt x="2698" y="4616"/>
                    <a:pt x="2698" y="4596"/>
                  </a:cubicBezTo>
                  <a:cubicBezTo>
                    <a:pt x="2698" y="4544"/>
                    <a:pt x="2744" y="4530"/>
                    <a:pt x="2757" y="4484"/>
                  </a:cubicBezTo>
                  <a:cubicBezTo>
                    <a:pt x="2790" y="4385"/>
                    <a:pt x="2784" y="4326"/>
                    <a:pt x="2823" y="4233"/>
                  </a:cubicBezTo>
                  <a:cubicBezTo>
                    <a:pt x="2863" y="4141"/>
                    <a:pt x="2922" y="4095"/>
                    <a:pt x="2922" y="3996"/>
                  </a:cubicBezTo>
                  <a:cubicBezTo>
                    <a:pt x="2922" y="3904"/>
                    <a:pt x="2843" y="3871"/>
                    <a:pt x="2784" y="3798"/>
                  </a:cubicBezTo>
                  <a:cubicBezTo>
                    <a:pt x="2751" y="3765"/>
                    <a:pt x="2737" y="3726"/>
                    <a:pt x="2685" y="3719"/>
                  </a:cubicBezTo>
                  <a:cubicBezTo>
                    <a:pt x="2632" y="3706"/>
                    <a:pt x="2599" y="3726"/>
                    <a:pt x="2546" y="3699"/>
                  </a:cubicBezTo>
                  <a:cubicBezTo>
                    <a:pt x="2513" y="3686"/>
                    <a:pt x="2493" y="3666"/>
                    <a:pt x="2454" y="3666"/>
                  </a:cubicBezTo>
                  <a:cubicBezTo>
                    <a:pt x="2408" y="3666"/>
                    <a:pt x="2388" y="3693"/>
                    <a:pt x="2342" y="3693"/>
                  </a:cubicBezTo>
                  <a:cubicBezTo>
                    <a:pt x="2329" y="3693"/>
                    <a:pt x="2329" y="3673"/>
                    <a:pt x="2322" y="3653"/>
                  </a:cubicBezTo>
                  <a:cubicBezTo>
                    <a:pt x="2315" y="3620"/>
                    <a:pt x="2302" y="3607"/>
                    <a:pt x="2282" y="3580"/>
                  </a:cubicBezTo>
                  <a:cubicBezTo>
                    <a:pt x="2249" y="3528"/>
                    <a:pt x="2230" y="3488"/>
                    <a:pt x="2183" y="3442"/>
                  </a:cubicBezTo>
                  <a:cubicBezTo>
                    <a:pt x="2137" y="3389"/>
                    <a:pt x="2078" y="3409"/>
                    <a:pt x="2012" y="3383"/>
                  </a:cubicBezTo>
                  <a:cubicBezTo>
                    <a:pt x="1972" y="3369"/>
                    <a:pt x="1952" y="3356"/>
                    <a:pt x="1913" y="3343"/>
                  </a:cubicBezTo>
                  <a:cubicBezTo>
                    <a:pt x="1887" y="3330"/>
                    <a:pt x="1867" y="3310"/>
                    <a:pt x="1840" y="3304"/>
                  </a:cubicBezTo>
                  <a:cubicBezTo>
                    <a:pt x="1820" y="3290"/>
                    <a:pt x="1801" y="3290"/>
                    <a:pt x="1788" y="3271"/>
                  </a:cubicBezTo>
                  <a:cubicBezTo>
                    <a:pt x="1768" y="3244"/>
                    <a:pt x="1768" y="3218"/>
                    <a:pt x="1741" y="3191"/>
                  </a:cubicBezTo>
                  <a:cubicBezTo>
                    <a:pt x="1662" y="3112"/>
                    <a:pt x="1603" y="3086"/>
                    <a:pt x="1511" y="3046"/>
                  </a:cubicBezTo>
                  <a:cubicBezTo>
                    <a:pt x="1471" y="3026"/>
                    <a:pt x="1458" y="2987"/>
                    <a:pt x="1418" y="2987"/>
                  </a:cubicBezTo>
                  <a:cubicBezTo>
                    <a:pt x="1359" y="2987"/>
                    <a:pt x="1332" y="3033"/>
                    <a:pt x="1280" y="3033"/>
                  </a:cubicBezTo>
                  <a:cubicBezTo>
                    <a:pt x="1240" y="3033"/>
                    <a:pt x="1227" y="2993"/>
                    <a:pt x="1187" y="2974"/>
                  </a:cubicBezTo>
                  <a:cubicBezTo>
                    <a:pt x="1161" y="2954"/>
                    <a:pt x="1115" y="2954"/>
                    <a:pt x="1115" y="2921"/>
                  </a:cubicBezTo>
                  <a:cubicBezTo>
                    <a:pt x="1115" y="2888"/>
                    <a:pt x="1121" y="2862"/>
                    <a:pt x="1134" y="2835"/>
                  </a:cubicBezTo>
                  <a:cubicBezTo>
                    <a:pt x="1141" y="2809"/>
                    <a:pt x="1161" y="2802"/>
                    <a:pt x="1161" y="2776"/>
                  </a:cubicBezTo>
                  <a:cubicBezTo>
                    <a:pt x="1161" y="2750"/>
                    <a:pt x="1128" y="2750"/>
                    <a:pt x="1102" y="2743"/>
                  </a:cubicBezTo>
                  <a:cubicBezTo>
                    <a:pt x="1082" y="2736"/>
                    <a:pt x="1069" y="2717"/>
                    <a:pt x="1049" y="2717"/>
                  </a:cubicBezTo>
                  <a:cubicBezTo>
                    <a:pt x="1016" y="2717"/>
                    <a:pt x="996" y="2717"/>
                    <a:pt x="963" y="2717"/>
                  </a:cubicBezTo>
                  <a:cubicBezTo>
                    <a:pt x="937" y="2717"/>
                    <a:pt x="923" y="2736"/>
                    <a:pt x="890" y="2736"/>
                  </a:cubicBezTo>
                  <a:cubicBezTo>
                    <a:pt x="864" y="2736"/>
                    <a:pt x="851" y="2736"/>
                    <a:pt x="825" y="2736"/>
                  </a:cubicBezTo>
                  <a:cubicBezTo>
                    <a:pt x="798" y="2736"/>
                    <a:pt x="785" y="2756"/>
                    <a:pt x="759" y="2776"/>
                  </a:cubicBezTo>
                  <a:cubicBezTo>
                    <a:pt x="719" y="2802"/>
                    <a:pt x="699" y="2822"/>
                    <a:pt x="666" y="2849"/>
                  </a:cubicBezTo>
                  <a:cubicBezTo>
                    <a:pt x="600" y="2908"/>
                    <a:pt x="554" y="2914"/>
                    <a:pt x="482" y="2947"/>
                  </a:cubicBezTo>
                  <a:cubicBezTo>
                    <a:pt x="363" y="2993"/>
                    <a:pt x="310" y="3060"/>
                    <a:pt x="191" y="3086"/>
                  </a:cubicBezTo>
                  <a:cubicBezTo>
                    <a:pt x="158" y="3092"/>
                    <a:pt x="145" y="3119"/>
                    <a:pt x="112" y="3119"/>
                  </a:cubicBezTo>
                  <a:cubicBezTo>
                    <a:pt x="40" y="3119"/>
                    <a:pt x="26" y="3046"/>
                    <a:pt x="0" y="2974"/>
                  </a:cubicBezTo>
                  <a:lnTo>
                    <a:pt x="0" y="2974"/>
                  </a:lnTo>
                  <a:cubicBezTo>
                    <a:pt x="40" y="2868"/>
                    <a:pt x="73" y="2809"/>
                    <a:pt x="73" y="2697"/>
                  </a:cubicBezTo>
                  <a:cubicBezTo>
                    <a:pt x="73" y="2598"/>
                    <a:pt x="7" y="2552"/>
                    <a:pt x="7" y="2453"/>
                  </a:cubicBezTo>
                  <a:cubicBezTo>
                    <a:pt x="7" y="2394"/>
                    <a:pt x="7" y="2361"/>
                    <a:pt x="7" y="2302"/>
                  </a:cubicBezTo>
                  <a:cubicBezTo>
                    <a:pt x="7" y="2229"/>
                    <a:pt x="73" y="2196"/>
                    <a:pt x="73" y="2124"/>
                  </a:cubicBezTo>
                  <a:cubicBezTo>
                    <a:pt x="73" y="2091"/>
                    <a:pt x="73" y="2071"/>
                    <a:pt x="73" y="2038"/>
                  </a:cubicBezTo>
                  <a:cubicBezTo>
                    <a:pt x="73" y="1999"/>
                    <a:pt x="112" y="1979"/>
                    <a:pt x="112" y="1939"/>
                  </a:cubicBezTo>
                  <a:lnTo>
                    <a:pt x="112" y="1939"/>
                  </a:lnTo>
                  <a:cubicBezTo>
                    <a:pt x="99" y="1906"/>
                    <a:pt x="99" y="1880"/>
                    <a:pt x="99" y="1840"/>
                  </a:cubicBezTo>
                  <a:cubicBezTo>
                    <a:pt x="99" y="1774"/>
                    <a:pt x="112" y="1735"/>
                    <a:pt x="112" y="1669"/>
                  </a:cubicBezTo>
                  <a:cubicBezTo>
                    <a:pt x="112" y="1616"/>
                    <a:pt x="86" y="1596"/>
                    <a:pt x="86" y="1543"/>
                  </a:cubicBezTo>
                  <a:cubicBezTo>
                    <a:pt x="86" y="1504"/>
                    <a:pt x="132" y="1491"/>
                    <a:pt x="132" y="1451"/>
                  </a:cubicBezTo>
                  <a:cubicBezTo>
                    <a:pt x="132" y="1412"/>
                    <a:pt x="92" y="1398"/>
                    <a:pt x="92" y="1359"/>
                  </a:cubicBezTo>
                  <a:cubicBezTo>
                    <a:pt x="92" y="1313"/>
                    <a:pt x="145" y="1299"/>
                    <a:pt x="145" y="1253"/>
                  </a:cubicBezTo>
                  <a:cubicBezTo>
                    <a:pt x="145" y="1220"/>
                    <a:pt x="86" y="1227"/>
                    <a:pt x="86" y="1194"/>
                  </a:cubicBezTo>
                  <a:cubicBezTo>
                    <a:pt x="86" y="1148"/>
                    <a:pt x="112" y="1128"/>
                    <a:pt x="125" y="1088"/>
                  </a:cubicBezTo>
                  <a:cubicBezTo>
                    <a:pt x="145" y="1042"/>
                    <a:pt x="139" y="1016"/>
                    <a:pt x="152" y="970"/>
                  </a:cubicBezTo>
                  <a:cubicBezTo>
                    <a:pt x="165" y="937"/>
                    <a:pt x="185" y="917"/>
                    <a:pt x="198" y="877"/>
                  </a:cubicBezTo>
                  <a:cubicBezTo>
                    <a:pt x="218" y="818"/>
                    <a:pt x="218" y="785"/>
                    <a:pt x="244" y="726"/>
                  </a:cubicBezTo>
                  <a:cubicBezTo>
                    <a:pt x="257" y="686"/>
                    <a:pt x="277" y="660"/>
                    <a:pt x="317" y="640"/>
                  </a:cubicBezTo>
                  <a:cubicBezTo>
                    <a:pt x="343" y="620"/>
                    <a:pt x="383" y="627"/>
                    <a:pt x="383" y="594"/>
                  </a:cubicBezTo>
                  <a:cubicBezTo>
                    <a:pt x="383" y="567"/>
                    <a:pt x="356" y="561"/>
                    <a:pt x="356" y="534"/>
                  </a:cubicBezTo>
                  <a:lnTo>
                    <a:pt x="356" y="534"/>
                  </a:lnTo>
                  <a:cubicBezTo>
                    <a:pt x="396" y="561"/>
                    <a:pt x="416" y="594"/>
                    <a:pt x="455" y="620"/>
                  </a:cubicBezTo>
                  <a:cubicBezTo>
                    <a:pt x="521" y="660"/>
                    <a:pt x="567" y="660"/>
                    <a:pt x="633" y="679"/>
                  </a:cubicBezTo>
                  <a:cubicBezTo>
                    <a:pt x="745" y="719"/>
                    <a:pt x="765" y="851"/>
                    <a:pt x="884" y="851"/>
                  </a:cubicBezTo>
                  <a:cubicBezTo>
                    <a:pt x="923" y="851"/>
                    <a:pt x="943" y="831"/>
                    <a:pt x="983" y="818"/>
                  </a:cubicBezTo>
                  <a:cubicBezTo>
                    <a:pt x="1049" y="792"/>
                    <a:pt x="1082" y="785"/>
                    <a:pt x="1148" y="752"/>
                  </a:cubicBezTo>
                  <a:cubicBezTo>
                    <a:pt x="1181" y="739"/>
                    <a:pt x="1194" y="713"/>
                    <a:pt x="1227" y="693"/>
                  </a:cubicBezTo>
                  <a:cubicBezTo>
                    <a:pt x="1313" y="627"/>
                    <a:pt x="1372" y="567"/>
                    <a:pt x="1372" y="462"/>
                  </a:cubicBezTo>
                  <a:cubicBezTo>
                    <a:pt x="1372" y="383"/>
                    <a:pt x="1293" y="356"/>
                    <a:pt x="1293" y="277"/>
                  </a:cubicBezTo>
                  <a:cubicBezTo>
                    <a:pt x="1293" y="251"/>
                    <a:pt x="1286" y="224"/>
                    <a:pt x="1306" y="205"/>
                  </a:cubicBezTo>
                  <a:cubicBezTo>
                    <a:pt x="1326" y="191"/>
                    <a:pt x="1346" y="198"/>
                    <a:pt x="1365" y="198"/>
                  </a:cubicBezTo>
                  <a:cubicBezTo>
                    <a:pt x="1425" y="178"/>
                    <a:pt x="1458" y="158"/>
                    <a:pt x="1524" y="158"/>
                  </a:cubicBezTo>
                  <a:cubicBezTo>
                    <a:pt x="1557" y="158"/>
                    <a:pt x="1570" y="198"/>
                    <a:pt x="1596" y="218"/>
                  </a:cubicBezTo>
                  <a:cubicBezTo>
                    <a:pt x="1629" y="244"/>
                    <a:pt x="1656" y="244"/>
                    <a:pt x="1695" y="264"/>
                  </a:cubicBezTo>
                  <a:cubicBezTo>
                    <a:pt x="1761" y="290"/>
                    <a:pt x="1801" y="303"/>
                    <a:pt x="1867" y="303"/>
                  </a:cubicBezTo>
                  <a:cubicBezTo>
                    <a:pt x="1913" y="303"/>
                    <a:pt x="1926" y="264"/>
                    <a:pt x="1972" y="264"/>
                  </a:cubicBezTo>
                  <a:cubicBezTo>
                    <a:pt x="2038" y="264"/>
                    <a:pt x="2071" y="264"/>
                    <a:pt x="2137" y="264"/>
                  </a:cubicBezTo>
                  <a:cubicBezTo>
                    <a:pt x="2197" y="264"/>
                    <a:pt x="2216" y="211"/>
                    <a:pt x="2249" y="165"/>
                  </a:cubicBezTo>
                  <a:cubicBezTo>
                    <a:pt x="2295" y="165"/>
                    <a:pt x="2322" y="165"/>
                    <a:pt x="2368" y="165"/>
                  </a:cubicBezTo>
                  <a:cubicBezTo>
                    <a:pt x="2408" y="165"/>
                    <a:pt x="2434" y="172"/>
                    <a:pt x="2467" y="145"/>
                  </a:cubicBezTo>
                  <a:cubicBezTo>
                    <a:pt x="2500" y="125"/>
                    <a:pt x="2500" y="86"/>
                    <a:pt x="2526" y="60"/>
                  </a:cubicBezTo>
                  <a:cubicBezTo>
                    <a:pt x="2559" y="27"/>
                    <a:pt x="2592" y="20"/>
                    <a:pt x="2638" y="0"/>
                  </a:cubicBezTo>
                  <a:lnTo>
                    <a:pt x="2638" y="0"/>
                  </a:lnTo>
                  <a:cubicBezTo>
                    <a:pt x="2685" y="46"/>
                    <a:pt x="2724" y="53"/>
                    <a:pt x="2770" y="92"/>
                  </a:cubicBezTo>
                  <a:cubicBezTo>
                    <a:pt x="2803" y="119"/>
                    <a:pt x="2810" y="158"/>
                    <a:pt x="2810" y="205"/>
                  </a:cubicBezTo>
                  <a:cubicBezTo>
                    <a:pt x="2810" y="224"/>
                    <a:pt x="2797" y="231"/>
                    <a:pt x="2790" y="244"/>
                  </a:cubicBezTo>
                  <a:cubicBezTo>
                    <a:pt x="2830" y="271"/>
                    <a:pt x="2843" y="317"/>
                    <a:pt x="2856" y="356"/>
                  </a:cubicBezTo>
                  <a:cubicBezTo>
                    <a:pt x="2863" y="376"/>
                    <a:pt x="2883" y="396"/>
                    <a:pt x="2889" y="409"/>
                  </a:cubicBezTo>
                  <a:cubicBezTo>
                    <a:pt x="2915" y="422"/>
                    <a:pt x="2935" y="429"/>
                    <a:pt x="2962" y="429"/>
                  </a:cubicBezTo>
                  <a:cubicBezTo>
                    <a:pt x="3028" y="429"/>
                    <a:pt x="3041" y="350"/>
                    <a:pt x="3041" y="284"/>
                  </a:cubicBezTo>
                  <a:cubicBezTo>
                    <a:pt x="3047" y="284"/>
                    <a:pt x="3054" y="277"/>
                    <a:pt x="3061" y="271"/>
                  </a:cubicBezTo>
                  <a:cubicBezTo>
                    <a:pt x="3087" y="297"/>
                    <a:pt x="3113" y="310"/>
                    <a:pt x="3153" y="310"/>
                  </a:cubicBezTo>
                  <a:cubicBezTo>
                    <a:pt x="3199" y="310"/>
                    <a:pt x="3219" y="277"/>
                    <a:pt x="3252" y="244"/>
                  </a:cubicBezTo>
                  <a:cubicBezTo>
                    <a:pt x="3298" y="205"/>
                    <a:pt x="3331" y="185"/>
                    <a:pt x="3371" y="139"/>
                  </a:cubicBezTo>
                  <a:cubicBezTo>
                    <a:pt x="3423" y="92"/>
                    <a:pt x="3456" y="46"/>
                    <a:pt x="3529" y="46"/>
                  </a:cubicBezTo>
                  <a:cubicBezTo>
                    <a:pt x="3569" y="46"/>
                    <a:pt x="3588" y="60"/>
                    <a:pt x="3621" y="79"/>
                  </a:cubicBezTo>
                  <a:cubicBezTo>
                    <a:pt x="3687" y="119"/>
                    <a:pt x="3733" y="119"/>
                    <a:pt x="3813" y="139"/>
                  </a:cubicBezTo>
                  <a:cubicBezTo>
                    <a:pt x="4096" y="370"/>
                    <a:pt x="4096" y="370"/>
                    <a:pt x="4096" y="370"/>
                  </a:cubicBezTo>
                  <a:lnTo>
                    <a:pt x="4096" y="370"/>
                  </a:lnTo>
                  <a:cubicBezTo>
                    <a:pt x="4096" y="389"/>
                    <a:pt x="4089" y="409"/>
                    <a:pt x="4089" y="429"/>
                  </a:cubicBezTo>
                  <a:cubicBezTo>
                    <a:pt x="4089" y="501"/>
                    <a:pt x="4123" y="547"/>
                    <a:pt x="4182" y="581"/>
                  </a:cubicBezTo>
                  <a:lnTo>
                    <a:pt x="4182" y="581"/>
                  </a:lnTo>
                  <a:cubicBezTo>
                    <a:pt x="4182" y="660"/>
                    <a:pt x="4188" y="706"/>
                    <a:pt x="4208" y="785"/>
                  </a:cubicBezTo>
                  <a:cubicBezTo>
                    <a:pt x="4221" y="844"/>
                    <a:pt x="4255" y="871"/>
                    <a:pt x="4261" y="930"/>
                  </a:cubicBezTo>
                  <a:cubicBezTo>
                    <a:pt x="4228" y="1154"/>
                    <a:pt x="4228" y="1154"/>
                    <a:pt x="4228" y="1154"/>
                  </a:cubicBezTo>
                  <a:cubicBezTo>
                    <a:pt x="4142" y="1168"/>
                    <a:pt x="4037" y="1181"/>
                    <a:pt x="4037" y="1273"/>
                  </a:cubicBezTo>
                  <a:cubicBezTo>
                    <a:pt x="4037" y="1345"/>
                    <a:pt x="4096" y="1379"/>
                    <a:pt x="4096" y="1451"/>
                  </a:cubicBezTo>
                  <a:cubicBezTo>
                    <a:pt x="4103" y="1504"/>
                    <a:pt x="4109" y="1530"/>
                    <a:pt x="4129" y="1576"/>
                  </a:cubicBezTo>
                  <a:cubicBezTo>
                    <a:pt x="4142" y="1596"/>
                    <a:pt x="4149" y="1616"/>
                    <a:pt x="4175" y="1616"/>
                  </a:cubicBezTo>
                  <a:cubicBezTo>
                    <a:pt x="4208" y="1616"/>
                    <a:pt x="4228" y="1596"/>
                    <a:pt x="4261" y="1596"/>
                  </a:cubicBezTo>
                  <a:cubicBezTo>
                    <a:pt x="4327" y="1596"/>
                    <a:pt x="4353" y="1603"/>
                    <a:pt x="4413" y="1603"/>
                  </a:cubicBezTo>
                </a:path>
              </a:pathLst>
            </a:custGeom>
            <a:solidFill>
              <a:schemeClr val="accent1"/>
            </a:solid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9" name="Freeform 19"/>
            <p:cNvSpPr>
              <a:spLocks noChangeArrowheads="1"/>
            </p:cNvSpPr>
            <p:nvPr/>
          </p:nvSpPr>
          <p:spPr bwMode="auto">
            <a:xfrm>
              <a:off x="6113798" y="3037047"/>
              <a:ext cx="227100" cy="261627"/>
            </a:xfrm>
            <a:custGeom>
              <a:avLst/>
              <a:gdLst>
                <a:gd name="T0" fmla="*/ 376 w 898"/>
                <a:gd name="T1" fmla="*/ 1022 h 1036"/>
                <a:gd name="T2" fmla="*/ 376 w 898"/>
                <a:gd name="T3" fmla="*/ 1022 h 1036"/>
                <a:gd name="T4" fmla="*/ 224 w 898"/>
                <a:gd name="T5" fmla="*/ 1015 h 1036"/>
                <a:gd name="T6" fmla="*/ 138 w 898"/>
                <a:gd name="T7" fmla="*/ 1035 h 1036"/>
                <a:gd name="T8" fmla="*/ 92 w 898"/>
                <a:gd name="T9" fmla="*/ 995 h 1036"/>
                <a:gd name="T10" fmla="*/ 59 w 898"/>
                <a:gd name="T11" fmla="*/ 870 h 1036"/>
                <a:gd name="T12" fmla="*/ 0 w 898"/>
                <a:gd name="T13" fmla="*/ 692 h 1036"/>
                <a:gd name="T14" fmla="*/ 191 w 898"/>
                <a:gd name="T15" fmla="*/ 573 h 1036"/>
                <a:gd name="T16" fmla="*/ 224 w 898"/>
                <a:gd name="T17" fmla="*/ 349 h 1036"/>
                <a:gd name="T18" fmla="*/ 171 w 898"/>
                <a:gd name="T19" fmla="*/ 204 h 1036"/>
                <a:gd name="T20" fmla="*/ 145 w 898"/>
                <a:gd name="T21" fmla="*/ 0 h 1036"/>
                <a:gd name="T22" fmla="*/ 145 w 898"/>
                <a:gd name="T23" fmla="*/ 0 h 1036"/>
                <a:gd name="T24" fmla="*/ 184 w 898"/>
                <a:gd name="T25" fmla="*/ 19 h 1036"/>
                <a:gd name="T26" fmla="*/ 297 w 898"/>
                <a:gd name="T27" fmla="*/ 59 h 1036"/>
                <a:gd name="T28" fmla="*/ 422 w 898"/>
                <a:gd name="T29" fmla="*/ 164 h 1036"/>
                <a:gd name="T30" fmla="*/ 534 w 898"/>
                <a:gd name="T31" fmla="*/ 224 h 1036"/>
                <a:gd name="T32" fmla="*/ 666 w 898"/>
                <a:gd name="T33" fmla="*/ 408 h 1036"/>
                <a:gd name="T34" fmla="*/ 897 w 898"/>
                <a:gd name="T35" fmla="*/ 600 h 1036"/>
                <a:gd name="T36" fmla="*/ 897 w 898"/>
                <a:gd name="T37" fmla="*/ 600 h 1036"/>
                <a:gd name="T38" fmla="*/ 666 w 898"/>
                <a:gd name="T39" fmla="*/ 718 h 1036"/>
                <a:gd name="T40" fmla="*/ 534 w 898"/>
                <a:gd name="T41" fmla="*/ 844 h 1036"/>
                <a:gd name="T42" fmla="*/ 462 w 898"/>
                <a:gd name="T43" fmla="*/ 910 h 1036"/>
                <a:gd name="T44" fmla="*/ 376 w 898"/>
                <a:gd name="T45" fmla="*/ 1022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8" h="1036">
                  <a:moveTo>
                    <a:pt x="376" y="1022"/>
                  </a:moveTo>
                  <a:lnTo>
                    <a:pt x="376" y="1022"/>
                  </a:lnTo>
                  <a:cubicBezTo>
                    <a:pt x="316" y="1022"/>
                    <a:pt x="290" y="1015"/>
                    <a:pt x="224" y="1015"/>
                  </a:cubicBezTo>
                  <a:cubicBezTo>
                    <a:pt x="191" y="1015"/>
                    <a:pt x="171" y="1035"/>
                    <a:pt x="138" y="1035"/>
                  </a:cubicBezTo>
                  <a:cubicBezTo>
                    <a:pt x="112" y="1035"/>
                    <a:pt x="105" y="1015"/>
                    <a:pt x="92" y="995"/>
                  </a:cubicBezTo>
                  <a:cubicBezTo>
                    <a:pt x="72" y="949"/>
                    <a:pt x="66" y="923"/>
                    <a:pt x="59" y="870"/>
                  </a:cubicBezTo>
                  <a:cubicBezTo>
                    <a:pt x="59" y="798"/>
                    <a:pt x="0" y="764"/>
                    <a:pt x="0" y="692"/>
                  </a:cubicBezTo>
                  <a:cubicBezTo>
                    <a:pt x="0" y="600"/>
                    <a:pt x="105" y="587"/>
                    <a:pt x="191" y="573"/>
                  </a:cubicBezTo>
                  <a:cubicBezTo>
                    <a:pt x="224" y="349"/>
                    <a:pt x="224" y="349"/>
                    <a:pt x="224" y="349"/>
                  </a:cubicBezTo>
                  <a:cubicBezTo>
                    <a:pt x="218" y="290"/>
                    <a:pt x="184" y="263"/>
                    <a:pt x="171" y="204"/>
                  </a:cubicBezTo>
                  <a:cubicBezTo>
                    <a:pt x="151" y="125"/>
                    <a:pt x="145" y="79"/>
                    <a:pt x="145" y="0"/>
                  </a:cubicBezTo>
                  <a:lnTo>
                    <a:pt x="145" y="0"/>
                  </a:lnTo>
                  <a:cubicBezTo>
                    <a:pt x="151" y="6"/>
                    <a:pt x="165" y="13"/>
                    <a:pt x="184" y="19"/>
                  </a:cubicBezTo>
                  <a:cubicBezTo>
                    <a:pt x="224" y="39"/>
                    <a:pt x="257" y="33"/>
                    <a:pt x="297" y="59"/>
                  </a:cubicBezTo>
                  <a:cubicBezTo>
                    <a:pt x="343" y="105"/>
                    <a:pt x="363" y="138"/>
                    <a:pt x="422" y="164"/>
                  </a:cubicBezTo>
                  <a:cubicBezTo>
                    <a:pt x="468" y="191"/>
                    <a:pt x="501" y="184"/>
                    <a:pt x="534" y="224"/>
                  </a:cubicBezTo>
                  <a:cubicBezTo>
                    <a:pt x="600" y="283"/>
                    <a:pt x="607" y="349"/>
                    <a:pt x="666" y="408"/>
                  </a:cubicBezTo>
                  <a:cubicBezTo>
                    <a:pt x="752" y="494"/>
                    <a:pt x="818" y="514"/>
                    <a:pt x="897" y="600"/>
                  </a:cubicBezTo>
                  <a:lnTo>
                    <a:pt x="897" y="600"/>
                  </a:lnTo>
                  <a:cubicBezTo>
                    <a:pt x="831" y="652"/>
                    <a:pt x="758" y="679"/>
                    <a:pt x="666" y="718"/>
                  </a:cubicBezTo>
                  <a:cubicBezTo>
                    <a:pt x="607" y="745"/>
                    <a:pt x="587" y="791"/>
                    <a:pt x="534" y="844"/>
                  </a:cubicBezTo>
                  <a:cubicBezTo>
                    <a:pt x="508" y="870"/>
                    <a:pt x="488" y="877"/>
                    <a:pt x="462" y="910"/>
                  </a:cubicBezTo>
                  <a:cubicBezTo>
                    <a:pt x="435" y="956"/>
                    <a:pt x="402" y="989"/>
                    <a:pt x="376" y="1022"/>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0" name="Freeform 20"/>
            <p:cNvSpPr>
              <a:spLocks noChangeArrowheads="1"/>
            </p:cNvSpPr>
            <p:nvPr/>
          </p:nvSpPr>
          <p:spPr bwMode="auto">
            <a:xfrm>
              <a:off x="6127157" y="2969136"/>
              <a:ext cx="381839" cy="220435"/>
            </a:xfrm>
            <a:custGeom>
              <a:avLst/>
              <a:gdLst>
                <a:gd name="T0" fmla="*/ 7 w 1512"/>
                <a:gd name="T1" fmla="*/ 60 h 872"/>
                <a:gd name="T2" fmla="*/ 7 w 1512"/>
                <a:gd name="T3" fmla="*/ 60 h 872"/>
                <a:gd name="T4" fmla="*/ 0 w 1512"/>
                <a:gd name="T5" fmla="*/ 119 h 872"/>
                <a:gd name="T6" fmla="*/ 93 w 1512"/>
                <a:gd name="T7" fmla="*/ 271 h 872"/>
                <a:gd name="T8" fmla="*/ 93 w 1512"/>
                <a:gd name="T9" fmla="*/ 271 h 872"/>
                <a:gd name="T10" fmla="*/ 132 w 1512"/>
                <a:gd name="T11" fmla="*/ 290 h 872"/>
                <a:gd name="T12" fmla="*/ 245 w 1512"/>
                <a:gd name="T13" fmla="*/ 330 h 872"/>
                <a:gd name="T14" fmla="*/ 370 w 1512"/>
                <a:gd name="T15" fmla="*/ 435 h 872"/>
                <a:gd name="T16" fmla="*/ 482 w 1512"/>
                <a:gd name="T17" fmla="*/ 495 h 872"/>
                <a:gd name="T18" fmla="*/ 614 w 1512"/>
                <a:gd name="T19" fmla="*/ 679 h 872"/>
                <a:gd name="T20" fmla="*/ 845 w 1512"/>
                <a:gd name="T21" fmla="*/ 871 h 872"/>
                <a:gd name="T22" fmla="*/ 845 w 1512"/>
                <a:gd name="T23" fmla="*/ 871 h 872"/>
                <a:gd name="T24" fmla="*/ 911 w 1512"/>
                <a:gd name="T25" fmla="*/ 805 h 872"/>
                <a:gd name="T26" fmla="*/ 1023 w 1512"/>
                <a:gd name="T27" fmla="*/ 706 h 872"/>
                <a:gd name="T28" fmla="*/ 1128 w 1512"/>
                <a:gd name="T29" fmla="*/ 594 h 872"/>
                <a:gd name="T30" fmla="*/ 1234 w 1512"/>
                <a:gd name="T31" fmla="*/ 501 h 872"/>
                <a:gd name="T32" fmla="*/ 1406 w 1512"/>
                <a:gd name="T33" fmla="*/ 297 h 872"/>
                <a:gd name="T34" fmla="*/ 1511 w 1512"/>
                <a:gd name="T35" fmla="*/ 165 h 872"/>
                <a:gd name="T36" fmla="*/ 1511 w 1512"/>
                <a:gd name="T37" fmla="*/ 165 h 872"/>
                <a:gd name="T38" fmla="*/ 1379 w 1512"/>
                <a:gd name="T39" fmla="*/ 125 h 872"/>
                <a:gd name="T40" fmla="*/ 1293 w 1512"/>
                <a:gd name="T41" fmla="*/ 145 h 872"/>
                <a:gd name="T42" fmla="*/ 1181 w 1512"/>
                <a:gd name="T43" fmla="*/ 125 h 872"/>
                <a:gd name="T44" fmla="*/ 1168 w 1512"/>
                <a:gd name="T45" fmla="*/ 112 h 872"/>
                <a:gd name="T46" fmla="*/ 1102 w 1512"/>
                <a:gd name="T47" fmla="*/ 165 h 872"/>
                <a:gd name="T48" fmla="*/ 911 w 1512"/>
                <a:gd name="T49" fmla="*/ 224 h 872"/>
                <a:gd name="T50" fmla="*/ 838 w 1512"/>
                <a:gd name="T51" fmla="*/ 224 h 872"/>
                <a:gd name="T52" fmla="*/ 785 w 1512"/>
                <a:gd name="T53" fmla="*/ 251 h 872"/>
                <a:gd name="T54" fmla="*/ 706 w 1512"/>
                <a:gd name="T55" fmla="*/ 231 h 872"/>
                <a:gd name="T56" fmla="*/ 515 w 1512"/>
                <a:gd name="T57" fmla="*/ 165 h 872"/>
                <a:gd name="T58" fmla="*/ 271 w 1512"/>
                <a:gd name="T59" fmla="*/ 0 h 872"/>
                <a:gd name="T60" fmla="*/ 60 w 1512"/>
                <a:gd name="T61" fmla="*/ 112 h 872"/>
                <a:gd name="T62" fmla="*/ 7 w 1512"/>
                <a:gd name="T63" fmla="*/ 6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12" h="872">
                  <a:moveTo>
                    <a:pt x="7" y="60"/>
                  </a:moveTo>
                  <a:lnTo>
                    <a:pt x="7" y="60"/>
                  </a:lnTo>
                  <a:cubicBezTo>
                    <a:pt x="7" y="79"/>
                    <a:pt x="0" y="99"/>
                    <a:pt x="0" y="119"/>
                  </a:cubicBezTo>
                  <a:cubicBezTo>
                    <a:pt x="0" y="191"/>
                    <a:pt x="34" y="237"/>
                    <a:pt x="93" y="271"/>
                  </a:cubicBezTo>
                  <a:lnTo>
                    <a:pt x="93" y="271"/>
                  </a:lnTo>
                  <a:cubicBezTo>
                    <a:pt x="99" y="277"/>
                    <a:pt x="113" y="284"/>
                    <a:pt x="132" y="290"/>
                  </a:cubicBezTo>
                  <a:cubicBezTo>
                    <a:pt x="172" y="310"/>
                    <a:pt x="205" y="304"/>
                    <a:pt x="245" y="330"/>
                  </a:cubicBezTo>
                  <a:cubicBezTo>
                    <a:pt x="291" y="376"/>
                    <a:pt x="311" y="409"/>
                    <a:pt x="370" y="435"/>
                  </a:cubicBezTo>
                  <a:cubicBezTo>
                    <a:pt x="416" y="462"/>
                    <a:pt x="449" y="455"/>
                    <a:pt x="482" y="495"/>
                  </a:cubicBezTo>
                  <a:cubicBezTo>
                    <a:pt x="548" y="554"/>
                    <a:pt x="555" y="620"/>
                    <a:pt x="614" y="679"/>
                  </a:cubicBezTo>
                  <a:cubicBezTo>
                    <a:pt x="700" y="765"/>
                    <a:pt x="766" y="785"/>
                    <a:pt x="845" y="871"/>
                  </a:cubicBezTo>
                  <a:lnTo>
                    <a:pt x="845" y="871"/>
                  </a:lnTo>
                  <a:cubicBezTo>
                    <a:pt x="871" y="851"/>
                    <a:pt x="891" y="831"/>
                    <a:pt x="911" y="805"/>
                  </a:cubicBezTo>
                  <a:cubicBezTo>
                    <a:pt x="950" y="759"/>
                    <a:pt x="977" y="739"/>
                    <a:pt x="1023" y="706"/>
                  </a:cubicBezTo>
                  <a:cubicBezTo>
                    <a:pt x="1069" y="660"/>
                    <a:pt x="1082" y="633"/>
                    <a:pt x="1128" y="594"/>
                  </a:cubicBezTo>
                  <a:cubicBezTo>
                    <a:pt x="1168" y="554"/>
                    <a:pt x="1194" y="541"/>
                    <a:pt x="1234" y="501"/>
                  </a:cubicBezTo>
                  <a:cubicBezTo>
                    <a:pt x="1300" y="422"/>
                    <a:pt x="1320" y="363"/>
                    <a:pt x="1406" y="297"/>
                  </a:cubicBezTo>
                  <a:cubicBezTo>
                    <a:pt x="1458" y="257"/>
                    <a:pt x="1478" y="218"/>
                    <a:pt x="1511" y="165"/>
                  </a:cubicBezTo>
                  <a:lnTo>
                    <a:pt x="1511" y="165"/>
                  </a:lnTo>
                  <a:cubicBezTo>
                    <a:pt x="1465" y="145"/>
                    <a:pt x="1432" y="125"/>
                    <a:pt x="1379" y="125"/>
                  </a:cubicBezTo>
                  <a:cubicBezTo>
                    <a:pt x="1346" y="125"/>
                    <a:pt x="1326" y="145"/>
                    <a:pt x="1293" y="145"/>
                  </a:cubicBezTo>
                  <a:cubicBezTo>
                    <a:pt x="1247" y="145"/>
                    <a:pt x="1221" y="139"/>
                    <a:pt x="1181" y="125"/>
                  </a:cubicBezTo>
                  <a:cubicBezTo>
                    <a:pt x="1175" y="125"/>
                    <a:pt x="1175" y="112"/>
                    <a:pt x="1168" y="112"/>
                  </a:cubicBezTo>
                  <a:cubicBezTo>
                    <a:pt x="1135" y="112"/>
                    <a:pt x="1128" y="152"/>
                    <a:pt x="1102" y="165"/>
                  </a:cubicBezTo>
                  <a:cubicBezTo>
                    <a:pt x="1036" y="211"/>
                    <a:pt x="990" y="224"/>
                    <a:pt x="911" y="224"/>
                  </a:cubicBezTo>
                  <a:cubicBezTo>
                    <a:pt x="878" y="224"/>
                    <a:pt x="865" y="224"/>
                    <a:pt x="838" y="224"/>
                  </a:cubicBezTo>
                  <a:cubicBezTo>
                    <a:pt x="818" y="224"/>
                    <a:pt x="805" y="251"/>
                    <a:pt x="785" y="251"/>
                  </a:cubicBezTo>
                  <a:cubicBezTo>
                    <a:pt x="753" y="251"/>
                    <a:pt x="733" y="237"/>
                    <a:pt x="706" y="231"/>
                  </a:cubicBezTo>
                  <a:cubicBezTo>
                    <a:pt x="627" y="218"/>
                    <a:pt x="581" y="211"/>
                    <a:pt x="515" y="165"/>
                  </a:cubicBezTo>
                  <a:cubicBezTo>
                    <a:pt x="429" y="92"/>
                    <a:pt x="390" y="0"/>
                    <a:pt x="271" y="0"/>
                  </a:cubicBezTo>
                  <a:cubicBezTo>
                    <a:pt x="179" y="0"/>
                    <a:pt x="152" y="112"/>
                    <a:pt x="60" y="112"/>
                  </a:cubicBezTo>
                  <a:cubicBezTo>
                    <a:pt x="27" y="112"/>
                    <a:pt x="14" y="86"/>
                    <a:pt x="7" y="6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1" name="Freeform 21"/>
            <p:cNvSpPr>
              <a:spLocks noChangeArrowheads="1"/>
            </p:cNvSpPr>
            <p:nvPr/>
          </p:nvSpPr>
          <p:spPr bwMode="auto">
            <a:xfrm>
              <a:off x="5760902" y="2723094"/>
              <a:ext cx="801529" cy="309499"/>
            </a:xfrm>
            <a:custGeom>
              <a:avLst/>
              <a:gdLst>
                <a:gd name="T0" fmla="*/ 1458 w 3174"/>
                <a:gd name="T1" fmla="*/ 1036 h 1228"/>
                <a:gd name="T2" fmla="*/ 983 w 3174"/>
                <a:gd name="T3" fmla="*/ 745 h 1228"/>
                <a:gd name="T4" fmla="*/ 733 w 3174"/>
                <a:gd name="T5" fmla="*/ 805 h 1228"/>
                <a:gd name="T6" fmla="*/ 515 w 3174"/>
                <a:gd name="T7" fmla="*/ 976 h 1228"/>
                <a:gd name="T8" fmla="*/ 403 w 3174"/>
                <a:gd name="T9" fmla="*/ 950 h 1228"/>
                <a:gd name="T10" fmla="*/ 251 w 3174"/>
                <a:gd name="T11" fmla="*/ 1075 h 1228"/>
                <a:gd name="T12" fmla="*/ 152 w 3174"/>
                <a:gd name="T13" fmla="*/ 910 h 1228"/>
                <a:gd name="T14" fmla="*/ 132 w 3174"/>
                <a:gd name="T15" fmla="*/ 758 h 1228"/>
                <a:gd name="T16" fmla="*/ 0 w 3174"/>
                <a:gd name="T17" fmla="*/ 666 h 1228"/>
                <a:gd name="T18" fmla="*/ 264 w 3174"/>
                <a:gd name="T19" fmla="*/ 455 h 1228"/>
                <a:gd name="T20" fmla="*/ 350 w 3174"/>
                <a:gd name="T21" fmla="*/ 336 h 1228"/>
                <a:gd name="T22" fmla="*/ 330 w 3174"/>
                <a:gd name="T23" fmla="*/ 244 h 1228"/>
                <a:gd name="T24" fmla="*/ 304 w 3174"/>
                <a:gd name="T25" fmla="*/ 46 h 1228"/>
                <a:gd name="T26" fmla="*/ 442 w 3174"/>
                <a:gd name="T27" fmla="*/ 33 h 1228"/>
                <a:gd name="T28" fmla="*/ 752 w 3174"/>
                <a:gd name="T29" fmla="*/ 7 h 1228"/>
                <a:gd name="T30" fmla="*/ 924 w 3174"/>
                <a:gd name="T31" fmla="*/ 59 h 1228"/>
                <a:gd name="T32" fmla="*/ 1069 w 3174"/>
                <a:gd name="T33" fmla="*/ 251 h 1228"/>
                <a:gd name="T34" fmla="*/ 1188 w 3174"/>
                <a:gd name="T35" fmla="*/ 284 h 1228"/>
                <a:gd name="T36" fmla="*/ 1359 w 3174"/>
                <a:gd name="T37" fmla="*/ 198 h 1228"/>
                <a:gd name="T38" fmla="*/ 1583 w 3174"/>
                <a:gd name="T39" fmla="*/ 336 h 1228"/>
                <a:gd name="T40" fmla="*/ 1775 w 3174"/>
                <a:gd name="T41" fmla="*/ 237 h 1228"/>
                <a:gd name="T42" fmla="*/ 2006 w 3174"/>
                <a:gd name="T43" fmla="*/ 191 h 1228"/>
                <a:gd name="T44" fmla="*/ 2052 w 3174"/>
                <a:gd name="T45" fmla="*/ 455 h 1228"/>
                <a:gd name="T46" fmla="*/ 2164 w 3174"/>
                <a:gd name="T47" fmla="*/ 706 h 1228"/>
                <a:gd name="T48" fmla="*/ 2316 w 3174"/>
                <a:gd name="T49" fmla="*/ 554 h 1228"/>
                <a:gd name="T50" fmla="*/ 2612 w 3174"/>
                <a:gd name="T51" fmla="*/ 448 h 1228"/>
                <a:gd name="T52" fmla="*/ 2837 w 3174"/>
                <a:gd name="T53" fmla="*/ 402 h 1228"/>
                <a:gd name="T54" fmla="*/ 3166 w 3174"/>
                <a:gd name="T55" fmla="*/ 389 h 1228"/>
                <a:gd name="T56" fmla="*/ 3166 w 3174"/>
                <a:gd name="T57" fmla="*/ 462 h 1228"/>
                <a:gd name="T58" fmla="*/ 3160 w 3174"/>
                <a:gd name="T59" fmla="*/ 712 h 1228"/>
                <a:gd name="T60" fmla="*/ 3054 w 3174"/>
                <a:gd name="T61" fmla="*/ 1016 h 1228"/>
                <a:gd name="T62" fmla="*/ 2962 w 3174"/>
                <a:gd name="T63" fmla="*/ 1141 h 1228"/>
                <a:gd name="T64" fmla="*/ 2830 w 3174"/>
                <a:gd name="T65" fmla="*/ 1101 h 1228"/>
                <a:gd name="T66" fmla="*/ 2632 w 3174"/>
                <a:gd name="T67" fmla="*/ 1101 h 1228"/>
                <a:gd name="T68" fmla="*/ 2553 w 3174"/>
                <a:gd name="T69" fmla="*/ 1141 h 1228"/>
                <a:gd name="T70" fmla="*/ 2289 w 3174"/>
                <a:gd name="T71" fmla="*/ 1200 h 1228"/>
                <a:gd name="T72" fmla="*/ 2157 w 3174"/>
                <a:gd name="T73" fmla="*/ 1207 h 1228"/>
                <a:gd name="T74" fmla="*/ 1722 w 3174"/>
                <a:gd name="T75" fmla="*/ 976 h 1228"/>
                <a:gd name="T76" fmla="*/ 1458 w 3174"/>
                <a:gd name="T77" fmla="*/ 1036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74" h="1228">
                  <a:moveTo>
                    <a:pt x="1458" y="1036"/>
                  </a:moveTo>
                  <a:lnTo>
                    <a:pt x="1458" y="1036"/>
                  </a:lnTo>
                  <a:cubicBezTo>
                    <a:pt x="1175" y="805"/>
                    <a:pt x="1175" y="805"/>
                    <a:pt x="1175" y="805"/>
                  </a:cubicBezTo>
                  <a:cubicBezTo>
                    <a:pt x="1095" y="785"/>
                    <a:pt x="1049" y="785"/>
                    <a:pt x="983" y="745"/>
                  </a:cubicBezTo>
                  <a:cubicBezTo>
                    <a:pt x="950" y="726"/>
                    <a:pt x="931" y="712"/>
                    <a:pt x="891" y="712"/>
                  </a:cubicBezTo>
                  <a:cubicBezTo>
                    <a:pt x="818" y="712"/>
                    <a:pt x="785" y="758"/>
                    <a:pt x="733" y="805"/>
                  </a:cubicBezTo>
                  <a:cubicBezTo>
                    <a:pt x="693" y="851"/>
                    <a:pt x="660" y="871"/>
                    <a:pt x="614" y="910"/>
                  </a:cubicBezTo>
                  <a:cubicBezTo>
                    <a:pt x="581" y="943"/>
                    <a:pt x="561" y="976"/>
                    <a:pt x="515" y="976"/>
                  </a:cubicBezTo>
                  <a:cubicBezTo>
                    <a:pt x="475" y="976"/>
                    <a:pt x="449" y="963"/>
                    <a:pt x="423" y="937"/>
                  </a:cubicBezTo>
                  <a:cubicBezTo>
                    <a:pt x="416" y="943"/>
                    <a:pt x="409" y="950"/>
                    <a:pt x="403" y="950"/>
                  </a:cubicBezTo>
                  <a:cubicBezTo>
                    <a:pt x="403" y="1016"/>
                    <a:pt x="390" y="1095"/>
                    <a:pt x="324" y="1095"/>
                  </a:cubicBezTo>
                  <a:cubicBezTo>
                    <a:pt x="297" y="1095"/>
                    <a:pt x="277" y="1088"/>
                    <a:pt x="251" y="1075"/>
                  </a:cubicBezTo>
                  <a:cubicBezTo>
                    <a:pt x="245" y="1062"/>
                    <a:pt x="225" y="1042"/>
                    <a:pt x="218" y="1022"/>
                  </a:cubicBezTo>
                  <a:cubicBezTo>
                    <a:pt x="205" y="983"/>
                    <a:pt x="192" y="937"/>
                    <a:pt x="152" y="910"/>
                  </a:cubicBezTo>
                  <a:cubicBezTo>
                    <a:pt x="159" y="897"/>
                    <a:pt x="172" y="890"/>
                    <a:pt x="172" y="871"/>
                  </a:cubicBezTo>
                  <a:cubicBezTo>
                    <a:pt x="172" y="824"/>
                    <a:pt x="165" y="785"/>
                    <a:pt x="132" y="758"/>
                  </a:cubicBezTo>
                  <a:cubicBezTo>
                    <a:pt x="86" y="719"/>
                    <a:pt x="47" y="712"/>
                    <a:pt x="0" y="666"/>
                  </a:cubicBezTo>
                  <a:lnTo>
                    <a:pt x="0" y="666"/>
                  </a:lnTo>
                  <a:cubicBezTo>
                    <a:pt x="33" y="613"/>
                    <a:pt x="80" y="613"/>
                    <a:pt x="139" y="580"/>
                  </a:cubicBezTo>
                  <a:cubicBezTo>
                    <a:pt x="198" y="554"/>
                    <a:pt x="218" y="501"/>
                    <a:pt x="264" y="455"/>
                  </a:cubicBezTo>
                  <a:cubicBezTo>
                    <a:pt x="284" y="429"/>
                    <a:pt x="297" y="415"/>
                    <a:pt x="317" y="389"/>
                  </a:cubicBezTo>
                  <a:cubicBezTo>
                    <a:pt x="330" y="369"/>
                    <a:pt x="350" y="363"/>
                    <a:pt x="350" y="336"/>
                  </a:cubicBezTo>
                  <a:cubicBezTo>
                    <a:pt x="350" y="310"/>
                    <a:pt x="350" y="297"/>
                    <a:pt x="350" y="270"/>
                  </a:cubicBezTo>
                  <a:cubicBezTo>
                    <a:pt x="350" y="257"/>
                    <a:pt x="337" y="251"/>
                    <a:pt x="330" y="244"/>
                  </a:cubicBezTo>
                  <a:cubicBezTo>
                    <a:pt x="317" y="198"/>
                    <a:pt x="304" y="171"/>
                    <a:pt x="304" y="125"/>
                  </a:cubicBezTo>
                  <a:cubicBezTo>
                    <a:pt x="304" y="92"/>
                    <a:pt x="304" y="72"/>
                    <a:pt x="304" y="46"/>
                  </a:cubicBezTo>
                  <a:cubicBezTo>
                    <a:pt x="357" y="46"/>
                    <a:pt x="390" y="46"/>
                    <a:pt x="442" y="33"/>
                  </a:cubicBezTo>
                  <a:lnTo>
                    <a:pt x="442" y="33"/>
                  </a:lnTo>
                  <a:cubicBezTo>
                    <a:pt x="686" y="7"/>
                    <a:pt x="686" y="7"/>
                    <a:pt x="686" y="7"/>
                  </a:cubicBezTo>
                  <a:cubicBezTo>
                    <a:pt x="713" y="7"/>
                    <a:pt x="726" y="7"/>
                    <a:pt x="752" y="7"/>
                  </a:cubicBezTo>
                  <a:cubicBezTo>
                    <a:pt x="765" y="7"/>
                    <a:pt x="772" y="0"/>
                    <a:pt x="785" y="0"/>
                  </a:cubicBezTo>
                  <a:cubicBezTo>
                    <a:pt x="845" y="0"/>
                    <a:pt x="871" y="26"/>
                    <a:pt x="924" y="59"/>
                  </a:cubicBezTo>
                  <a:cubicBezTo>
                    <a:pt x="963" y="79"/>
                    <a:pt x="990" y="99"/>
                    <a:pt x="1010" y="139"/>
                  </a:cubicBezTo>
                  <a:cubicBezTo>
                    <a:pt x="1036" y="178"/>
                    <a:pt x="1049" y="204"/>
                    <a:pt x="1069" y="251"/>
                  </a:cubicBezTo>
                  <a:cubicBezTo>
                    <a:pt x="1082" y="284"/>
                    <a:pt x="1095" y="330"/>
                    <a:pt x="1135" y="330"/>
                  </a:cubicBezTo>
                  <a:cubicBezTo>
                    <a:pt x="1161" y="330"/>
                    <a:pt x="1168" y="303"/>
                    <a:pt x="1188" y="284"/>
                  </a:cubicBezTo>
                  <a:cubicBezTo>
                    <a:pt x="1240" y="231"/>
                    <a:pt x="1287" y="211"/>
                    <a:pt x="1359" y="198"/>
                  </a:cubicBezTo>
                  <a:lnTo>
                    <a:pt x="1359" y="198"/>
                  </a:lnTo>
                  <a:cubicBezTo>
                    <a:pt x="1412" y="237"/>
                    <a:pt x="1465" y="244"/>
                    <a:pt x="1524" y="284"/>
                  </a:cubicBezTo>
                  <a:cubicBezTo>
                    <a:pt x="1544" y="303"/>
                    <a:pt x="1550" y="336"/>
                    <a:pt x="1583" y="336"/>
                  </a:cubicBezTo>
                  <a:cubicBezTo>
                    <a:pt x="1617" y="336"/>
                    <a:pt x="1630" y="303"/>
                    <a:pt x="1663" y="284"/>
                  </a:cubicBezTo>
                  <a:cubicBezTo>
                    <a:pt x="1702" y="257"/>
                    <a:pt x="1729" y="251"/>
                    <a:pt x="1775" y="237"/>
                  </a:cubicBezTo>
                  <a:cubicBezTo>
                    <a:pt x="1834" y="224"/>
                    <a:pt x="1861" y="191"/>
                    <a:pt x="1920" y="191"/>
                  </a:cubicBezTo>
                  <a:cubicBezTo>
                    <a:pt x="1953" y="191"/>
                    <a:pt x="1973" y="191"/>
                    <a:pt x="2006" y="191"/>
                  </a:cubicBezTo>
                  <a:cubicBezTo>
                    <a:pt x="2058" y="191"/>
                    <a:pt x="2124" y="211"/>
                    <a:pt x="2124" y="264"/>
                  </a:cubicBezTo>
                  <a:cubicBezTo>
                    <a:pt x="2124" y="343"/>
                    <a:pt x="2091" y="383"/>
                    <a:pt x="2052" y="455"/>
                  </a:cubicBezTo>
                  <a:cubicBezTo>
                    <a:pt x="2032" y="495"/>
                    <a:pt x="2006" y="508"/>
                    <a:pt x="2006" y="554"/>
                  </a:cubicBezTo>
                  <a:cubicBezTo>
                    <a:pt x="2006" y="633"/>
                    <a:pt x="2078" y="706"/>
                    <a:pt x="2164" y="706"/>
                  </a:cubicBezTo>
                  <a:cubicBezTo>
                    <a:pt x="2210" y="706"/>
                    <a:pt x="2223" y="666"/>
                    <a:pt x="2256" y="633"/>
                  </a:cubicBezTo>
                  <a:cubicBezTo>
                    <a:pt x="2276" y="600"/>
                    <a:pt x="2296" y="587"/>
                    <a:pt x="2316" y="554"/>
                  </a:cubicBezTo>
                  <a:cubicBezTo>
                    <a:pt x="2329" y="528"/>
                    <a:pt x="2335" y="501"/>
                    <a:pt x="2362" y="495"/>
                  </a:cubicBezTo>
                  <a:cubicBezTo>
                    <a:pt x="2461" y="468"/>
                    <a:pt x="2514" y="448"/>
                    <a:pt x="2612" y="448"/>
                  </a:cubicBezTo>
                  <a:cubicBezTo>
                    <a:pt x="2652" y="448"/>
                    <a:pt x="2678" y="482"/>
                    <a:pt x="2718" y="482"/>
                  </a:cubicBezTo>
                  <a:cubicBezTo>
                    <a:pt x="2771" y="482"/>
                    <a:pt x="2790" y="429"/>
                    <a:pt x="2837" y="402"/>
                  </a:cubicBezTo>
                  <a:cubicBezTo>
                    <a:pt x="2896" y="369"/>
                    <a:pt x="2942" y="350"/>
                    <a:pt x="3015" y="343"/>
                  </a:cubicBezTo>
                  <a:cubicBezTo>
                    <a:pt x="3166" y="389"/>
                    <a:pt x="3166" y="389"/>
                    <a:pt x="3166" y="389"/>
                  </a:cubicBezTo>
                  <a:lnTo>
                    <a:pt x="3166" y="389"/>
                  </a:lnTo>
                  <a:cubicBezTo>
                    <a:pt x="3166" y="415"/>
                    <a:pt x="3173" y="435"/>
                    <a:pt x="3166" y="462"/>
                  </a:cubicBezTo>
                  <a:cubicBezTo>
                    <a:pt x="3147" y="488"/>
                    <a:pt x="3114" y="501"/>
                    <a:pt x="3114" y="541"/>
                  </a:cubicBezTo>
                  <a:cubicBezTo>
                    <a:pt x="3114" y="607"/>
                    <a:pt x="3160" y="646"/>
                    <a:pt x="3160" y="712"/>
                  </a:cubicBezTo>
                  <a:cubicBezTo>
                    <a:pt x="3160" y="791"/>
                    <a:pt x="3127" y="831"/>
                    <a:pt x="3101" y="897"/>
                  </a:cubicBezTo>
                  <a:cubicBezTo>
                    <a:pt x="3081" y="943"/>
                    <a:pt x="3081" y="976"/>
                    <a:pt x="3054" y="1016"/>
                  </a:cubicBezTo>
                  <a:cubicBezTo>
                    <a:pt x="3034" y="1042"/>
                    <a:pt x="3008" y="1055"/>
                    <a:pt x="2988" y="1088"/>
                  </a:cubicBezTo>
                  <a:cubicBezTo>
                    <a:pt x="2975" y="1108"/>
                    <a:pt x="2969" y="1128"/>
                    <a:pt x="2962" y="1141"/>
                  </a:cubicBezTo>
                  <a:lnTo>
                    <a:pt x="2962" y="1141"/>
                  </a:lnTo>
                  <a:cubicBezTo>
                    <a:pt x="2916" y="1121"/>
                    <a:pt x="2883" y="1101"/>
                    <a:pt x="2830" y="1101"/>
                  </a:cubicBezTo>
                  <a:cubicBezTo>
                    <a:pt x="2797" y="1101"/>
                    <a:pt x="2777" y="1121"/>
                    <a:pt x="2744" y="1121"/>
                  </a:cubicBezTo>
                  <a:cubicBezTo>
                    <a:pt x="2698" y="1121"/>
                    <a:pt x="2672" y="1115"/>
                    <a:pt x="2632" y="1101"/>
                  </a:cubicBezTo>
                  <a:cubicBezTo>
                    <a:pt x="2626" y="1101"/>
                    <a:pt x="2626" y="1088"/>
                    <a:pt x="2619" y="1088"/>
                  </a:cubicBezTo>
                  <a:cubicBezTo>
                    <a:pt x="2586" y="1088"/>
                    <a:pt x="2579" y="1128"/>
                    <a:pt x="2553" y="1141"/>
                  </a:cubicBezTo>
                  <a:cubicBezTo>
                    <a:pt x="2487" y="1187"/>
                    <a:pt x="2441" y="1200"/>
                    <a:pt x="2362" y="1200"/>
                  </a:cubicBezTo>
                  <a:cubicBezTo>
                    <a:pt x="2329" y="1200"/>
                    <a:pt x="2316" y="1200"/>
                    <a:pt x="2289" y="1200"/>
                  </a:cubicBezTo>
                  <a:cubicBezTo>
                    <a:pt x="2269" y="1200"/>
                    <a:pt x="2256" y="1227"/>
                    <a:pt x="2236" y="1227"/>
                  </a:cubicBezTo>
                  <a:cubicBezTo>
                    <a:pt x="2204" y="1227"/>
                    <a:pt x="2184" y="1213"/>
                    <a:pt x="2157" y="1207"/>
                  </a:cubicBezTo>
                  <a:cubicBezTo>
                    <a:pt x="2078" y="1194"/>
                    <a:pt x="2032" y="1187"/>
                    <a:pt x="1966" y="1141"/>
                  </a:cubicBezTo>
                  <a:cubicBezTo>
                    <a:pt x="1880" y="1068"/>
                    <a:pt x="1841" y="976"/>
                    <a:pt x="1722" y="976"/>
                  </a:cubicBezTo>
                  <a:cubicBezTo>
                    <a:pt x="1630" y="976"/>
                    <a:pt x="1603" y="1088"/>
                    <a:pt x="1511" y="1088"/>
                  </a:cubicBezTo>
                  <a:cubicBezTo>
                    <a:pt x="1478" y="1088"/>
                    <a:pt x="1465" y="1062"/>
                    <a:pt x="1458" y="1036"/>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2" name="Freeform 22"/>
            <p:cNvSpPr>
              <a:spLocks noChangeArrowheads="1"/>
            </p:cNvSpPr>
            <p:nvPr/>
          </p:nvSpPr>
          <p:spPr bwMode="auto">
            <a:xfrm>
              <a:off x="6103779" y="2612877"/>
              <a:ext cx="463105" cy="288346"/>
            </a:xfrm>
            <a:custGeom>
              <a:avLst/>
              <a:gdLst>
                <a:gd name="T0" fmla="*/ 1807 w 1835"/>
                <a:gd name="T1" fmla="*/ 824 h 1142"/>
                <a:gd name="T2" fmla="*/ 1807 w 1835"/>
                <a:gd name="T3" fmla="*/ 824 h 1142"/>
                <a:gd name="T4" fmla="*/ 1656 w 1835"/>
                <a:gd name="T5" fmla="*/ 778 h 1142"/>
                <a:gd name="T6" fmla="*/ 1478 w 1835"/>
                <a:gd name="T7" fmla="*/ 837 h 1142"/>
                <a:gd name="T8" fmla="*/ 1359 w 1835"/>
                <a:gd name="T9" fmla="*/ 917 h 1142"/>
                <a:gd name="T10" fmla="*/ 1253 w 1835"/>
                <a:gd name="T11" fmla="*/ 883 h 1142"/>
                <a:gd name="T12" fmla="*/ 1003 w 1835"/>
                <a:gd name="T13" fmla="*/ 930 h 1142"/>
                <a:gd name="T14" fmla="*/ 957 w 1835"/>
                <a:gd name="T15" fmla="*/ 989 h 1142"/>
                <a:gd name="T16" fmla="*/ 897 w 1835"/>
                <a:gd name="T17" fmla="*/ 1068 h 1142"/>
                <a:gd name="T18" fmla="*/ 805 w 1835"/>
                <a:gd name="T19" fmla="*/ 1141 h 1142"/>
                <a:gd name="T20" fmla="*/ 647 w 1835"/>
                <a:gd name="T21" fmla="*/ 989 h 1142"/>
                <a:gd name="T22" fmla="*/ 693 w 1835"/>
                <a:gd name="T23" fmla="*/ 890 h 1142"/>
                <a:gd name="T24" fmla="*/ 765 w 1835"/>
                <a:gd name="T25" fmla="*/ 699 h 1142"/>
                <a:gd name="T26" fmla="*/ 647 w 1835"/>
                <a:gd name="T27" fmla="*/ 626 h 1142"/>
                <a:gd name="T28" fmla="*/ 561 w 1835"/>
                <a:gd name="T29" fmla="*/ 626 h 1142"/>
                <a:gd name="T30" fmla="*/ 416 w 1835"/>
                <a:gd name="T31" fmla="*/ 672 h 1142"/>
                <a:gd name="T32" fmla="*/ 304 w 1835"/>
                <a:gd name="T33" fmla="*/ 719 h 1142"/>
                <a:gd name="T34" fmla="*/ 224 w 1835"/>
                <a:gd name="T35" fmla="*/ 771 h 1142"/>
                <a:gd name="T36" fmla="*/ 165 w 1835"/>
                <a:gd name="T37" fmla="*/ 719 h 1142"/>
                <a:gd name="T38" fmla="*/ 0 w 1835"/>
                <a:gd name="T39" fmla="*/ 633 h 1142"/>
                <a:gd name="T40" fmla="*/ 0 w 1835"/>
                <a:gd name="T41" fmla="*/ 633 h 1142"/>
                <a:gd name="T42" fmla="*/ 27 w 1835"/>
                <a:gd name="T43" fmla="*/ 587 h 1142"/>
                <a:gd name="T44" fmla="*/ 73 w 1835"/>
                <a:gd name="T45" fmla="*/ 507 h 1142"/>
                <a:gd name="T46" fmla="*/ 0 w 1835"/>
                <a:gd name="T47" fmla="*/ 310 h 1142"/>
                <a:gd name="T48" fmla="*/ 53 w 1835"/>
                <a:gd name="T49" fmla="*/ 184 h 1142"/>
                <a:gd name="T50" fmla="*/ 53 w 1835"/>
                <a:gd name="T51" fmla="*/ 118 h 1142"/>
                <a:gd name="T52" fmla="*/ 66 w 1835"/>
                <a:gd name="T53" fmla="*/ 59 h 1142"/>
                <a:gd name="T54" fmla="*/ 66 w 1835"/>
                <a:gd name="T55" fmla="*/ 59 h 1142"/>
                <a:gd name="T56" fmla="*/ 178 w 1835"/>
                <a:gd name="T57" fmla="*/ 99 h 1142"/>
                <a:gd name="T58" fmla="*/ 290 w 1835"/>
                <a:gd name="T59" fmla="*/ 79 h 1142"/>
                <a:gd name="T60" fmla="*/ 403 w 1835"/>
                <a:gd name="T61" fmla="*/ 85 h 1142"/>
                <a:gd name="T62" fmla="*/ 594 w 1835"/>
                <a:gd name="T63" fmla="*/ 33 h 1142"/>
                <a:gd name="T64" fmla="*/ 732 w 1835"/>
                <a:gd name="T65" fmla="*/ 0 h 1142"/>
                <a:gd name="T66" fmla="*/ 673 w 1835"/>
                <a:gd name="T67" fmla="*/ 145 h 1142"/>
                <a:gd name="T68" fmla="*/ 640 w 1835"/>
                <a:gd name="T69" fmla="*/ 250 h 1142"/>
                <a:gd name="T70" fmla="*/ 713 w 1835"/>
                <a:gd name="T71" fmla="*/ 310 h 1142"/>
                <a:gd name="T72" fmla="*/ 805 w 1835"/>
                <a:gd name="T73" fmla="*/ 356 h 1142"/>
                <a:gd name="T74" fmla="*/ 884 w 1835"/>
                <a:gd name="T75" fmla="*/ 316 h 1142"/>
                <a:gd name="T76" fmla="*/ 910 w 1835"/>
                <a:gd name="T77" fmla="*/ 343 h 1142"/>
                <a:gd name="T78" fmla="*/ 963 w 1835"/>
                <a:gd name="T79" fmla="*/ 376 h 1142"/>
                <a:gd name="T80" fmla="*/ 1016 w 1835"/>
                <a:gd name="T81" fmla="*/ 422 h 1142"/>
                <a:gd name="T82" fmla="*/ 1069 w 1835"/>
                <a:gd name="T83" fmla="*/ 369 h 1142"/>
                <a:gd name="T84" fmla="*/ 1049 w 1835"/>
                <a:gd name="T85" fmla="*/ 290 h 1142"/>
                <a:gd name="T86" fmla="*/ 1095 w 1835"/>
                <a:gd name="T87" fmla="*/ 270 h 1142"/>
                <a:gd name="T88" fmla="*/ 1128 w 1835"/>
                <a:gd name="T89" fmla="*/ 197 h 1142"/>
                <a:gd name="T90" fmla="*/ 1161 w 1835"/>
                <a:gd name="T91" fmla="*/ 125 h 1142"/>
                <a:gd name="T92" fmla="*/ 1234 w 1835"/>
                <a:gd name="T93" fmla="*/ 184 h 1142"/>
                <a:gd name="T94" fmla="*/ 1412 w 1835"/>
                <a:gd name="T95" fmla="*/ 257 h 1142"/>
                <a:gd name="T96" fmla="*/ 1484 w 1835"/>
                <a:gd name="T97" fmla="*/ 257 h 1142"/>
                <a:gd name="T98" fmla="*/ 1570 w 1835"/>
                <a:gd name="T99" fmla="*/ 250 h 1142"/>
                <a:gd name="T100" fmla="*/ 1643 w 1835"/>
                <a:gd name="T101" fmla="*/ 270 h 1142"/>
                <a:gd name="T102" fmla="*/ 1794 w 1835"/>
                <a:gd name="T103" fmla="*/ 290 h 1142"/>
                <a:gd name="T104" fmla="*/ 1794 w 1835"/>
                <a:gd name="T105" fmla="*/ 290 h 1142"/>
                <a:gd name="T106" fmla="*/ 1801 w 1835"/>
                <a:gd name="T107" fmla="*/ 323 h 1142"/>
                <a:gd name="T108" fmla="*/ 1801 w 1835"/>
                <a:gd name="T109" fmla="*/ 382 h 1142"/>
                <a:gd name="T110" fmla="*/ 1821 w 1835"/>
                <a:gd name="T111" fmla="*/ 567 h 1142"/>
                <a:gd name="T112" fmla="*/ 1821 w 1835"/>
                <a:gd name="T113" fmla="*/ 620 h 1142"/>
                <a:gd name="T114" fmla="*/ 1834 w 1835"/>
                <a:gd name="T115" fmla="*/ 666 h 1142"/>
                <a:gd name="T116" fmla="*/ 1807 w 1835"/>
                <a:gd name="T117" fmla="*/ 804 h 1142"/>
                <a:gd name="T118" fmla="*/ 1807 w 1835"/>
                <a:gd name="T119" fmla="*/ 824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35" h="1142">
                  <a:moveTo>
                    <a:pt x="1807" y="824"/>
                  </a:moveTo>
                  <a:lnTo>
                    <a:pt x="1807" y="824"/>
                  </a:lnTo>
                  <a:cubicBezTo>
                    <a:pt x="1656" y="778"/>
                    <a:pt x="1656" y="778"/>
                    <a:pt x="1656" y="778"/>
                  </a:cubicBezTo>
                  <a:cubicBezTo>
                    <a:pt x="1583" y="785"/>
                    <a:pt x="1537" y="804"/>
                    <a:pt x="1478" y="837"/>
                  </a:cubicBezTo>
                  <a:cubicBezTo>
                    <a:pt x="1431" y="864"/>
                    <a:pt x="1412" y="917"/>
                    <a:pt x="1359" y="917"/>
                  </a:cubicBezTo>
                  <a:cubicBezTo>
                    <a:pt x="1319" y="917"/>
                    <a:pt x="1293" y="883"/>
                    <a:pt x="1253" y="883"/>
                  </a:cubicBezTo>
                  <a:cubicBezTo>
                    <a:pt x="1155" y="883"/>
                    <a:pt x="1102" y="903"/>
                    <a:pt x="1003" y="930"/>
                  </a:cubicBezTo>
                  <a:cubicBezTo>
                    <a:pt x="976" y="936"/>
                    <a:pt x="970" y="963"/>
                    <a:pt x="957" y="989"/>
                  </a:cubicBezTo>
                  <a:cubicBezTo>
                    <a:pt x="937" y="1022"/>
                    <a:pt x="917" y="1035"/>
                    <a:pt x="897" y="1068"/>
                  </a:cubicBezTo>
                  <a:cubicBezTo>
                    <a:pt x="864" y="1101"/>
                    <a:pt x="851" y="1141"/>
                    <a:pt x="805" y="1141"/>
                  </a:cubicBezTo>
                  <a:cubicBezTo>
                    <a:pt x="719" y="1141"/>
                    <a:pt x="647" y="1068"/>
                    <a:pt x="647" y="989"/>
                  </a:cubicBezTo>
                  <a:cubicBezTo>
                    <a:pt x="647" y="943"/>
                    <a:pt x="673" y="930"/>
                    <a:pt x="693" y="890"/>
                  </a:cubicBezTo>
                  <a:cubicBezTo>
                    <a:pt x="732" y="818"/>
                    <a:pt x="765" y="778"/>
                    <a:pt x="765" y="699"/>
                  </a:cubicBezTo>
                  <a:cubicBezTo>
                    <a:pt x="765" y="646"/>
                    <a:pt x="699" y="626"/>
                    <a:pt x="647" y="626"/>
                  </a:cubicBezTo>
                  <a:cubicBezTo>
                    <a:pt x="614" y="626"/>
                    <a:pt x="594" y="626"/>
                    <a:pt x="561" y="626"/>
                  </a:cubicBezTo>
                  <a:cubicBezTo>
                    <a:pt x="502" y="626"/>
                    <a:pt x="475" y="659"/>
                    <a:pt x="416" y="672"/>
                  </a:cubicBezTo>
                  <a:cubicBezTo>
                    <a:pt x="370" y="686"/>
                    <a:pt x="343" y="692"/>
                    <a:pt x="304" y="719"/>
                  </a:cubicBezTo>
                  <a:cubicBezTo>
                    <a:pt x="271" y="738"/>
                    <a:pt x="258" y="771"/>
                    <a:pt x="224" y="771"/>
                  </a:cubicBezTo>
                  <a:cubicBezTo>
                    <a:pt x="191" y="771"/>
                    <a:pt x="185" y="738"/>
                    <a:pt x="165" y="719"/>
                  </a:cubicBezTo>
                  <a:cubicBezTo>
                    <a:pt x="106" y="679"/>
                    <a:pt x="53" y="672"/>
                    <a:pt x="0" y="633"/>
                  </a:cubicBezTo>
                  <a:lnTo>
                    <a:pt x="0" y="633"/>
                  </a:lnTo>
                  <a:cubicBezTo>
                    <a:pt x="20" y="620"/>
                    <a:pt x="20" y="606"/>
                    <a:pt x="27" y="587"/>
                  </a:cubicBezTo>
                  <a:cubicBezTo>
                    <a:pt x="40" y="554"/>
                    <a:pt x="73" y="540"/>
                    <a:pt x="73" y="507"/>
                  </a:cubicBezTo>
                  <a:cubicBezTo>
                    <a:pt x="73" y="422"/>
                    <a:pt x="0" y="389"/>
                    <a:pt x="0" y="310"/>
                  </a:cubicBezTo>
                  <a:cubicBezTo>
                    <a:pt x="0" y="257"/>
                    <a:pt x="53" y="237"/>
                    <a:pt x="53" y="184"/>
                  </a:cubicBezTo>
                  <a:cubicBezTo>
                    <a:pt x="53" y="158"/>
                    <a:pt x="53" y="138"/>
                    <a:pt x="53" y="118"/>
                  </a:cubicBezTo>
                  <a:cubicBezTo>
                    <a:pt x="53" y="92"/>
                    <a:pt x="60" y="85"/>
                    <a:pt x="66" y="59"/>
                  </a:cubicBezTo>
                  <a:lnTo>
                    <a:pt x="66" y="59"/>
                  </a:lnTo>
                  <a:cubicBezTo>
                    <a:pt x="106" y="72"/>
                    <a:pt x="132" y="99"/>
                    <a:pt x="178" y="99"/>
                  </a:cubicBezTo>
                  <a:cubicBezTo>
                    <a:pt x="218" y="99"/>
                    <a:pt x="244" y="79"/>
                    <a:pt x="290" y="79"/>
                  </a:cubicBezTo>
                  <a:cubicBezTo>
                    <a:pt x="337" y="79"/>
                    <a:pt x="363" y="85"/>
                    <a:pt x="403" y="85"/>
                  </a:cubicBezTo>
                  <a:cubicBezTo>
                    <a:pt x="482" y="85"/>
                    <a:pt x="521" y="52"/>
                    <a:pt x="594" y="33"/>
                  </a:cubicBezTo>
                  <a:cubicBezTo>
                    <a:pt x="647" y="20"/>
                    <a:pt x="686" y="26"/>
                    <a:pt x="732" y="0"/>
                  </a:cubicBezTo>
                  <a:cubicBezTo>
                    <a:pt x="699" y="52"/>
                    <a:pt x="693" y="85"/>
                    <a:pt x="673" y="145"/>
                  </a:cubicBezTo>
                  <a:cubicBezTo>
                    <a:pt x="660" y="184"/>
                    <a:pt x="640" y="204"/>
                    <a:pt x="640" y="250"/>
                  </a:cubicBezTo>
                  <a:cubicBezTo>
                    <a:pt x="640" y="290"/>
                    <a:pt x="679" y="296"/>
                    <a:pt x="713" y="310"/>
                  </a:cubicBezTo>
                  <a:cubicBezTo>
                    <a:pt x="752" y="323"/>
                    <a:pt x="765" y="356"/>
                    <a:pt x="805" y="356"/>
                  </a:cubicBezTo>
                  <a:cubicBezTo>
                    <a:pt x="838" y="356"/>
                    <a:pt x="851" y="316"/>
                    <a:pt x="884" y="316"/>
                  </a:cubicBezTo>
                  <a:cubicBezTo>
                    <a:pt x="897" y="316"/>
                    <a:pt x="897" y="329"/>
                    <a:pt x="910" y="343"/>
                  </a:cubicBezTo>
                  <a:cubicBezTo>
                    <a:pt x="930" y="356"/>
                    <a:pt x="943" y="362"/>
                    <a:pt x="963" y="376"/>
                  </a:cubicBezTo>
                  <a:cubicBezTo>
                    <a:pt x="983" y="395"/>
                    <a:pt x="990" y="422"/>
                    <a:pt x="1016" y="422"/>
                  </a:cubicBezTo>
                  <a:cubicBezTo>
                    <a:pt x="1049" y="422"/>
                    <a:pt x="1069" y="395"/>
                    <a:pt x="1069" y="369"/>
                  </a:cubicBezTo>
                  <a:cubicBezTo>
                    <a:pt x="1069" y="336"/>
                    <a:pt x="1049" y="323"/>
                    <a:pt x="1049" y="290"/>
                  </a:cubicBezTo>
                  <a:cubicBezTo>
                    <a:pt x="1049" y="270"/>
                    <a:pt x="1082" y="283"/>
                    <a:pt x="1095" y="270"/>
                  </a:cubicBezTo>
                  <a:cubicBezTo>
                    <a:pt x="1121" y="250"/>
                    <a:pt x="1128" y="230"/>
                    <a:pt x="1128" y="197"/>
                  </a:cubicBezTo>
                  <a:cubicBezTo>
                    <a:pt x="1135" y="171"/>
                    <a:pt x="1128" y="125"/>
                    <a:pt x="1161" y="125"/>
                  </a:cubicBezTo>
                  <a:cubicBezTo>
                    <a:pt x="1201" y="125"/>
                    <a:pt x="1201" y="171"/>
                    <a:pt x="1234" y="184"/>
                  </a:cubicBezTo>
                  <a:cubicBezTo>
                    <a:pt x="1300" y="224"/>
                    <a:pt x="1339" y="257"/>
                    <a:pt x="1412" y="257"/>
                  </a:cubicBezTo>
                  <a:cubicBezTo>
                    <a:pt x="1445" y="257"/>
                    <a:pt x="1458" y="257"/>
                    <a:pt x="1484" y="257"/>
                  </a:cubicBezTo>
                  <a:cubicBezTo>
                    <a:pt x="1517" y="257"/>
                    <a:pt x="1537" y="250"/>
                    <a:pt x="1570" y="250"/>
                  </a:cubicBezTo>
                  <a:cubicBezTo>
                    <a:pt x="1596" y="250"/>
                    <a:pt x="1616" y="264"/>
                    <a:pt x="1643" y="270"/>
                  </a:cubicBezTo>
                  <a:cubicBezTo>
                    <a:pt x="1702" y="283"/>
                    <a:pt x="1735" y="277"/>
                    <a:pt x="1794" y="290"/>
                  </a:cubicBezTo>
                  <a:lnTo>
                    <a:pt x="1794" y="290"/>
                  </a:lnTo>
                  <a:cubicBezTo>
                    <a:pt x="1794" y="303"/>
                    <a:pt x="1801" y="310"/>
                    <a:pt x="1801" y="323"/>
                  </a:cubicBezTo>
                  <a:cubicBezTo>
                    <a:pt x="1801" y="349"/>
                    <a:pt x="1801" y="356"/>
                    <a:pt x="1801" y="382"/>
                  </a:cubicBezTo>
                  <a:cubicBezTo>
                    <a:pt x="1801" y="455"/>
                    <a:pt x="1821" y="494"/>
                    <a:pt x="1821" y="567"/>
                  </a:cubicBezTo>
                  <a:cubicBezTo>
                    <a:pt x="1821" y="587"/>
                    <a:pt x="1821" y="600"/>
                    <a:pt x="1821" y="620"/>
                  </a:cubicBezTo>
                  <a:cubicBezTo>
                    <a:pt x="1821" y="639"/>
                    <a:pt x="1827" y="646"/>
                    <a:pt x="1834" y="666"/>
                  </a:cubicBezTo>
                  <a:cubicBezTo>
                    <a:pt x="1834" y="719"/>
                    <a:pt x="1814" y="751"/>
                    <a:pt x="1807" y="804"/>
                  </a:cubicBezTo>
                  <a:cubicBezTo>
                    <a:pt x="1807" y="811"/>
                    <a:pt x="1807" y="818"/>
                    <a:pt x="1807" y="824"/>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3" name="Freeform 23"/>
            <p:cNvSpPr>
              <a:spLocks noChangeArrowheads="1"/>
            </p:cNvSpPr>
            <p:nvPr/>
          </p:nvSpPr>
          <p:spPr bwMode="auto">
            <a:xfrm>
              <a:off x="6120478" y="2441428"/>
              <a:ext cx="436388" cy="278327"/>
            </a:xfrm>
            <a:custGeom>
              <a:avLst/>
              <a:gdLst>
                <a:gd name="T0" fmla="*/ 0 w 1729"/>
                <a:gd name="T1" fmla="*/ 739 h 1103"/>
                <a:gd name="T2" fmla="*/ 0 w 1729"/>
                <a:gd name="T3" fmla="*/ 739 h 1103"/>
                <a:gd name="T4" fmla="*/ 112 w 1729"/>
                <a:gd name="T5" fmla="*/ 779 h 1103"/>
                <a:gd name="T6" fmla="*/ 224 w 1729"/>
                <a:gd name="T7" fmla="*/ 759 h 1103"/>
                <a:gd name="T8" fmla="*/ 337 w 1729"/>
                <a:gd name="T9" fmla="*/ 765 h 1103"/>
                <a:gd name="T10" fmla="*/ 528 w 1729"/>
                <a:gd name="T11" fmla="*/ 713 h 1103"/>
                <a:gd name="T12" fmla="*/ 666 w 1729"/>
                <a:gd name="T13" fmla="*/ 680 h 1103"/>
                <a:gd name="T14" fmla="*/ 607 w 1729"/>
                <a:gd name="T15" fmla="*/ 825 h 1103"/>
                <a:gd name="T16" fmla="*/ 574 w 1729"/>
                <a:gd name="T17" fmla="*/ 930 h 1103"/>
                <a:gd name="T18" fmla="*/ 647 w 1729"/>
                <a:gd name="T19" fmla="*/ 990 h 1103"/>
                <a:gd name="T20" fmla="*/ 739 w 1729"/>
                <a:gd name="T21" fmla="*/ 1036 h 1103"/>
                <a:gd name="T22" fmla="*/ 818 w 1729"/>
                <a:gd name="T23" fmla="*/ 996 h 1103"/>
                <a:gd name="T24" fmla="*/ 844 w 1729"/>
                <a:gd name="T25" fmla="*/ 1023 h 1103"/>
                <a:gd name="T26" fmla="*/ 897 w 1729"/>
                <a:gd name="T27" fmla="*/ 1056 h 1103"/>
                <a:gd name="T28" fmla="*/ 950 w 1729"/>
                <a:gd name="T29" fmla="*/ 1102 h 1103"/>
                <a:gd name="T30" fmla="*/ 1003 w 1729"/>
                <a:gd name="T31" fmla="*/ 1049 h 1103"/>
                <a:gd name="T32" fmla="*/ 983 w 1729"/>
                <a:gd name="T33" fmla="*/ 970 h 1103"/>
                <a:gd name="T34" fmla="*/ 1029 w 1729"/>
                <a:gd name="T35" fmla="*/ 950 h 1103"/>
                <a:gd name="T36" fmla="*/ 1062 w 1729"/>
                <a:gd name="T37" fmla="*/ 877 h 1103"/>
                <a:gd name="T38" fmla="*/ 1095 w 1729"/>
                <a:gd name="T39" fmla="*/ 805 h 1103"/>
                <a:gd name="T40" fmla="*/ 1168 w 1729"/>
                <a:gd name="T41" fmla="*/ 864 h 1103"/>
                <a:gd name="T42" fmla="*/ 1346 w 1729"/>
                <a:gd name="T43" fmla="*/ 937 h 1103"/>
                <a:gd name="T44" fmla="*/ 1418 w 1729"/>
                <a:gd name="T45" fmla="*/ 937 h 1103"/>
                <a:gd name="T46" fmla="*/ 1504 w 1729"/>
                <a:gd name="T47" fmla="*/ 930 h 1103"/>
                <a:gd name="T48" fmla="*/ 1577 w 1729"/>
                <a:gd name="T49" fmla="*/ 950 h 1103"/>
                <a:gd name="T50" fmla="*/ 1728 w 1729"/>
                <a:gd name="T51" fmla="*/ 970 h 1103"/>
                <a:gd name="T52" fmla="*/ 1728 w 1729"/>
                <a:gd name="T53" fmla="*/ 970 h 1103"/>
                <a:gd name="T54" fmla="*/ 1689 w 1729"/>
                <a:gd name="T55" fmla="*/ 792 h 1103"/>
                <a:gd name="T56" fmla="*/ 1689 w 1729"/>
                <a:gd name="T57" fmla="*/ 633 h 1103"/>
                <a:gd name="T58" fmla="*/ 1656 w 1729"/>
                <a:gd name="T59" fmla="*/ 502 h 1103"/>
                <a:gd name="T60" fmla="*/ 1616 w 1729"/>
                <a:gd name="T61" fmla="*/ 389 h 1103"/>
                <a:gd name="T62" fmla="*/ 1583 w 1729"/>
                <a:gd name="T63" fmla="*/ 337 h 1103"/>
                <a:gd name="T64" fmla="*/ 1412 w 1729"/>
                <a:gd name="T65" fmla="*/ 264 h 1103"/>
                <a:gd name="T66" fmla="*/ 1313 w 1729"/>
                <a:gd name="T67" fmla="*/ 225 h 1103"/>
                <a:gd name="T68" fmla="*/ 1174 w 1729"/>
                <a:gd name="T69" fmla="*/ 225 h 1103"/>
                <a:gd name="T70" fmla="*/ 1009 w 1729"/>
                <a:gd name="T71" fmla="*/ 165 h 1103"/>
                <a:gd name="T72" fmla="*/ 957 w 1729"/>
                <a:gd name="T73" fmla="*/ 172 h 1103"/>
                <a:gd name="T74" fmla="*/ 825 w 1729"/>
                <a:gd name="T75" fmla="*/ 79 h 1103"/>
                <a:gd name="T76" fmla="*/ 647 w 1729"/>
                <a:gd name="T77" fmla="*/ 7 h 1103"/>
                <a:gd name="T78" fmla="*/ 633 w 1729"/>
                <a:gd name="T79" fmla="*/ 0 h 1103"/>
                <a:gd name="T80" fmla="*/ 633 w 1729"/>
                <a:gd name="T81" fmla="*/ 0 h 1103"/>
                <a:gd name="T82" fmla="*/ 442 w 1729"/>
                <a:gd name="T83" fmla="*/ 93 h 1103"/>
                <a:gd name="T84" fmla="*/ 396 w 1729"/>
                <a:gd name="T85" fmla="*/ 93 h 1103"/>
                <a:gd name="T86" fmla="*/ 350 w 1729"/>
                <a:gd name="T87" fmla="*/ 165 h 1103"/>
                <a:gd name="T88" fmla="*/ 317 w 1729"/>
                <a:gd name="T89" fmla="*/ 258 h 1103"/>
                <a:gd name="T90" fmla="*/ 257 w 1729"/>
                <a:gd name="T91" fmla="*/ 436 h 1103"/>
                <a:gd name="T92" fmla="*/ 139 w 1729"/>
                <a:gd name="T93" fmla="*/ 574 h 1103"/>
                <a:gd name="T94" fmla="*/ 33 w 1729"/>
                <a:gd name="T95" fmla="*/ 633 h 1103"/>
                <a:gd name="T96" fmla="*/ 0 w 1729"/>
                <a:gd name="T97" fmla="*/ 739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29" h="1103">
                  <a:moveTo>
                    <a:pt x="0" y="739"/>
                  </a:moveTo>
                  <a:lnTo>
                    <a:pt x="0" y="739"/>
                  </a:lnTo>
                  <a:cubicBezTo>
                    <a:pt x="40" y="752"/>
                    <a:pt x="66" y="779"/>
                    <a:pt x="112" y="779"/>
                  </a:cubicBezTo>
                  <a:cubicBezTo>
                    <a:pt x="152" y="779"/>
                    <a:pt x="178" y="759"/>
                    <a:pt x="224" y="759"/>
                  </a:cubicBezTo>
                  <a:cubicBezTo>
                    <a:pt x="271" y="759"/>
                    <a:pt x="297" y="765"/>
                    <a:pt x="337" y="765"/>
                  </a:cubicBezTo>
                  <a:cubicBezTo>
                    <a:pt x="416" y="765"/>
                    <a:pt x="455" y="732"/>
                    <a:pt x="528" y="713"/>
                  </a:cubicBezTo>
                  <a:cubicBezTo>
                    <a:pt x="581" y="700"/>
                    <a:pt x="620" y="706"/>
                    <a:pt x="666" y="680"/>
                  </a:cubicBezTo>
                  <a:cubicBezTo>
                    <a:pt x="633" y="732"/>
                    <a:pt x="627" y="765"/>
                    <a:pt x="607" y="825"/>
                  </a:cubicBezTo>
                  <a:cubicBezTo>
                    <a:pt x="594" y="864"/>
                    <a:pt x="574" y="884"/>
                    <a:pt x="574" y="930"/>
                  </a:cubicBezTo>
                  <a:cubicBezTo>
                    <a:pt x="574" y="970"/>
                    <a:pt x="613" y="976"/>
                    <a:pt x="647" y="990"/>
                  </a:cubicBezTo>
                  <a:cubicBezTo>
                    <a:pt x="686" y="1003"/>
                    <a:pt x="699" y="1036"/>
                    <a:pt x="739" y="1036"/>
                  </a:cubicBezTo>
                  <a:cubicBezTo>
                    <a:pt x="772" y="1036"/>
                    <a:pt x="785" y="996"/>
                    <a:pt x="818" y="996"/>
                  </a:cubicBezTo>
                  <a:cubicBezTo>
                    <a:pt x="831" y="996"/>
                    <a:pt x="831" y="1009"/>
                    <a:pt x="844" y="1023"/>
                  </a:cubicBezTo>
                  <a:cubicBezTo>
                    <a:pt x="864" y="1036"/>
                    <a:pt x="877" y="1042"/>
                    <a:pt x="897" y="1056"/>
                  </a:cubicBezTo>
                  <a:cubicBezTo>
                    <a:pt x="917" y="1075"/>
                    <a:pt x="924" y="1102"/>
                    <a:pt x="950" y="1102"/>
                  </a:cubicBezTo>
                  <a:cubicBezTo>
                    <a:pt x="983" y="1102"/>
                    <a:pt x="1003" y="1075"/>
                    <a:pt x="1003" y="1049"/>
                  </a:cubicBezTo>
                  <a:cubicBezTo>
                    <a:pt x="1003" y="1016"/>
                    <a:pt x="983" y="1003"/>
                    <a:pt x="983" y="970"/>
                  </a:cubicBezTo>
                  <a:cubicBezTo>
                    <a:pt x="983" y="950"/>
                    <a:pt x="1016" y="963"/>
                    <a:pt x="1029" y="950"/>
                  </a:cubicBezTo>
                  <a:cubicBezTo>
                    <a:pt x="1055" y="930"/>
                    <a:pt x="1062" y="910"/>
                    <a:pt x="1062" y="877"/>
                  </a:cubicBezTo>
                  <a:cubicBezTo>
                    <a:pt x="1069" y="851"/>
                    <a:pt x="1062" y="805"/>
                    <a:pt x="1095" y="805"/>
                  </a:cubicBezTo>
                  <a:cubicBezTo>
                    <a:pt x="1135" y="805"/>
                    <a:pt x="1135" y="851"/>
                    <a:pt x="1168" y="864"/>
                  </a:cubicBezTo>
                  <a:cubicBezTo>
                    <a:pt x="1234" y="904"/>
                    <a:pt x="1273" y="937"/>
                    <a:pt x="1346" y="937"/>
                  </a:cubicBezTo>
                  <a:cubicBezTo>
                    <a:pt x="1379" y="937"/>
                    <a:pt x="1392" y="937"/>
                    <a:pt x="1418" y="937"/>
                  </a:cubicBezTo>
                  <a:cubicBezTo>
                    <a:pt x="1451" y="937"/>
                    <a:pt x="1471" y="930"/>
                    <a:pt x="1504" y="930"/>
                  </a:cubicBezTo>
                  <a:cubicBezTo>
                    <a:pt x="1530" y="930"/>
                    <a:pt x="1550" y="944"/>
                    <a:pt x="1577" y="950"/>
                  </a:cubicBezTo>
                  <a:cubicBezTo>
                    <a:pt x="1636" y="963"/>
                    <a:pt x="1669" y="957"/>
                    <a:pt x="1728" y="970"/>
                  </a:cubicBezTo>
                  <a:lnTo>
                    <a:pt x="1728" y="970"/>
                  </a:lnTo>
                  <a:cubicBezTo>
                    <a:pt x="1722" y="904"/>
                    <a:pt x="1689" y="864"/>
                    <a:pt x="1689" y="792"/>
                  </a:cubicBezTo>
                  <a:cubicBezTo>
                    <a:pt x="1689" y="726"/>
                    <a:pt x="1689" y="693"/>
                    <a:pt x="1689" y="633"/>
                  </a:cubicBezTo>
                  <a:cubicBezTo>
                    <a:pt x="1689" y="581"/>
                    <a:pt x="1662" y="554"/>
                    <a:pt x="1656" y="502"/>
                  </a:cubicBezTo>
                  <a:cubicBezTo>
                    <a:pt x="1649" y="455"/>
                    <a:pt x="1636" y="429"/>
                    <a:pt x="1616" y="389"/>
                  </a:cubicBezTo>
                  <a:cubicBezTo>
                    <a:pt x="1603" y="370"/>
                    <a:pt x="1603" y="350"/>
                    <a:pt x="1583" y="337"/>
                  </a:cubicBezTo>
                  <a:cubicBezTo>
                    <a:pt x="1524" y="297"/>
                    <a:pt x="1478" y="284"/>
                    <a:pt x="1412" y="264"/>
                  </a:cubicBezTo>
                  <a:cubicBezTo>
                    <a:pt x="1372" y="251"/>
                    <a:pt x="1352" y="225"/>
                    <a:pt x="1313" y="225"/>
                  </a:cubicBezTo>
                  <a:cubicBezTo>
                    <a:pt x="1260" y="225"/>
                    <a:pt x="1227" y="225"/>
                    <a:pt x="1174" y="225"/>
                  </a:cubicBezTo>
                  <a:cubicBezTo>
                    <a:pt x="1102" y="225"/>
                    <a:pt x="1075" y="165"/>
                    <a:pt x="1009" y="165"/>
                  </a:cubicBezTo>
                  <a:cubicBezTo>
                    <a:pt x="990" y="165"/>
                    <a:pt x="976" y="172"/>
                    <a:pt x="957" y="172"/>
                  </a:cubicBezTo>
                  <a:cubicBezTo>
                    <a:pt x="897" y="172"/>
                    <a:pt x="851" y="139"/>
                    <a:pt x="825" y="79"/>
                  </a:cubicBezTo>
                  <a:cubicBezTo>
                    <a:pt x="792" y="14"/>
                    <a:pt x="712" y="47"/>
                    <a:pt x="647" y="7"/>
                  </a:cubicBezTo>
                  <a:cubicBezTo>
                    <a:pt x="640" y="0"/>
                    <a:pt x="633" y="0"/>
                    <a:pt x="633" y="0"/>
                  </a:cubicBezTo>
                  <a:lnTo>
                    <a:pt x="633" y="0"/>
                  </a:lnTo>
                  <a:cubicBezTo>
                    <a:pt x="574" y="47"/>
                    <a:pt x="521" y="93"/>
                    <a:pt x="442" y="93"/>
                  </a:cubicBezTo>
                  <a:cubicBezTo>
                    <a:pt x="422" y="93"/>
                    <a:pt x="416" y="93"/>
                    <a:pt x="396" y="93"/>
                  </a:cubicBezTo>
                  <a:cubicBezTo>
                    <a:pt x="356" y="93"/>
                    <a:pt x="356" y="132"/>
                    <a:pt x="350" y="165"/>
                  </a:cubicBezTo>
                  <a:cubicBezTo>
                    <a:pt x="343" y="205"/>
                    <a:pt x="323" y="225"/>
                    <a:pt x="317" y="258"/>
                  </a:cubicBezTo>
                  <a:cubicBezTo>
                    <a:pt x="297" y="330"/>
                    <a:pt x="277" y="370"/>
                    <a:pt x="257" y="436"/>
                  </a:cubicBezTo>
                  <a:cubicBezTo>
                    <a:pt x="238" y="502"/>
                    <a:pt x="198" y="534"/>
                    <a:pt x="139" y="574"/>
                  </a:cubicBezTo>
                  <a:cubicBezTo>
                    <a:pt x="106" y="601"/>
                    <a:pt x="66" y="594"/>
                    <a:pt x="33" y="633"/>
                  </a:cubicBezTo>
                  <a:cubicBezTo>
                    <a:pt x="0" y="666"/>
                    <a:pt x="13" y="700"/>
                    <a:pt x="0" y="739"/>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4" name="Freeform 24"/>
            <p:cNvSpPr>
              <a:spLocks noChangeArrowheads="1"/>
            </p:cNvSpPr>
            <p:nvPr/>
          </p:nvSpPr>
          <p:spPr bwMode="auto">
            <a:xfrm>
              <a:off x="5784281" y="2136381"/>
              <a:ext cx="496503" cy="670211"/>
            </a:xfrm>
            <a:custGeom>
              <a:avLst/>
              <a:gdLst>
                <a:gd name="T0" fmla="*/ 1266 w 1966"/>
                <a:gd name="T1" fmla="*/ 2520 h 2653"/>
                <a:gd name="T2" fmla="*/ 1339 w 1966"/>
                <a:gd name="T3" fmla="*/ 2394 h 2653"/>
                <a:gd name="T4" fmla="*/ 1319 w 1966"/>
                <a:gd name="T5" fmla="*/ 2071 h 2653"/>
                <a:gd name="T6" fmla="*/ 1332 w 1966"/>
                <a:gd name="T7" fmla="*/ 1946 h 2653"/>
                <a:gd name="T8" fmla="*/ 1365 w 1966"/>
                <a:gd name="T9" fmla="*/ 1840 h 2653"/>
                <a:gd name="T10" fmla="*/ 1589 w 1966"/>
                <a:gd name="T11" fmla="*/ 1643 h 2653"/>
                <a:gd name="T12" fmla="*/ 1682 w 1966"/>
                <a:gd name="T13" fmla="*/ 1372 h 2653"/>
                <a:gd name="T14" fmla="*/ 1774 w 1966"/>
                <a:gd name="T15" fmla="*/ 1300 h 2653"/>
                <a:gd name="T16" fmla="*/ 1965 w 1966"/>
                <a:gd name="T17" fmla="*/ 1207 h 2653"/>
                <a:gd name="T18" fmla="*/ 1932 w 1966"/>
                <a:gd name="T19" fmla="*/ 1128 h 2653"/>
                <a:gd name="T20" fmla="*/ 1721 w 1966"/>
                <a:gd name="T21" fmla="*/ 937 h 2653"/>
                <a:gd name="T22" fmla="*/ 1392 w 1966"/>
                <a:gd name="T23" fmla="*/ 515 h 2653"/>
                <a:gd name="T24" fmla="*/ 1154 w 1966"/>
                <a:gd name="T25" fmla="*/ 363 h 2653"/>
                <a:gd name="T26" fmla="*/ 983 w 1966"/>
                <a:gd name="T27" fmla="*/ 244 h 2653"/>
                <a:gd name="T28" fmla="*/ 844 w 1966"/>
                <a:gd name="T29" fmla="*/ 198 h 2653"/>
                <a:gd name="T30" fmla="*/ 692 w 1966"/>
                <a:gd name="T31" fmla="*/ 99 h 2653"/>
                <a:gd name="T32" fmla="*/ 475 w 1966"/>
                <a:gd name="T33" fmla="*/ 0 h 2653"/>
                <a:gd name="T34" fmla="*/ 72 w 1966"/>
                <a:gd name="T35" fmla="*/ 20 h 2653"/>
                <a:gd name="T36" fmla="*/ 72 w 1966"/>
                <a:gd name="T37" fmla="*/ 99 h 2653"/>
                <a:gd name="T38" fmla="*/ 86 w 1966"/>
                <a:gd name="T39" fmla="*/ 304 h 2653"/>
                <a:gd name="T40" fmla="*/ 231 w 1966"/>
                <a:gd name="T41" fmla="*/ 475 h 2653"/>
                <a:gd name="T42" fmla="*/ 198 w 1966"/>
                <a:gd name="T43" fmla="*/ 653 h 2653"/>
                <a:gd name="T44" fmla="*/ 86 w 1966"/>
                <a:gd name="T45" fmla="*/ 924 h 2653"/>
                <a:gd name="T46" fmla="*/ 86 w 1966"/>
                <a:gd name="T47" fmla="*/ 1122 h 2653"/>
                <a:gd name="T48" fmla="*/ 0 w 1966"/>
                <a:gd name="T49" fmla="*/ 1530 h 2653"/>
                <a:gd name="T50" fmla="*/ 79 w 1966"/>
                <a:gd name="T51" fmla="*/ 1794 h 2653"/>
                <a:gd name="T52" fmla="*/ 112 w 1966"/>
                <a:gd name="T53" fmla="*/ 1986 h 2653"/>
                <a:gd name="T54" fmla="*/ 323 w 1966"/>
                <a:gd name="T55" fmla="*/ 2091 h 2653"/>
                <a:gd name="T56" fmla="*/ 349 w 1966"/>
                <a:gd name="T57" fmla="*/ 2355 h 2653"/>
                <a:gd name="T58" fmla="*/ 593 w 1966"/>
                <a:gd name="T59" fmla="*/ 2329 h 2653"/>
                <a:gd name="T60" fmla="*/ 692 w 1966"/>
                <a:gd name="T61" fmla="*/ 2322 h 2653"/>
                <a:gd name="T62" fmla="*/ 917 w 1966"/>
                <a:gd name="T63" fmla="*/ 2461 h 2653"/>
                <a:gd name="T64" fmla="*/ 1042 w 1966"/>
                <a:gd name="T65" fmla="*/ 2652 h 2653"/>
                <a:gd name="T66" fmla="*/ 1266 w 1966"/>
                <a:gd name="T67" fmla="*/ 252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66" h="2653">
                  <a:moveTo>
                    <a:pt x="1266" y="2520"/>
                  </a:moveTo>
                  <a:lnTo>
                    <a:pt x="1266" y="2520"/>
                  </a:lnTo>
                  <a:cubicBezTo>
                    <a:pt x="1286" y="2507"/>
                    <a:pt x="1286" y="2493"/>
                    <a:pt x="1293" y="2474"/>
                  </a:cubicBezTo>
                  <a:cubicBezTo>
                    <a:pt x="1306" y="2441"/>
                    <a:pt x="1339" y="2427"/>
                    <a:pt x="1339" y="2394"/>
                  </a:cubicBezTo>
                  <a:cubicBezTo>
                    <a:pt x="1339" y="2309"/>
                    <a:pt x="1266" y="2276"/>
                    <a:pt x="1266" y="2197"/>
                  </a:cubicBezTo>
                  <a:cubicBezTo>
                    <a:pt x="1266" y="2144"/>
                    <a:pt x="1319" y="2124"/>
                    <a:pt x="1319" y="2071"/>
                  </a:cubicBezTo>
                  <a:cubicBezTo>
                    <a:pt x="1319" y="2045"/>
                    <a:pt x="1319" y="2025"/>
                    <a:pt x="1319" y="2005"/>
                  </a:cubicBezTo>
                  <a:cubicBezTo>
                    <a:pt x="1319" y="1979"/>
                    <a:pt x="1326" y="1972"/>
                    <a:pt x="1332" y="1946"/>
                  </a:cubicBezTo>
                  <a:lnTo>
                    <a:pt x="1332" y="1946"/>
                  </a:lnTo>
                  <a:cubicBezTo>
                    <a:pt x="1345" y="1907"/>
                    <a:pt x="1332" y="1873"/>
                    <a:pt x="1365" y="1840"/>
                  </a:cubicBezTo>
                  <a:cubicBezTo>
                    <a:pt x="1398" y="1801"/>
                    <a:pt x="1438" y="1808"/>
                    <a:pt x="1471" y="1781"/>
                  </a:cubicBezTo>
                  <a:cubicBezTo>
                    <a:pt x="1530" y="1741"/>
                    <a:pt x="1570" y="1709"/>
                    <a:pt x="1589" y="1643"/>
                  </a:cubicBezTo>
                  <a:cubicBezTo>
                    <a:pt x="1609" y="1577"/>
                    <a:pt x="1629" y="1537"/>
                    <a:pt x="1649" y="1465"/>
                  </a:cubicBezTo>
                  <a:cubicBezTo>
                    <a:pt x="1655" y="1432"/>
                    <a:pt x="1675" y="1412"/>
                    <a:pt x="1682" y="1372"/>
                  </a:cubicBezTo>
                  <a:cubicBezTo>
                    <a:pt x="1688" y="1339"/>
                    <a:pt x="1688" y="1300"/>
                    <a:pt x="1728" y="1300"/>
                  </a:cubicBezTo>
                  <a:cubicBezTo>
                    <a:pt x="1748" y="1300"/>
                    <a:pt x="1754" y="1300"/>
                    <a:pt x="1774" y="1300"/>
                  </a:cubicBezTo>
                  <a:cubicBezTo>
                    <a:pt x="1853" y="1300"/>
                    <a:pt x="1906" y="1254"/>
                    <a:pt x="1965" y="1207"/>
                  </a:cubicBezTo>
                  <a:lnTo>
                    <a:pt x="1965" y="1207"/>
                  </a:lnTo>
                  <a:cubicBezTo>
                    <a:pt x="1952" y="1201"/>
                    <a:pt x="1945" y="1194"/>
                    <a:pt x="1939" y="1181"/>
                  </a:cubicBezTo>
                  <a:cubicBezTo>
                    <a:pt x="1926" y="1168"/>
                    <a:pt x="1939" y="1148"/>
                    <a:pt x="1932" y="1128"/>
                  </a:cubicBezTo>
                  <a:cubicBezTo>
                    <a:pt x="1926" y="1095"/>
                    <a:pt x="1919" y="1082"/>
                    <a:pt x="1899" y="1056"/>
                  </a:cubicBezTo>
                  <a:cubicBezTo>
                    <a:pt x="1840" y="996"/>
                    <a:pt x="1787" y="990"/>
                    <a:pt x="1721" y="937"/>
                  </a:cubicBezTo>
                  <a:cubicBezTo>
                    <a:pt x="1589" y="844"/>
                    <a:pt x="1576" y="726"/>
                    <a:pt x="1464" y="607"/>
                  </a:cubicBezTo>
                  <a:cubicBezTo>
                    <a:pt x="1438" y="574"/>
                    <a:pt x="1425" y="541"/>
                    <a:pt x="1392" y="515"/>
                  </a:cubicBezTo>
                  <a:cubicBezTo>
                    <a:pt x="1358" y="495"/>
                    <a:pt x="1339" y="502"/>
                    <a:pt x="1306" y="482"/>
                  </a:cubicBezTo>
                  <a:cubicBezTo>
                    <a:pt x="1240" y="442"/>
                    <a:pt x="1200" y="422"/>
                    <a:pt x="1154" y="363"/>
                  </a:cubicBezTo>
                  <a:cubicBezTo>
                    <a:pt x="1134" y="317"/>
                    <a:pt x="1075" y="330"/>
                    <a:pt x="1042" y="297"/>
                  </a:cubicBezTo>
                  <a:cubicBezTo>
                    <a:pt x="1022" y="271"/>
                    <a:pt x="1009" y="264"/>
                    <a:pt x="983" y="244"/>
                  </a:cubicBezTo>
                  <a:cubicBezTo>
                    <a:pt x="956" y="225"/>
                    <a:pt x="950" y="198"/>
                    <a:pt x="917" y="198"/>
                  </a:cubicBezTo>
                  <a:cubicBezTo>
                    <a:pt x="884" y="198"/>
                    <a:pt x="870" y="198"/>
                    <a:pt x="844" y="198"/>
                  </a:cubicBezTo>
                  <a:cubicBezTo>
                    <a:pt x="791" y="198"/>
                    <a:pt x="752" y="198"/>
                    <a:pt x="719" y="159"/>
                  </a:cubicBezTo>
                  <a:cubicBezTo>
                    <a:pt x="706" y="139"/>
                    <a:pt x="706" y="119"/>
                    <a:pt x="692" y="99"/>
                  </a:cubicBezTo>
                  <a:cubicBezTo>
                    <a:pt x="659" y="73"/>
                    <a:pt x="626" y="73"/>
                    <a:pt x="587" y="53"/>
                  </a:cubicBezTo>
                  <a:cubicBezTo>
                    <a:pt x="541" y="33"/>
                    <a:pt x="521" y="0"/>
                    <a:pt x="475" y="0"/>
                  </a:cubicBezTo>
                  <a:cubicBezTo>
                    <a:pt x="382" y="0"/>
                    <a:pt x="330" y="27"/>
                    <a:pt x="237" y="27"/>
                  </a:cubicBezTo>
                  <a:cubicBezTo>
                    <a:pt x="171" y="27"/>
                    <a:pt x="138" y="20"/>
                    <a:pt x="72" y="20"/>
                  </a:cubicBezTo>
                  <a:lnTo>
                    <a:pt x="72" y="20"/>
                  </a:lnTo>
                  <a:cubicBezTo>
                    <a:pt x="79" y="46"/>
                    <a:pt x="72" y="73"/>
                    <a:pt x="72" y="99"/>
                  </a:cubicBezTo>
                  <a:cubicBezTo>
                    <a:pt x="72" y="165"/>
                    <a:pt x="59" y="205"/>
                    <a:pt x="59" y="271"/>
                  </a:cubicBezTo>
                  <a:cubicBezTo>
                    <a:pt x="59" y="284"/>
                    <a:pt x="79" y="290"/>
                    <a:pt x="86" y="304"/>
                  </a:cubicBezTo>
                  <a:cubicBezTo>
                    <a:pt x="112" y="357"/>
                    <a:pt x="145" y="383"/>
                    <a:pt x="191" y="416"/>
                  </a:cubicBezTo>
                  <a:cubicBezTo>
                    <a:pt x="211" y="436"/>
                    <a:pt x="231" y="449"/>
                    <a:pt x="231" y="475"/>
                  </a:cubicBezTo>
                  <a:cubicBezTo>
                    <a:pt x="231" y="508"/>
                    <a:pt x="217" y="528"/>
                    <a:pt x="211" y="561"/>
                  </a:cubicBezTo>
                  <a:cubicBezTo>
                    <a:pt x="211" y="600"/>
                    <a:pt x="224" y="627"/>
                    <a:pt x="198" y="653"/>
                  </a:cubicBezTo>
                  <a:cubicBezTo>
                    <a:pt x="171" y="680"/>
                    <a:pt x="138" y="686"/>
                    <a:pt x="125" y="719"/>
                  </a:cubicBezTo>
                  <a:cubicBezTo>
                    <a:pt x="99" y="798"/>
                    <a:pt x="99" y="844"/>
                    <a:pt x="86" y="924"/>
                  </a:cubicBezTo>
                  <a:cubicBezTo>
                    <a:pt x="79" y="976"/>
                    <a:pt x="59" y="1003"/>
                    <a:pt x="59" y="1049"/>
                  </a:cubicBezTo>
                  <a:cubicBezTo>
                    <a:pt x="59" y="1075"/>
                    <a:pt x="86" y="1089"/>
                    <a:pt x="86" y="1122"/>
                  </a:cubicBezTo>
                  <a:cubicBezTo>
                    <a:pt x="86" y="1155"/>
                    <a:pt x="86" y="1174"/>
                    <a:pt x="86" y="1207"/>
                  </a:cubicBezTo>
                  <a:cubicBezTo>
                    <a:pt x="86" y="1333"/>
                    <a:pt x="0" y="1399"/>
                    <a:pt x="0" y="1530"/>
                  </a:cubicBezTo>
                  <a:cubicBezTo>
                    <a:pt x="0" y="1610"/>
                    <a:pt x="86" y="1636"/>
                    <a:pt x="86" y="1715"/>
                  </a:cubicBezTo>
                  <a:cubicBezTo>
                    <a:pt x="86" y="1748"/>
                    <a:pt x="79" y="1768"/>
                    <a:pt x="79" y="1794"/>
                  </a:cubicBezTo>
                  <a:cubicBezTo>
                    <a:pt x="79" y="1834"/>
                    <a:pt x="79" y="1854"/>
                    <a:pt x="79" y="1893"/>
                  </a:cubicBezTo>
                  <a:cubicBezTo>
                    <a:pt x="79" y="1926"/>
                    <a:pt x="72" y="1972"/>
                    <a:pt x="112" y="1986"/>
                  </a:cubicBezTo>
                  <a:cubicBezTo>
                    <a:pt x="158" y="2005"/>
                    <a:pt x="191" y="2005"/>
                    <a:pt x="244" y="2019"/>
                  </a:cubicBezTo>
                  <a:cubicBezTo>
                    <a:pt x="283" y="2032"/>
                    <a:pt x="323" y="2045"/>
                    <a:pt x="323" y="2091"/>
                  </a:cubicBezTo>
                  <a:cubicBezTo>
                    <a:pt x="323" y="2144"/>
                    <a:pt x="323" y="2177"/>
                    <a:pt x="323" y="2230"/>
                  </a:cubicBezTo>
                  <a:cubicBezTo>
                    <a:pt x="323" y="2276"/>
                    <a:pt x="336" y="2302"/>
                    <a:pt x="349" y="2355"/>
                  </a:cubicBezTo>
                  <a:lnTo>
                    <a:pt x="349" y="2355"/>
                  </a:lnTo>
                  <a:cubicBezTo>
                    <a:pt x="593" y="2329"/>
                    <a:pt x="593" y="2329"/>
                    <a:pt x="593" y="2329"/>
                  </a:cubicBezTo>
                  <a:cubicBezTo>
                    <a:pt x="620" y="2329"/>
                    <a:pt x="633" y="2329"/>
                    <a:pt x="659" y="2329"/>
                  </a:cubicBezTo>
                  <a:cubicBezTo>
                    <a:pt x="672" y="2329"/>
                    <a:pt x="679" y="2322"/>
                    <a:pt x="692" y="2322"/>
                  </a:cubicBezTo>
                  <a:cubicBezTo>
                    <a:pt x="752" y="2322"/>
                    <a:pt x="778" y="2348"/>
                    <a:pt x="831" y="2381"/>
                  </a:cubicBezTo>
                  <a:cubicBezTo>
                    <a:pt x="870" y="2401"/>
                    <a:pt x="897" y="2421"/>
                    <a:pt x="917" y="2461"/>
                  </a:cubicBezTo>
                  <a:cubicBezTo>
                    <a:pt x="943" y="2500"/>
                    <a:pt x="956" y="2526"/>
                    <a:pt x="976" y="2573"/>
                  </a:cubicBezTo>
                  <a:cubicBezTo>
                    <a:pt x="989" y="2606"/>
                    <a:pt x="1002" y="2652"/>
                    <a:pt x="1042" y="2652"/>
                  </a:cubicBezTo>
                  <a:cubicBezTo>
                    <a:pt x="1068" y="2652"/>
                    <a:pt x="1075" y="2625"/>
                    <a:pt x="1095" y="2606"/>
                  </a:cubicBezTo>
                  <a:cubicBezTo>
                    <a:pt x="1147" y="2553"/>
                    <a:pt x="1194" y="2533"/>
                    <a:pt x="1266" y="252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5" name="Freeform 25"/>
            <p:cNvSpPr>
              <a:spLocks noChangeArrowheads="1"/>
            </p:cNvSpPr>
            <p:nvPr/>
          </p:nvSpPr>
          <p:spPr bwMode="auto">
            <a:xfrm>
              <a:off x="4868089" y="1846921"/>
              <a:ext cx="868323" cy="1178992"/>
            </a:xfrm>
            <a:custGeom>
              <a:avLst/>
              <a:gdLst>
                <a:gd name="T0" fmla="*/ 1392 w 3438"/>
                <a:gd name="T1" fmla="*/ 39 h 4670"/>
                <a:gd name="T2" fmla="*/ 1623 w 3438"/>
                <a:gd name="T3" fmla="*/ 138 h 4670"/>
                <a:gd name="T4" fmla="*/ 1695 w 3438"/>
                <a:gd name="T5" fmla="*/ 264 h 4670"/>
                <a:gd name="T6" fmla="*/ 1933 w 3438"/>
                <a:gd name="T7" fmla="*/ 310 h 4670"/>
                <a:gd name="T8" fmla="*/ 2078 w 3438"/>
                <a:gd name="T9" fmla="*/ 514 h 4670"/>
                <a:gd name="T10" fmla="*/ 2051 w 3438"/>
                <a:gd name="T11" fmla="*/ 613 h 4670"/>
                <a:gd name="T12" fmla="*/ 1992 w 3438"/>
                <a:gd name="T13" fmla="*/ 963 h 4670"/>
                <a:gd name="T14" fmla="*/ 2098 w 3438"/>
                <a:gd name="T15" fmla="*/ 969 h 4670"/>
                <a:gd name="T16" fmla="*/ 2256 w 3438"/>
                <a:gd name="T17" fmla="*/ 758 h 4670"/>
                <a:gd name="T18" fmla="*/ 2322 w 3438"/>
                <a:gd name="T19" fmla="*/ 824 h 4670"/>
                <a:gd name="T20" fmla="*/ 2658 w 3438"/>
                <a:gd name="T21" fmla="*/ 824 h 4670"/>
                <a:gd name="T22" fmla="*/ 2955 w 3438"/>
                <a:gd name="T23" fmla="*/ 943 h 4670"/>
                <a:gd name="T24" fmla="*/ 3239 w 3438"/>
                <a:gd name="T25" fmla="*/ 1029 h 4670"/>
                <a:gd name="T26" fmla="*/ 3403 w 3438"/>
                <a:gd name="T27" fmla="*/ 1042 h 4670"/>
                <a:gd name="T28" fmla="*/ 3371 w 3438"/>
                <a:gd name="T29" fmla="*/ 1233 h 4670"/>
                <a:gd name="T30" fmla="*/ 3080 w 3438"/>
                <a:gd name="T31" fmla="*/ 1391 h 4670"/>
                <a:gd name="T32" fmla="*/ 2935 w 3438"/>
                <a:gd name="T33" fmla="*/ 1563 h 4670"/>
                <a:gd name="T34" fmla="*/ 2810 w 3438"/>
                <a:gd name="T35" fmla="*/ 1767 h 4670"/>
                <a:gd name="T36" fmla="*/ 2836 w 3438"/>
                <a:gd name="T37" fmla="*/ 1991 h 4670"/>
                <a:gd name="T38" fmla="*/ 2797 w 3438"/>
                <a:gd name="T39" fmla="*/ 2381 h 4670"/>
                <a:gd name="T40" fmla="*/ 2685 w 3438"/>
                <a:gd name="T41" fmla="*/ 2592 h 4670"/>
                <a:gd name="T42" fmla="*/ 2784 w 3438"/>
                <a:gd name="T43" fmla="*/ 2816 h 4670"/>
                <a:gd name="T44" fmla="*/ 2658 w 3438"/>
                <a:gd name="T45" fmla="*/ 3113 h 4670"/>
                <a:gd name="T46" fmla="*/ 2295 w 3438"/>
                <a:gd name="T47" fmla="*/ 2994 h 4670"/>
                <a:gd name="T48" fmla="*/ 2078 w 3438"/>
                <a:gd name="T49" fmla="*/ 3166 h 4670"/>
                <a:gd name="T50" fmla="*/ 1834 w 3438"/>
                <a:gd name="T51" fmla="*/ 3311 h 4670"/>
                <a:gd name="T52" fmla="*/ 1557 w 3438"/>
                <a:gd name="T53" fmla="*/ 3344 h 4670"/>
                <a:gd name="T54" fmla="*/ 1385 w 3438"/>
                <a:gd name="T55" fmla="*/ 3581 h 4670"/>
                <a:gd name="T56" fmla="*/ 1253 w 3438"/>
                <a:gd name="T57" fmla="*/ 3951 h 4670"/>
                <a:gd name="T58" fmla="*/ 1194 w 3438"/>
                <a:gd name="T59" fmla="*/ 4115 h 4670"/>
                <a:gd name="T60" fmla="*/ 1187 w 3438"/>
                <a:gd name="T61" fmla="*/ 4465 h 4670"/>
                <a:gd name="T62" fmla="*/ 1168 w 3438"/>
                <a:gd name="T63" fmla="*/ 4663 h 4670"/>
                <a:gd name="T64" fmla="*/ 844 w 3438"/>
                <a:gd name="T65" fmla="*/ 4162 h 4670"/>
                <a:gd name="T66" fmla="*/ 772 w 3438"/>
                <a:gd name="T67" fmla="*/ 3904 h 4670"/>
                <a:gd name="T68" fmla="*/ 910 w 3438"/>
                <a:gd name="T69" fmla="*/ 3726 h 4670"/>
                <a:gd name="T70" fmla="*/ 699 w 3438"/>
                <a:gd name="T71" fmla="*/ 3568 h 4670"/>
                <a:gd name="T72" fmla="*/ 435 w 3438"/>
                <a:gd name="T73" fmla="*/ 3185 h 4670"/>
                <a:gd name="T74" fmla="*/ 350 w 3438"/>
                <a:gd name="T75" fmla="*/ 3054 h 4670"/>
                <a:gd name="T76" fmla="*/ 521 w 3438"/>
                <a:gd name="T77" fmla="*/ 2743 h 4670"/>
                <a:gd name="T78" fmla="*/ 561 w 3438"/>
                <a:gd name="T79" fmla="*/ 2216 h 4670"/>
                <a:gd name="T80" fmla="*/ 416 w 3438"/>
                <a:gd name="T81" fmla="*/ 2018 h 4670"/>
                <a:gd name="T82" fmla="*/ 152 w 3438"/>
                <a:gd name="T83" fmla="*/ 2025 h 4670"/>
                <a:gd name="T84" fmla="*/ 0 w 3438"/>
                <a:gd name="T85" fmla="*/ 2104 h 4670"/>
                <a:gd name="T86" fmla="*/ 409 w 3438"/>
                <a:gd name="T87" fmla="*/ 1734 h 4670"/>
                <a:gd name="T88" fmla="*/ 567 w 3438"/>
                <a:gd name="T89" fmla="*/ 1609 h 4670"/>
                <a:gd name="T90" fmla="*/ 778 w 3438"/>
                <a:gd name="T91" fmla="*/ 1365 h 4670"/>
                <a:gd name="T92" fmla="*/ 884 w 3438"/>
                <a:gd name="T93" fmla="*/ 1161 h 4670"/>
                <a:gd name="T94" fmla="*/ 983 w 3438"/>
                <a:gd name="T95" fmla="*/ 917 h 4670"/>
                <a:gd name="T96" fmla="*/ 1187 w 3438"/>
                <a:gd name="T97" fmla="*/ 580 h 4670"/>
                <a:gd name="T98" fmla="*/ 1201 w 3438"/>
                <a:gd name="T99" fmla="*/ 343 h 4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38" h="4670">
                  <a:moveTo>
                    <a:pt x="1332" y="0"/>
                  </a:moveTo>
                  <a:lnTo>
                    <a:pt x="1332" y="0"/>
                  </a:lnTo>
                  <a:cubicBezTo>
                    <a:pt x="1352" y="20"/>
                    <a:pt x="1372" y="26"/>
                    <a:pt x="1392" y="39"/>
                  </a:cubicBezTo>
                  <a:cubicBezTo>
                    <a:pt x="1431" y="72"/>
                    <a:pt x="1451" y="112"/>
                    <a:pt x="1504" y="112"/>
                  </a:cubicBezTo>
                  <a:cubicBezTo>
                    <a:pt x="1524" y="112"/>
                    <a:pt x="1537" y="99"/>
                    <a:pt x="1557" y="99"/>
                  </a:cubicBezTo>
                  <a:cubicBezTo>
                    <a:pt x="1583" y="99"/>
                    <a:pt x="1596" y="125"/>
                    <a:pt x="1623" y="138"/>
                  </a:cubicBezTo>
                  <a:cubicBezTo>
                    <a:pt x="1656" y="158"/>
                    <a:pt x="1708" y="158"/>
                    <a:pt x="1708" y="197"/>
                  </a:cubicBezTo>
                  <a:cubicBezTo>
                    <a:pt x="1708" y="224"/>
                    <a:pt x="1682" y="231"/>
                    <a:pt x="1682" y="257"/>
                  </a:cubicBezTo>
                  <a:cubicBezTo>
                    <a:pt x="1695" y="264"/>
                    <a:pt x="1695" y="264"/>
                    <a:pt x="1695" y="264"/>
                  </a:cubicBezTo>
                  <a:cubicBezTo>
                    <a:pt x="1722" y="264"/>
                    <a:pt x="1741" y="264"/>
                    <a:pt x="1768" y="264"/>
                  </a:cubicBezTo>
                  <a:cubicBezTo>
                    <a:pt x="1801" y="264"/>
                    <a:pt x="1814" y="244"/>
                    <a:pt x="1854" y="244"/>
                  </a:cubicBezTo>
                  <a:cubicBezTo>
                    <a:pt x="1893" y="244"/>
                    <a:pt x="1900" y="283"/>
                    <a:pt x="1933" y="310"/>
                  </a:cubicBezTo>
                  <a:cubicBezTo>
                    <a:pt x="1952" y="329"/>
                    <a:pt x="1972" y="343"/>
                    <a:pt x="1992" y="363"/>
                  </a:cubicBezTo>
                  <a:cubicBezTo>
                    <a:pt x="2031" y="389"/>
                    <a:pt x="2045" y="415"/>
                    <a:pt x="2058" y="455"/>
                  </a:cubicBezTo>
                  <a:cubicBezTo>
                    <a:pt x="2065" y="481"/>
                    <a:pt x="2078" y="494"/>
                    <a:pt x="2078" y="514"/>
                  </a:cubicBezTo>
                  <a:cubicBezTo>
                    <a:pt x="2078" y="527"/>
                    <a:pt x="2078" y="534"/>
                    <a:pt x="2078" y="540"/>
                  </a:cubicBezTo>
                  <a:cubicBezTo>
                    <a:pt x="2012" y="554"/>
                    <a:pt x="1959" y="534"/>
                    <a:pt x="1919" y="587"/>
                  </a:cubicBezTo>
                  <a:cubicBezTo>
                    <a:pt x="1972" y="593"/>
                    <a:pt x="1999" y="600"/>
                    <a:pt x="2051" y="613"/>
                  </a:cubicBezTo>
                  <a:cubicBezTo>
                    <a:pt x="2078" y="620"/>
                    <a:pt x="2124" y="607"/>
                    <a:pt x="2124" y="639"/>
                  </a:cubicBezTo>
                  <a:cubicBezTo>
                    <a:pt x="2124" y="672"/>
                    <a:pt x="2084" y="686"/>
                    <a:pt x="2065" y="719"/>
                  </a:cubicBezTo>
                  <a:cubicBezTo>
                    <a:pt x="2018" y="804"/>
                    <a:pt x="1992" y="864"/>
                    <a:pt x="1992" y="963"/>
                  </a:cubicBezTo>
                  <a:cubicBezTo>
                    <a:pt x="1992" y="1002"/>
                    <a:pt x="2012" y="1022"/>
                    <a:pt x="2038" y="1055"/>
                  </a:cubicBezTo>
                  <a:cubicBezTo>
                    <a:pt x="2045" y="1068"/>
                    <a:pt x="2051" y="1088"/>
                    <a:pt x="2071" y="1088"/>
                  </a:cubicBezTo>
                  <a:cubicBezTo>
                    <a:pt x="2117" y="1088"/>
                    <a:pt x="2104" y="1022"/>
                    <a:pt x="2098" y="969"/>
                  </a:cubicBezTo>
                  <a:cubicBezTo>
                    <a:pt x="2098" y="930"/>
                    <a:pt x="2130" y="917"/>
                    <a:pt x="2137" y="870"/>
                  </a:cubicBezTo>
                  <a:cubicBezTo>
                    <a:pt x="2150" y="818"/>
                    <a:pt x="2137" y="745"/>
                    <a:pt x="2190" y="745"/>
                  </a:cubicBezTo>
                  <a:cubicBezTo>
                    <a:pt x="2216" y="745"/>
                    <a:pt x="2229" y="758"/>
                    <a:pt x="2256" y="758"/>
                  </a:cubicBezTo>
                  <a:cubicBezTo>
                    <a:pt x="2256" y="765"/>
                    <a:pt x="2256" y="765"/>
                    <a:pt x="2256" y="771"/>
                  </a:cubicBezTo>
                  <a:cubicBezTo>
                    <a:pt x="2256" y="837"/>
                    <a:pt x="2249" y="870"/>
                    <a:pt x="2223" y="930"/>
                  </a:cubicBezTo>
                  <a:cubicBezTo>
                    <a:pt x="2276" y="910"/>
                    <a:pt x="2289" y="870"/>
                    <a:pt x="2322" y="824"/>
                  </a:cubicBezTo>
                  <a:cubicBezTo>
                    <a:pt x="2348" y="778"/>
                    <a:pt x="2368" y="752"/>
                    <a:pt x="2401" y="705"/>
                  </a:cubicBezTo>
                  <a:cubicBezTo>
                    <a:pt x="2434" y="725"/>
                    <a:pt x="2447" y="752"/>
                    <a:pt x="2480" y="765"/>
                  </a:cubicBezTo>
                  <a:cubicBezTo>
                    <a:pt x="2546" y="804"/>
                    <a:pt x="2592" y="804"/>
                    <a:pt x="2658" y="824"/>
                  </a:cubicBezTo>
                  <a:cubicBezTo>
                    <a:pt x="2678" y="831"/>
                    <a:pt x="2685" y="844"/>
                    <a:pt x="2698" y="857"/>
                  </a:cubicBezTo>
                  <a:cubicBezTo>
                    <a:pt x="2744" y="883"/>
                    <a:pt x="2770" y="897"/>
                    <a:pt x="2810" y="917"/>
                  </a:cubicBezTo>
                  <a:cubicBezTo>
                    <a:pt x="2863" y="943"/>
                    <a:pt x="2896" y="930"/>
                    <a:pt x="2955" y="943"/>
                  </a:cubicBezTo>
                  <a:cubicBezTo>
                    <a:pt x="3034" y="963"/>
                    <a:pt x="3074" y="996"/>
                    <a:pt x="3153" y="1022"/>
                  </a:cubicBezTo>
                  <a:cubicBezTo>
                    <a:pt x="3179" y="1035"/>
                    <a:pt x="3192" y="1048"/>
                    <a:pt x="3226" y="1048"/>
                  </a:cubicBezTo>
                  <a:cubicBezTo>
                    <a:pt x="3232" y="1048"/>
                    <a:pt x="3232" y="1035"/>
                    <a:pt x="3239" y="1029"/>
                  </a:cubicBezTo>
                  <a:cubicBezTo>
                    <a:pt x="3252" y="1022"/>
                    <a:pt x="3265" y="1022"/>
                    <a:pt x="3285" y="1015"/>
                  </a:cubicBezTo>
                  <a:cubicBezTo>
                    <a:pt x="3305" y="1002"/>
                    <a:pt x="3318" y="982"/>
                    <a:pt x="3344" y="982"/>
                  </a:cubicBezTo>
                  <a:cubicBezTo>
                    <a:pt x="3377" y="982"/>
                    <a:pt x="3384" y="1015"/>
                    <a:pt x="3403" y="1042"/>
                  </a:cubicBezTo>
                  <a:cubicBezTo>
                    <a:pt x="3417" y="1055"/>
                    <a:pt x="3430" y="1062"/>
                    <a:pt x="3437" y="1075"/>
                  </a:cubicBezTo>
                  <a:lnTo>
                    <a:pt x="3437" y="1075"/>
                  </a:lnTo>
                  <a:cubicBezTo>
                    <a:pt x="3410" y="1134"/>
                    <a:pt x="3417" y="1193"/>
                    <a:pt x="3371" y="1233"/>
                  </a:cubicBezTo>
                  <a:cubicBezTo>
                    <a:pt x="3344" y="1253"/>
                    <a:pt x="3318" y="1253"/>
                    <a:pt x="3285" y="1253"/>
                  </a:cubicBezTo>
                  <a:cubicBezTo>
                    <a:pt x="3239" y="1260"/>
                    <a:pt x="3199" y="1266"/>
                    <a:pt x="3173" y="1306"/>
                  </a:cubicBezTo>
                  <a:cubicBezTo>
                    <a:pt x="3146" y="1339"/>
                    <a:pt x="3133" y="1391"/>
                    <a:pt x="3080" y="1391"/>
                  </a:cubicBezTo>
                  <a:cubicBezTo>
                    <a:pt x="3060" y="1391"/>
                    <a:pt x="3054" y="1372"/>
                    <a:pt x="3028" y="1372"/>
                  </a:cubicBezTo>
                  <a:cubicBezTo>
                    <a:pt x="2995" y="1372"/>
                    <a:pt x="2981" y="1411"/>
                    <a:pt x="2968" y="1444"/>
                  </a:cubicBezTo>
                  <a:cubicBezTo>
                    <a:pt x="2955" y="1490"/>
                    <a:pt x="2948" y="1517"/>
                    <a:pt x="2935" y="1563"/>
                  </a:cubicBezTo>
                  <a:cubicBezTo>
                    <a:pt x="2922" y="1609"/>
                    <a:pt x="2902" y="1629"/>
                    <a:pt x="2869" y="1662"/>
                  </a:cubicBezTo>
                  <a:cubicBezTo>
                    <a:pt x="2836" y="1688"/>
                    <a:pt x="2790" y="1701"/>
                    <a:pt x="2790" y="1747"/>
                  </a:cubicBezTo>
                  <a:cubicBezTo>
                    <a:pt x="2790" y="1754"/>
                    <a:pt x="2810" y="1754"/>
                    <a:pt x="2810" y="1767"/>
                  </a:cubicBezTo>
                  <a:cubicBezTo>
                    <a:pt x="2836" y="1794"/>
                    <a:pt x="2843" y="1814"/>
                    <a:pt x="2843" y="1846"/>
                  </a:cubicBezTo>
                  <a:cubicBezTo>
                    <a:pt x="2843" y="1893"/>
                    <a:pt x="2810" y="1919"/>
                    <a:pt x="2810" y="1959"/>
                  </a:cubicBezTo>
                  <a:cubicBezTo>
                    <a:pt x="2810" y="1978"/>
                    <a:pt x="2830" y="1978"/>
                    <a:pt x="2836" y="1991"/>
                  </a:cubicBezTo>
                  <a:cubicBezTo>
                    <a:pt x="2863" y="2031"/>
                    <a:pt x="2876" y="2064"/>
                    <a:pt x="2876" y="2117"/>
                  </a:cubicBezTo>
                  <a:cubicBezTo>
                    <a:pt x="2876" y="2209"/>
                    <a:pt x="2849" y="2255"/>
                    <a:pt x="2823" y="2334"/>
                  </a:cubicBezTo>
                  <a:cubicBezTo>
                    <a:pt x="2816" y="2354"/>
                    <a:pt x="2803" y="2361"/>
                    <a:pt x="2797" y="2381"/>
                  </a:cubicBezTo>
                  <a:cubicBezTo>
                    <a:pt x="2790" y="2401"/>
                    <a:pt x="2784" y="2420"/>
                    <a:pt x="2764" y="2440"/>
                  </a:cubicBezTo>
                  <a:cubicBezTo>
                    <a:pt x="2731" y="2460"/>
                    <a:pt x="2691" y="2480"/>
                    <a:pt x="2691" y="2526"/>
                  </a:cubicBezTo>
                  <a:cubicBezTo>
                    <a:pt x="2691" y="2552"/>
                    <a:pt x="2685" y="2565"/>
                    <a:pt x="2685" y="2592"/>
                  </a:cubicBezTo>
                  <a:cubicBezTo>
                    <a:pt x="2685" y="2612"/>
                    <a:pt x="2685" y="2618"/>
                    <a:pt x="2685" y="2638"/>
                  </a:cubicBezTo>
                  <a:cubicBezTo>
                    <a:pt x="2685" y="2658"/>
                    <a:pt x="2678" y="2677"/>
                    <a:pt x="2691" y="2691"/>
                  </a:cubicBezTo>
                  <a:cubicBezTo>
                    <a:pt x="2717" y="2743"/>
                    <a:pt x="2784" y="2757"/>
                    <a:pt x="2784" y="2816"/>
                  </a:cubicBezTo>
                  <a:cubicBezTo>
                    <a:pt x="2784" y="2842"/>
                    <a:pt x="2784" y="2862"/>
                    <a:pt x="2784" y="2888"/>
                  </a:cubicBezTo>
                  <a:cubicBezTo>
                    <a:pt x="2784" y="2915"/>
                    <a:pt x="2770" y="2928"/>
                    <a:pt x="2770" y="2961"/>
                  </a:cubicBezTo>
                  <a:cubicBezTo>
                    <a:pt x="2757" y="3034"/>
                    <a:pt x="2731" y="3113"/>
                    <a:pt x="2658" y="3113"/>
                  </a:cubicBezTo>
                  <a:cubicBezTo>
                    <a:pt x="2619" y="3113"/>
                    <a:pt x="2605" y="3086"/>
                    <a:pt x="2572" y="3073"/>
                  </a:cubicBezTo>
                  <a:cubicBezTo>
                    <a:pt x="2526" y="3047"/>
                    <a:pt x="2493" y="3047"/>
                    <a:pt x="2447" y="3034"/>
                  </a:cubicBezTo>
                  <a:cubicBezTo>
                    <a:pt x="2388" y="3014"/>
                    <a:pt x="2355" y="2994"/>
                    <a:pt x="2295" y="2994"/>
                  </a:cubicBezTo>
                  <a:cubicBezTo>
                    <a:pt x="2269" y="2994"/>
                    <a:pt x="2256" y="3027"/>
                    <a:pt x="2223" y="3034"/>
                  </a:cubicBezTo>
                  <a:cubicBezTo>
                    <a:pt x="2170" y="3047"/>
                    <a:pt x="2137" y="3054"/>
                    <a:pt x="2104" y="3093"/>
                  </a:cubicBezTo>
                  <a:cubicBezTo>
                    <a:pt x="2084" y="3119"/>
                    <a:pt x="2098" y="3139"/>
                    <a:pt x="2078" y="3166"/>
                  </a:cubicBezTo>
                  <a:cubicBezTo>
                    <a:pt x="2058" y="3192"/>
                    <a:pt x="2025" y="3179"/>
                    <a:pt x="1992" y="3192"/>
                  </a:cubicBezTo>
                  <a:cubicBezTo>
                    <a:pt x="1966" y="3199"/>
                    <a:pt x="1959" y="3212"/>
                    <a:pt x="1939" y="3225"/>
                  </a:cubicBezTo>
                  <a:cubicBezTo>
                    <a:pt x="1893" y="3258"/>
                    <a:pt x="1880" y="3278"/>
                    <a:pt x="1834" y="3311"/>
                  </a:cubicBezTo>
                  <a:cubicBezTo>
                    <a:pt x="1820" y="3311"/>
                    <a:pt x="1814" y="3311"/>
                    <a:pt x="1807" y="3311"/>
                  </a:cubicBezTo>
                  <a:cubicBezTo>
                    <a:pt x="1741" y="3311"/>
                    <a:pt x="1708" y="3357"/>
                    <a:pt x="1642" y="3357"/>
                  </a:cubicBezTo>
                  <a:cubicBezTo>
                    <a:pt x="1609" y="3357"/>
                    <a:pt x="1590" y="3344"/>
                    <a:pt x="1557" y="3344"/>
                  </a:cubicBezTo>
                  <a:cubicBezTo>
                    <a:pt x="1511" y="3344"/>
                    <a:pt x="1471" y="3350"/>
                    <a:pt x="1438" y="3383"/>
                  </a:cubicBezTo>
                  <a:cubicBezTo>
                    <a:pt x="1418" y="3403"/>
                    <a:pt x="1385" y="3416"/>
                    <a:pt x="1385" y="3449"/>
                  </a:cubicBezTo>
                  <a:cubicBezTo>
                    <a:pt x="1385" y="3495"/>
                    <a:pt x="1379" y="3528"/>
                    <a:pt x="1385" y="3581"/>
                  </a:cubicBezTo>
                  <a:cubicBezTo>
                    <a:pt x="1385" y="3594"/>
                    <a:pt x="1372" y="3601"/>
                    <a:pt x="1365" y="3621"/>
                  </a:cubicBezTo>
                  <a:cubicBezTo>
                    <a:pt x="1286" y="3951"/>
                    <a:pt x="1286" y="3951"/>
                    <a:pt x="1286" y="3951"/>
                  </a:cubicBezTo>
                  <a:cubicBezTo>
                    <a:pt x="1273" y="3951"/>
                    <a:pt x="1266" y="3951"/>
                    <a:pt x="1253" y="3951"/>
                  </a:cubicBezTo>
                  <a:cubicBezTo>
                    <a:pt x="1227" y="3951"/>
                    <a:pt x="1220" y="3964"/>
                    <a:pt x="1201" y="3970"/>
                  </a:cubicBezTo>
                  <a:cubicBezTo>
                    <a:pt x="1194" y="3977"/>
                    <a:pt x="1181" y="3977"/>
                    <a:pt x="1181" y="3990"/>
                  </a:cubicBezTo>
                  <a:cubicBezTo>
                    <a:pt x="1181" y="4036"/>
                    <a:pt x="1194" y="4069"/>
                    <a:pt x="1194" y="4115"/>
                  </a:cubicBezTo>
                  <a:cubicBezTo>
                    <a:pt x="1194" y="4128"/>
                    <a:pt x="1187" y="4135"/>
                    <a:pt x="1187" y="4148"/>
                  </a:cubicBezTo>
                  <a:cubicBezTo>
                    <a:pt x="1187" y="4201"/>
                    <a:pt x="1233" y="4227"/>
                    <a:pt x="1233" y="4280"/>
                  </a:cubicBezTo>
                  <a:cubicBezTo>
                    <a:pt x="1233" y="4353"/>
                    <a:pt x="1207" y="4392"/>
                    <a:pt x="1187" y="4465"/>
                  </a:cubicBezTo>
                  <a:cubicBezTo>
                    <a:pt x="1253" y="4669"/>
                    <a:pt x="1253" y="4669"/>
                    <a:pt x="1253" y="4669"/>
                  </a:cubicBezTo>
                  <a:lnTo>
                    <a:pt x="1253" y="4669"/>
                  </a:lnTo>
                  <a:cubicBezTo>
                    <a:pt x="1220" y="4669"/>
                    <a:pt x="1207" y="4663"/>
                    <a:pt x="1168" y="4663"/>
                  </a:cubicBezTo>
                  <a:cubicBezTo>
                    <a:pt x="1082" y="4663"/>
                    <a:pt x="1029" y="4584"/>
                    <a:pt x="1009" y="4491"/>
                  </a:cubicBezTo>
                  <a:cubicBezTo>
                    <a:pt x="996" y="4432"/>
                    <a:pt x="996" y="4392"/>
                    <a:pt x="963" y="4333"/>
                  </a:cubicBezTo>
                  <a:cubicBezTo>
                    <a:pt x="923" y="4260"/>
                    <a:pt x="897" y="4227"/>
                    <a:pt x="844" y="4162"/>
                  </a:cubicBezTo>
                  <a:cubicBezTo>
                    <a:pt x="818" y="4135"/>
                    <a:pt x="805" y="4109"/>
                    <a:pt x="772" y="4082"/>
                  </a:cubicBezTo>
                  <a:cubicBezTo>
                    <a:pt x="739" y="4056"/>
                    <a:pt x="699" y="4049"/>
                    <a:pt x="699" y="4010"/>
                  </a:cubicBezTo>
                  <a:cubicBezTo>
                    <a:pt x="699" y="3957"/>
                    <a:pt x="739" y="3944"/>
                    <a:pt x="772" y="3904"/>
                  </a:cubicBezTo>
                  <a:cubicBezTo>
                    <a:pt x="798" y="3878"/>
                    <a:pt x="798" y="3852"/>
                    <a:pt x="805" y="3819"/>
                  </a:cubicBezTo>
                  <a:cubicBezTo>
                    <a:pt x="805" y="3792"/>
                    <a:pt x="805" y="3779"/>
                    <a:pt x="818" y="3759"/>
                  </a:cubicBezTo>
                  <a:cubicBezTo>
                    <a:pt x="844" y="3733"/>
                    <a:pt x="884" y="3753"/>
                    <a:pt x="910" y="3726"/>
                  </a:cubicBezTo>
                  <a:cubicBezTo>
                    <a:pt x="923" y="3706"/>
                    <a:pt x="930" y="3687"/>
                    <a:pt x="930" y="3660"/>
                  </a:cubicBezTo>
                  <a:cubicBezTo>
                    <a:pt x="930" y="3608"/>
                    <a:pt x="910" y="3548"/>
                    <a:pt x="864" y="3548"/>
                  </a:cubicBezTo>
                  <a:cubicBezTo>
                    <a:pt x="798" y="3548"/>
                    <a:pt x="765" y="3568"/>
                    <a:pt x="699" y="3568"/>
                  </a:cubicBezTo>
                  <a:cubicBezTo>
                    <a:pt x="653" y="3568"/>
                    <a:pt x="640" y="3522"/>
                    <a:pt x="627" y="3482"/>
                  </a:cubicBezTo>
                  <a:cubicBezTo>
                    <a:pt x="607" y="3410"/>
                    <a:pt x="594" y="3363"/>
                    <a:pt x="547" y="3311"/>
                  </a:cubicBezTo>
                  <a:cubicBezTo>
                    <a:pt x="508" y="3264"/>
                    <a:pt x="488" y="3218"/>
                    <a:pt x="435" y="3185"/>
                  </a:cubicBezTo>
                  <a:cubicBezTo>
                    <a:pt x="416" y="3172"/>
                    <a:pt x="429" y="3146"/>
                    <a:pt x="416" y="3126"/>
                  </a:cubicBezTo>
                  <a:cubicBezTo>
                    <a:pt x="409" y="3100"/>
                    <a:pt x="383" y="3080"/>
                    <a:pt x="356" y="3080"/>
                  </a:cubicBezTo>
                  <a:cubicBezTo>
                    <a:pt x="350" y="3067"/>
                    <a:pt x="350" y="3067"/>
                    <a:pt x="350" y="3054"/>
                  </a:cubicBezTo>
                  <a:cubicBezTo>
                    <a:pt x="350" y="3007"/>
                    <a:pt x="389" y="2994"/>
                    <a:pt x="416" y="2955"/>
                  </a:cubicBezTo>
                  <a:cubicBezTo>
                    <a:pt x="435" y="2922"/>
                    <a:pt x="435" y="2895"/>
                    <a:pt x="455" y="2869"/>
                  </a:cubicBezTo>
                  <a:cubicBezTo>
                    <a:pt x="488" y="2823"/>
                    <a:pt x="521" y="2796"/>
                    <a:pt x="521" y="2743"/>
                  </a:cubicBezTo>
                  <a:cubicBezTo>
                    <a:pt x="521" y="2691"/>
                    <a:pt x="521" y="2658"/>
                    <a:pt x="521" y="2605"/>
                  </a:cubicBezTo>
                  <a:cubicBezTo>
                    <a:pt x="521" y="2532"/>
                    <a:pt x="561" y="2493"/>
                    <a:pt x="561" y="2420"/>
                  </a:cubicBezTo>
                  <a:cubicBezTo>
                    <a:pt x="561" y="2341"/>
                    <a:pt x="561" y="2295"/>
                    <a:pt x="561" y="2216"/>
                  </a:cubicBezTo>
                  <a:cubicBezTo>
                    <a:pt x="561" y="2150"/>
                    <a:pt x="482" y="2157"/>
                    <a:pt x="422" y="2117"/>
                  </a:cubicBezTo>
                  <a:cubicBezTo>
                    <a:pt x="422" y="2044"/>
                    <a:pt x="422" y="2044"/>
                    <a:pt x="422" y="2044"/>
                  </a:cubicBezTo>
                  <a:cubicBezTo>
                    <a:pt x="416" y="2018"/>
                    <a:pt x="416" y="2018"/>
                    <a:pt x="416" y="2018"/>
                  </a:cubicBezTo>
                  <a:cubicBezTo>
                    <a:pt x="363" y="2031"/>
                    <a:pt x="336" y="2058"/>
                    <a:pt x="284" y="2058"/>
                  </a:cubicBezTo>
                  <a:cubicBezTo>
                    <a:pt x="251" y="2058"/>
                    <a:pt x="231" y="2058"/>
                    <a:pt x="198" y="2044"/>
                  </a:cubicBezTo>
                  <a:cubicBezTo>
                    <a:pt x="185" y="2038"/>
                    <a:pt x="172" y="2025"/>
                    <a:pt x="152" y="2025"/>
                  </a:cubicBezTo>
                  <a:cubicBezTo>
                    <a:pt x="119" y="2025"/>
                    <a:pt x="105" y="2044"/>
                    <a:pt x="79" y="2058"/>
                  </a:cubicBezTo>
                  <a:cubicBezTo>
                    <a:pt x="53" y="2077"/>
                    <a:pt x="26" y="2090"/>
                    <a:pt x="0" y="2104"/>
                  </a:cubicBezTo>
                  <a:lnTo>
                    <a:pt x="0" y="2104"/>
                  </a:lnTo>
                  <a:cubicBezTo>
                    <a:pt x="26" y="2025"/>
                    <a:pt x="59" y="1985"/>
                    <a:pt x="99" y="1919"/>
                  </a:cubicBezTo>
                  <a:cubicBezTo>
                    <a:pt x="172" y="1807"/>
                    <a:pt x="244" y="1728"/>
                    <a:pt x="369" y="1728"/>
                  </a:cubicBezTo>
                  <a:cubicBezTo>
                    <a:pt x="389" y="1728"/>
                    <a:pt x="396" y="1734"/>
                    <a:pt x="409" y="1734"/>
                  </a:cubicBezTo>
                  <a:cubicBezTo>
                    <a:pt x="435" y="1734"/>
                    <a:pt x="442" y="1715"/>
                    <a:pt x="462" y="1708"/>
                  </a:cubicBezTo>
                  <a:cubicBezTo>
                    <a:pt x="501" y="1695"/>
                    <a:pt x="515" y="1682"/>
                    <a:pt x="541" y="1655"/>
                  </a:cubicBezTo>
                  <a:cubicBezTo>
                    <a:pt x="554" y="1642"/>
                    <a:pt x="547" y="1622"/>
                    <a:pt x="567" y="1609"/>
                  </a:cubicBezTo>
                  <a:cubicBezTo>
                    <a:pt x="594" y="1583"/>
                    <a:pt x="600" y="1550"/>
                    <a:pt x="640" y="1530"/>
                  </a:cubicBezTo>
                  <a:cubicBezTo>
                    <a:pt x="660" y="1523"/>
                    <a:pt x="673" y="1523"/>
                    <a:pt x="693" y="1517"/>
                  </a:cubicBezTo>
                  <a:cubicBezTo>
                    <a:pt x="752" y="1477"/>
                    <a:pt x="745" y="1424"/>
                    <a:pt x="778" y="1365"/>
                  </a:cubicBezTo>
                  <a:cubicBezTo>
                    <a:pt x="791" y="1332"/>
                    <a:pt x="798" y="1312"/>
                    <a:pt x="818" y="1286"/>
                  </a:cubicBezTo>
                  <a:cubicBezTo>
                    <a:pt x="844" y="1253"/>
                    <a:pt x="890" y="1240"/>
                    <a:pt x="890" y="1200"/>
                  </a:cubicBezTo>
                  <a:cubicBezTo>
                    <a:pt x="890" y="1180"/>
                    <a:pt x="884" y="1174"/>
                    <a:pt x="884" y="1161"/>
                  </a:cubicBezTo>
                  <a:cubicBezTo>
                    <a:pt x="884" y="1134"/>
                    <a:pt x="904" y="1128"/>
                    <a:pt x="917" y="1101"/>
                  </a:cubicBezTo>
                  <a:cubicBezTo>
                    <a:pt x="930" y="1068"/>
                    <a:pt x="930" y="1048"/>
                    <a:pt x="943" y="1015"/>
                  </a:cubicBezTo>
                  <a:cubicBezTo>
                    <a:pt x="957" y="976"/>
                    <a:pt x="963" y="949"/>
                    <a:pt x="983" y="917"/>
                  </a:cubicBezTo>
                  <a:cubicBezTo>
                    <a:pt x="996" y="883"/>
                    <a:pt x="989" y="857"/>
                    <a:pt x="1016" y="837"/>
                  </a:cubicBezTo>
                  <a:cubicBezTo>
                    <a:pt x="1049" y="811"/>
                    <a:pt x="1082" y="811"/>
                    <a:pt x="1108" y="778"/>
                  </a:cubicBezTo>
                  <a:cubicBezTo>
                    <a:pt x="1154" y="712"/>
                    <a:pt x="1148" y="653"/>
                    <a:pt x="1187" y="580"/>
                  </a:cubicBezTo>
                  <a:cubicBezTo>
                    <a:pt x="1207" y="527"/>
                    <a:pt x="1247" y="508"/>
                    <a:pt x="1247" y="448"/>
                  </a:cubicBezTo>
                  <a:cubicBezTo>
                    <a:pt x="1247" y="428"/>
                    <a:pt x="1253" y="415"/>
                    <a:pt x="1240" y="395"/>
                  </a:cubicBezTo>
                  <a:cubicBezTo>
                    <a:pt x="1233" y="369"/>
                    <a:pt x="1201" y="369"/>
                    <a:pt x="1201" y="343"/>
                  </a:cubicBezTo>
                  <a:cubicBezTo>
                    <a:pt x="1201" y="296"/>
                    <a:pt x="1240" y="283"/>
                    <a:pt x="1260" y="244"/>
                  </a:cubicBezTo>
                  <a:cubicBezTo>
                    <a:pt x="1293" y="151"/>
                    <a:pt x="1300" y="99"/>
                    <a:pt x="1332" y="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6" name="Freeform 26"/>
            <p:cNvSpPr>
              <a:spLocks noChangeArrowheads="1"/>
            </p:cNvSpPr>
            <p:nvPr/>
          </p:nvSpPr>
          <p:spPr bwMode="auto">
            <a:xfrm>
              <a:off x="5166436" y="2118568"/>
              <a:ext cx="705790" cy="987503"/>
            </a:xfrm>
            <a:custGeom>
              <a:avLst/>
              <a:gdLst>
                <a:gd name="T0" fmla="*/ 2256 w 2797"/>
                <a:gd name="T1" fmla="*/ 0 h 3912"/>
                <a:gd name="T2" fmla="*/ 2480 w 2797"/>
                <a:gd name="T3" fmla="*/ 105 h 3912"/>
                <a:gd name="T4" fmla="*/ 2519 w 2797"/>
                <a:gd name="T5" fmla="*/ 92 h 3912"/>
                <a:gd name="T6" fmla="*/ 2506 w 2797"/>
                <a:gd name="T7" fmla="*/ 343 h 3912"/>
                <a:gd name="T8" fmla="*/ 2638 w 2797"/>
                <a:gd name="T9" fmla="*/ 488 h 3912"/>
                <a:gd name="T10" fmla="*/ 2658 w 2797"/>
                <a:gd name="T11" fmla="*/ 633 h 3912"/>
                <a:gd name="T12" fmla="*/ 2572 w 2797"/>
                <a:gd name="T13" fmla="*/ 791 h 3912"/>
                <a:gd name="T14" fmla="*/ 2506 w 2797"/>
                <a:gd name="T15" fmla="*/ 1121 h 3912"/>
                <a:gd name="T16" fmla="*/ 2533 w 2797"/>
                <a:gd name="T17" fmla="*/ 1279 h 3912"/>
                <a:gd name="T18" fmla="*/ 2533 w 2797"/>
                <a:gd name="T19" fmla="*/ 1787 h 3912"/>
                <a:gd name="T20" fmla="*/ 2526 w 2797"/>
                <a:gd name="T21" fmla="*/ 1965 h 3912"/>
                <a:gd name="T22" fmla="*/ 2691 w 2797"/>
                <a:gd name="T23" fmla="*/ 2091 h 3912"/>
                <a:gd name="T24" fmla="*/ 2770 w 2797"/>
                <a:gd name="T25" fmla="*/ 2302 h 3912"/>
                <a:gd name="T26" fmla="*/ 2796 w 2797"/>
                <a:gd name="T27" fmla="*/ 2427 h 3912"/>
                <a:gd name="T28" fmla="*/ 2658 w 2797"/>
                <a:gd name="T29" fmla="*/ 2519 h 3912"/>
                <a:gd name="T30" fmla="*/ 2704 w 2797"/>
                <a:gd name="T31" fmla="*/ 2664 h 3912"/>
                <a:gd name="T32" fmla="*/ 2671 w 2797"/>
                <a:gd name="T33" fmla="*/ 2783 h 3912"/>
                <a:gd name="T34" fmla="*/ 2493 w 2797"/>
                <a:gd name="T35" fmla="*/ 2974 h 3912"/>
                <a:gd name="T36" fmla="*/ 2354 w 2797"/>
                <a:gd name="T37" fmla="*/ 3060 h 3912"/>
                <a:gd name="T38" fmla="*/ 2183 w 2797"/>
                <a:gd name="T39" fmla="*/ 3205 h 3912"/>
                <a:gd name="T40" fmla="*/ 1965 w 2797"/>
                <a:gd name="T41" fmla="*/ 3225 h 3912"/>
                <a:gd name="T42" fmla="*/ 1688 w 2797"/>
                <a:gd name="T43" fmla="*/ 3324 h 3912"/>
                <a:gd name="T44" fmla="*/ 1411 w 2797"/>
                <a:gd name="T45" fmla="*/ 3324 h 3912"/>
                <a:gd name="T46" fmla="*/ 1240 w 2797"/>
                <a:gd name="T47" fmla="*/ 3218 h 3912"/>
                <a:gd name="T48" fmla="*/ 1022 w 2797"/>
                <a:gd name="T49" fmla="*/ 3265 h 3912"/>
                <a:gd name="T50" fmla="*/ 1088 w 2797"/>
                <a:gd name="T51" fmla="*/ 3522 h 3912"/>
                <a:gd name="T52" fmla="*/ 864 w 2797"/>
                <a:gd name="T53" fmla="*/ 3812 h 3912"/>
                <a:gd name="T54" fmla="*/ 600 w 2797"/>
                <a:gd name="T55" fmla="*/ 3911 h 3912"/>
                <a:gd name="T56" fmla="*/ 171 w 2797"/>
                <a:gd name="T57" fmla="*/ 3680 h 3912"/>
                <a:gd name="T58" fmla="*/ 72 w 2797"/>
                <a:gd name="T59" fmla="*/ 3594 h 3912"/>
                <a:gd name="T60" fmla="*/ 52 w 2797"/>
                <a:gd name="T61" fmla="*/ 3205 h 3912"/>
                <a:gd name="T62" fmla="*/ 13 w 2797"/>
                <a:gd name="T63" fmla="*/ 3040 h 3912"/>
                <a:gd name="T64" fmla="*/ 20 w 2797"/>
                <a:gd name="T65" fmla="*/ 2895 h 3912"/>
                <a:gd name="T66" fmla="*/ 105 w 2797"/>
                <a:gd name="T67" fmla="*/ 2876 h 3912"/>
                <a:gd name="T68" fmla="*/ 204 w 2797"/>
                <a:gd name="T69" fmla="*/ 2506 h 3912"/>
                <a:gd name="T70" fmla="*/ 257 w 2797"/>
                <a:gd name="T71" fmla="*/ 2308 h 3912"/>
                <a:gd name="T72" fmla="*/ 461 w 2797"/>
                <a:gd name="T73" fmla="*/ 2282 h 3912"/>
                <a:gd name="T74" fmla="*/ 653 w 2797"/>
                <a:gd name="T75" fmla="*/ 2236 h 3912"/>
                <a:gd name="T76" fmla="*/ 811 w 2797"/>
                <a:gd name="T77" fmla="*/ 2117 h 3912"/>
                <a:gd name="T78" fmla="*/ 923 w 2797"/>
                <a:gd name="T79" fmla="*/ 2018 h 3912"/>
                <a:gd name="T80" fmla="*/ 1114 w 2797"/>
                <a:gd name="T81" fmla="*/ 1919 h 3912"/>
                <a:gd name="T82" fmla="*/ 1391 w 2797"/>
                <a:gd name="T83" fmla="*/ 1998 h 3912"/>
                <a:gd name="T84" fmla="*/ 1589 w 2797"/>
                <a:gd name="T85" fmla="*/ 1886 h 3912"/>
                <a:gd name="T86" fmla="*/ 1603 w 2797"/>
                <a:gd name="T87" fmla="*/ 1741 h 3912"/>
                <a:gd name="T88" fmla="*/ 1504 w 2797"/>
                <a:gd name="T89" fmla="*/ 1563 h 3912"/>
                <a:gd name="T90" fmla="*/ 1510 w 2797"/>
                <a:gd name="T91" fmla="*/ 1451 h 3912"/>
                <a:gd name="T92" fmla="*/ 1616 w 2797"/>
                <a:gd name="T93" fmla="*/ 1306 h 3912"/>
                <a:gd name="T94" fmla="*/ 1695 w 2797"/>
                <a:gd name="T95" fmla="*/ 1042 h 3912"/>
                <a:gd name="T96" fmla="*/ 1629 w 2797"/>
                <a:gd name="T97" fmla="*/ 884 h 3912"/>
                <a:gd name="T98" fmla="*/ 1629 w 2797"/>
                <a:gd name="T99" fmla="*/ 692 h 3912"/>
                <a:gd name="T100" fmla="*/ 1688 w 2797"/>
                <a:gd name="T101" fmla="*/ 587 h 3912"/>
                <a:gd name="T102" fmla="*/ 1787 w 2797"/>
                <a:gd name="T103" fmla="*/ 369 h 3912"/>
                <a:gd name="T104" fmla="*/ 1899 w 2797"/>
                <a:gd name="T105" fmla="*/ 316 h 3912"/>
                <a:gd name="T106" fmla="*/ 2104 w 2797"/>
                <a:gd name="T107" fmla="*/ 178 h 3912"/>
                <a:gd name="T108" fmla="*/ 2256 w 2797"/>
                <a:gd name="T109" fmla="*/ 0 h 3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7" h="3912">
                  <a:moveTo>
                    <a:pt x="2256" y="0"/>
                  </a:moveTo>
                  <a:lnTo>
                    <a:pt x="2256" y="0"/>
                  </a:lnTo>
                  <a:cubicBezTo>
                    <a:pt x="2275" y="13"/>
                    <a:pt x="2295" y="26"/>
                    <a:pt x="2321" y="39"/>
                  </a:cubicBezTo>
                  <a:cubicBezTo>
                    <a:pt x="2381" y="72"/>
                    <a:pt x="2414" y="105"/>
                    <a:pt x="2480" y="105"/>
                  </a:cubicBezTo>
                  <a:cubicBezTo>
                    <a:pt x="2493" y="105"/>
                    <a:pt x="2500" y="92"/>
                    <a:pt x="2519" y="92"/>
                  </a:cubicBezTo>
                  <a:lnTo>
                    <a:pt x="2519" y="92"/>
                  </a:lnTo>
                  <a:cubicBezTo>
                    <a:pt x="2526" y="118"/>
                    <a:pt x="2519" y="145"/>
                    <a:pt x="2519" y="171"/>
                  </a:cubicBezTo>
                  <a:cubicBezTo>
                    <a:pt x="2519" y="237"/>
                    <a:pt x="2506" y="277"/>
                    <a:pt x="2506" y="343"/>
                  </a:cubicBezTo>
                  <a:cubicBezTo>
                    <a:pt x="2506" y="356"/>
                    <a:pt x="2526" y="362"/>
                    <a:pt x="2533" y="376"/>
                  </a:cubicBezTo>
                  <a:cubicBezTo>
                    <a:pt x="2559" y="429"/>
                    <a:pt x="2592" y="455"/>
                    <a:pt x="2638" y="488"/>
                  </a:cubicBezTo>
                  <a:cubicBezTo>
                    <a:pt x="2658" y="508"/>
                    <a:pt x="2678" y="521"/>
                    <a:pt x="2678" y="547"/>
                  </a:cubicBezTo>
                  <a:cubicBezTo>
                    <a:pt x="2678" y="580"/>
                    <a:pt x="2664" y="600"/>
                    <a:pt x="2658" y="633"/>
                  </a:cubicBezTo>
                  <a:cubicBezTo>
                    <a:pt x="2658" y="672"/>
                    <a:pt x="2671" y="699"/>
                    <a:pt x="2645" y="725"/>
                  </a:cubicBezTo>
                  <a:cubicBezTo>
                    <a:pt x="2618" y="752"/>
                    <a:pt x="2585" y="758"/>
                    <a:pt x="2572" y="791"/>
                  </a:cubicBezTo>
                  <a:cubicBezTo>
                    <a:pt x="2546" y="870"/>
                    <a:pt x="2546" y="916"/>
                    <a:pt x="2533" y="996"/>
                  </a:cubicBezTo>
                  <a:cubicBezTo>
                    <a:pt x="2526" y="1048"/>
                    <a:pt x="2506" y="1075"/>
                    <a:pt x="2506" y="1121"/>
                  </a:cubicBezTo>
                  <a:cubicBezTo>
                    <a:pt x="2506" y="1147"/>
                    <a:pt x="2533" y="1161"/>
                    <a:pt x="2533" y="1194"/>
                  </a:cubicBezTo>
                  <a:cubicBezTo>
                    <a:pt x="2533" y="1227"/>
                    <a:pt x="2533" y="1246"/>
                    <a:pt x="2533" y="1279"/>
                  </a:cubicBezTo>
                  <a:cubicBezTo>
                    <a:pt x="2533" y="1405"/>
                    <a:pt x="2447" y="1471"/>
                    <a:pt x="2447" y="1602"/>
                  </a:cubicBezTo>
                  <a:cubicBezTo>
                    <a:pt x="2447" y="1682"/>
                    <a:pt x="2533" y="1708"/>
                    <a:pt x="2533" y="1787"/>
                  </a:cubicBezTo>
                  <a:cubicBezTo>
                    <a:pt x="2533" y="1820"/>
                    <a:pt x="2526" y="1840"/>
                    <a:pt x="2526" y="1866"/>
                  </a:cubicBezTo>
                  <a:cubicBezTo>
                    <a:pt x="2526" y="1906"/>
                    <a:pt x="2526" y="1926"/>
                    <a:pt x="2526" y="1965"/>
                  </a:cubicBezTo>
                  <a:cubicBezTo>
                    <a:pt x="2526" y="1998"/>
                    <a:pt x="2519" y="2044"/>
                    <a:pt x="2559" y="2058"/>
                  </a:cubicBezTo>
                  <a:cubicBezTo>
                    <a:pt x="2605" y="2077"/>
                    <a:pt x="2638" y="2077"/>
                    <a:pt x="2691" y="2091"/>
                  </a:cubicBezTo>
                  <a:cubicBezTo>
                    <a:pt x="2730" y="2104"/>
                    <a:pt x="2770" y="2117"/>
                    <a:pt x="2770" y="2163"/>
                  </a:cubicBezTo>
                  <a:cubicBezTo>
                    <a:pt x="2770" y="2216"/>
                    <a:pt x="2770" y="2249"/>
                    <a:pt x="2770" y="2302"/>
                  </a:cubicBezTo>
                  <a:cubicBezTo>
                    <a:pt x="2770" y="2348"/>
                    <a:pt x="2783" y="2374"/>
                    <a:pt x="2796" y="2427"/>
                  </a:cubicBezTo>
                  <a:lnTo>
                    <a:pt x="2796" y="2427"/>
                  </a:lnTo>
                  <a:cubicBezTo>
                    <a:pt x="2744" y="2440"/>
                    <a:pt x="2711" y="2440"/>
                    <a:pt x="2658" y="2440"/>
                  </a:cubicBezTo>
                  <a:cubicBezTo>
                    <a:pt x="2658" y="2466"/>
                    <a:pt x="2658" y="2486"/>
                    <a:pt x="2658" y="2519"/>
                  </a:cubicBezTo>
                  <a:cubicBezTo>
                    <a:pt x="2658" y="2565"/>
                    <a:pt x="2671" y="2592"/>
                    <a:pt x="2684" y="2638"/>
                  </a:cubicBezTo>
                  <a:cubicBezTo>
                    <a:pt x="2691" y="2645"/>
                    <a:pt x="2704" y="2651"/>
                    <a:pt x="2704" y="2664"/>
                  </a:cubicBezTo>
                  <a:cubicBezTo>
                    <a:pt x="2704" y="2691"/>
                    <a:pt x="2704" y="2704"/>
                    <a:pt x="2704" y="2730"/>
                  </a:cubicBezTo>
                  <a:cubicBezTo>
                    <a:pt x="2704" y="2757"/>
                    <a:pt x="2684" y="2763"/>
                    <a:pt x="2671" y="2783"/>
                  </a:cubicBezTo>
                  <a:cubicBezTo>
                    <a:pt x="2651" y="2809"/>
                    <a:pt x="2638" y="2823"/>
                    <a:pt x="2618" y="2849"/>
                  </a:cubicBezTo>
                  <a:cubicBezTo>
                    <a:pt x="2572" y="2895"/>
                    <a:pt x="2552" y="2948"/>
                    <a:pt x="2493" y="2974"/>
                  </a:cubicBezTo>
                  <a:cubicBezTo>
                    <a:pt x="2434" y="3007"/>
                    <a:pt x="2387" y="3007"/>
                    <a:pt x="2354" y="3060"/>
                  </a:cubicBezTo>
                  <a:lnTo>
                    <a:pt x="2354" y="3060"/>
                  </a:lnTo>
                  <a:cubicBezTo>
                    <a:pt x="2308" y="3080"/>
                    <a:pt x="2275" y="3087"/>
                    <a:pt x="2242" y="3120"/>
                  </a:cubicBezTo>
                  <a:cubicBezTo>
                    <a:pt x="2216" y="3146"/>
                    <a:pt x="2216" y="3185"/>
                    <a:pt x="2183" y="3205"/>
                  </a:cubicBezTo>
                  <a:cubicBezTo>
                    <a:pt x="2150" y="3232"/>
                    <a:pt x="2124" y="3225"/>
                    <a:pt x="2084" y="3225"/>
                  </a:cubicBezTo>
                  <a:cubicBezTo>
                    <a:pt x="2038" y="3225"/>
                    <a:pt x="2011" y="3225"/>
                    <a:pt x="1965" y="3225"/>
                  </a:cubicBezTo>
                  <a:cubicBezTo>
                    <a:pt x="1932" y="3271"/>
                    <a:pt x="1913" y="3324"/>
                    <a:pt x="1853" y="3324"/>
                  </a:cubicBezTo>
                  <a:cubicBezTo>
                    <a:pt x="1787" y="3324"/>
                    <a:pt x="1754" y="3324"/>
                    <a:pt x="1688" y="3324"/>
                  </a:cubicBezTo>
                  <a:cubicBezTo>
                    <a:pt x="1642" y="3324"/>
                    <a:pt x="1629" y="3363"/>
                    <a:pt x="1583" y="3363"/>
                  </a:cubicBezTo>
                  <a:cubicBezTo>
                    <a:pt x="1517" y="3363"/>
                    <a:pt x="1477" y="3350"/>
                    <a:pt x="1411" y="3324"/>
                  </a:cubicBezTo>
                  <a:cubicBezTo>
                    <a:pt x="1372" y="3304"/>
                    <a:pt x="1345" y="3304"/>
                    <a:pt x="1312" y="3278"/>
                  </a:cubicBezTo>
                  <a:cubicBezTo>
                    <a:pt x="1286" y="3258"/>
                    <a:pt x="1273" y="3218"/>
                    <a:pt x="1240" y="3218"/>
                  </a:cubicBezTo>
                  <a:cubicBezTo>
                    <a:pt x="1174" y="3218"/>
                    <a:pt x="1141" y="3238"/>
                    <a:pt x="1081" y="3258"/>
                  </a:cubicBezTo>
                  <a:cubicBezTo>
                    <a:pt x="1062" y="3258"/>
                    <a:pt x="1042" y="3251"/>
                    <a:pt x="1022" y="3265"/>
                  </a:cubicBezTo>
                  <a:cubicBezTo>
                    <a:pt x="1002" y="3284"/>
                    <a:pt x="1009" y="3311"/>
                    <a:pt x="1009" y="3337"/>
                  </a:cubicBezTo>
                  <a:cubicBezTo>
                    <a:pt x="1009" y="3416"/>
                    <a:pt x="1088" y="3443"/>
                    <a:pt x="1088" y="3522"/>
                  </a:cubicBezTo>
                  <a:cubicBezTo>
                    <a:pt x="1088" y="3627"/>
                    <a:pt x="1029" y="3687"/>
                    <a:pt x="943" y="3753"/>
                  </a:cubicBezTo>
                  <a:cubicBezTo>
                    <a:pt x="910" y="3773"/>
                    <a:pt x="897" y="3799"/>
                    <a:pt x="864" y="3812"/>
                  </a:cubicBezTo>
                  <a:cubicBezTo>
                    <a:pt x="798" y="3845"/>
                    <a:pt x="765" y="3852"/>
                    <a:pt x="699" y="3878"/>
                  </a:cubicBezTo>
                  <a:cubicBezTo>
                    <a:pt x="659" y="3891"/>
                    <a:pt x="639" y="3911"/>
                    <a:pt x="600" y="3911"/>
                  </a:cubicBezTo>
                  <a:cubicBezTo>
                    <a:pt x="481" y="3911"/>
                    <a:pt x="461" y="3779"/>
                    <a:pt x="349" y="3739"/>
                  </a:cubicBezTo>
                  <a:cubicBezTo>
                    <a:pt x="283" y="3720"/>
                    <a:pt x="237" y="3720"/>
                    <a:pt x="171" y="3680"/>
                  </a:cubicBezTo>
                  <a:cubicBezTo>
                    <a:pt x="132" y="3654"/>
                    <a:pt x="112" y="3621"/>
                    <a:pt x="72" y="3594"/>
                  </a:cubicBezTo>
                  <a:lnTo>
                    <a:pt x="72" y="3594"/>
                  </a:lnTo>
                  <a:cubicBezTo>
                    <a:pt x="6" y="3390"/>
                    <a:pt x="6" y="3390"/>
                    <a:pt x="6" y="3390"/>
                  </a:cubicBezTo>
                  <a:cubicBezTo>
                    <a:pt x="26" y="3317"/>
                    <a:pt x="52" y="3278"/>
                    <a:pt x="52" y="3205"/>
                  </a:cubicBezTo>
                  <a:cubicBezTo>
                    <a:pt x="52" y="3152"/>
                    <a:pt x="6" y="3126"/>
                    <a:pt x="6" y="3073"/>
                  </a:cubicBezTo>
                  <a:cubicBezTo>
                    <a:pt x="6" y="3060"/>
                    <a:pt x="13" y="3053"/>
                    <a:pt x="13" y="3040"/>
                  </a:cubicBezTo>
                  <a:cubicBezTo>
                    <a:pt x="13" y="2994"/>
                    <a:pt x="0" y="2961"/>
                    <a:pt x="0" y="2915"/>
                  </a:cubicBezTo>
                  <a:cubicBezTo>
                    <a:pt x="0" y="2902"/>
                    <a:pt x="13" y="2902"/>
                    <a:pt x="20" y="2895"/>
                  </a:cubicBezTo>
                  <a:cubicBezTo>
                    <a:pt x="39" y="2889"/>
                    <a:pt x="46" y="2876"/>
                    <a:pt x="72" y="2876"/>
                  </a:cubicBezTo>
                  <a:cubicBezTo>
                    <a:pt x="85" y="2876"/>
                    <a:pt x="92" y="2876"/>
                    <a:pt x="105" y="2876"/>
                  </a:cubicBezTo>
                  <a:cubicBezTo>
                    <a:pt x="184" y="2546"/>
                    <a:pt x="184" y="2546"/>
                    <a:pt x="184" y="2546"/>
                  </a:cubicBezTo>
                  <a:cubicBezTo>
                    <a:pt x="191" y="2526"/>
                    <a:pt x="204" y="2519"/>
                    <a:pt x="204" y="2506"/>
                  </a:cubicBezTo>
                  <a:cubicBezTo>
                    <a:pt x="198" y="2453"/>
                    <a:pt x="204" y="2420"/>
                    <a:pt x="204" y="2374"/>
                  </a:cubicBezTo>
                  <a:cubicBezTo>
                    <a:pt x="204" y="2341"/>
                    <a:pt x="237" y="2328"/>
                    <a:pt x="257" y="2308"/>
                  </a:cubicBezTo>
                  <a:cubicBezTo>
                    <a:pt x="290" y="2275"/>
                    <a:pt x="330" y="2269"/>
                    <a:pt x="376" y="2269"/>
                  </a:cubicBezTo>
                  <a:cubicBezTo>
                    <a:pt x="409" y="2269"/>
                    <a:pt x="428" y="2282"/>
                    <a:pt x="461" y="2282"/>
                  </a:cubicBezTo>
                  <a:cubicBezTo>
                    <a:pt x="527" y="2282"/>
                    <a:pt x="560" y="2236"/>
                    <a:pt x="626" y="2236"/>
                  </a:cubicBezTo>
                  <a:cubicBezTo>
                    <a:pt x="633" y="2236"/>
                    <a:pt x="639" y="2236"/>
                    <a:pt x="653" y="2236"/>
                  </a:cubicBezTo>
                  <a:cubicBezTo>
                    <a:pt x="699" y="2203"/>
                    <a:pt x="712" y="2183"/>
                    <a:pt x="758" y="2150"/>
                  </a:cubicBezTo>
                  <a:cubicBezTo>
                    <a:pt x="778" y="2137"/>
                    <a:pt x="785" y="2124"/>
                    <a:pt x="811" y="2117"/>
                  </a:cubicBezTo>
                  <a:cubicBezTo>
                    <a:pt x="844" y="2104"/>
                    <a:pt x="877" y="2117"/>
                    <a:pt x="897" y="2091"/>
                  </a:cubicBezTo>
                  <a:cubicBezTo>
                    <a:pt x="917" y="2064"/>
                    <a:pt x="903" y="2044"/>
                    <a:pt x="923" y="2018"/>
                  </a:cubicBezTo>
                  <a:cubicBezTo>
                    <a:pt x="956" y="1979"/>
                    <a:pt x="989" y="1972"/>
                    <a:pt x="1042" y="1959"/>
                  </a:cubicBezTo>
                  <a:cubicBezTo>
                    <a:pt x="1075" y="1952"/>
                    <a:pt x="1088" y="1919"/>
                    <a:pt x="1114" y="1919"/>
                  </a:cubicBezTo>
                  <a:cubicBezTo>
                    <a:pt x="1174" y="1919"/>
                    <a:pt x="1207" y="1939"/>
                    <a:pt x="1266" y="1959"/>
                  </a:cubicBezTo>
                  <a:cubicBezTo>
                    <a:pt x="1312" y="1972"/>
                    <a:pt x="1345" y="1972"/>
                    <a:pt x="1391" y="1998"/>
                  </a:cubicBezTo>
                  <a:cubicBezTo>
                    <a:pt x="1424" y="2011"/>
                    <a:pt x="1438" y="2038"/>
                    <a:pt x="1477" y="2038"/>
                  </a:cubicBezTo>
                  <a:cubicBezTo>
                    <a:pt x="1550" y="2038"/>
                    <a:pt x="1576" y="1959"/>
                    <a:pt x="1589" y="1886"/>
                  </a:cubicBezTo>
                  <a:cubicBezTo>
                    <a:pt x="1589" y="1853"/>
                    <a:pt x="1603" y="1840"/>
                    <a:pt x="1603" y="1813"/>
                  </a:cubicBezTo>
                  <a:cubicBezTo>
                    <a:pt x="1603" y="1787"/>
                    <a:pt x="1603" y="1767"/>
                    <a:pt x="1603" y="1741"/>
                  </a:cubicBezTo>
                  <a:cubicBezTo>
                    <a:pt x="1603" y="1682"/>
                    <a:pt x="1536" y="1668"/>
                    <a:pt x="1510" y="1616"/>
                  </a:cubicBezTo>
                  <a:cubicBezTo>
                    <a:pt x="1497" y="1602"/>
                    <a:pt x="1504" y="1583"/>
                    <a:pt x="1504" y="1563"/>
                  </a:cubicBezTo>
                  <a:cubicBezTo>
                    <a:pt x="1504" y="1543"/>
                    <a:pt x="1504" y="1537"/>
                    <a:pt x="1504" y="1517"/>
                  </a:cubicBezTo>
                  <a:cubicBezTo>
                    <a:pt x="1504" y="1490"/>
                    <a:pt x="1510" y="1477"/>
                    <a:pt x="1510" y="1451"/>
                  </a:cubicBezTo>
                  <a:cubicBezTo>
                    <a:pt x="1510" y="1405"/>
                    <a:pt x="1550" y="1385"/>
                    <a:pt x="1583" y="1365"/>
                  </a:cubicBezTo>
                  <a:cubicBezTo>
                    <a:pt x="1603" y="1345"/>
                    <a:pt x="1609" y="1326"/>
                    <a:pt x="1616" y="1306"/>
                  </a:cubicBezTo>
                  <a:cubicBezTo>
                    <a:pt x="1622" y="1286"/>
                    <a:pt x="1635" y="1279"/>
                    <a:pt x="1642" y="1259"/>
                  </a:cubicBezTo>
                  <a:cubicBezTo>
                    <a:pt x="1668" y="1180"/>
                    <a:pt x="1695" y="1134"/>
                    <a:pt x="1695" y="1042"/>
                  </a:cubicBezTo>
                  <a:cubicBezTo>
                    <a:pt x="1695" y="989"/>
                    <a:pt x="1682" y="956"/>
                    <a:pt x="1655" y="916"/>
                  </a:cubicBezTo>
                  <a:cubicBezTo>
                    <a:pt x="1649" y="903"/>
                    <a:pt x="1629" y="903"/>
                    <a:pt x="1629" y="884"/>
                  </a:cubicBezTo>
                  <a:cubicBezTo>
                    <a:pt x="1629" y="844"/>
                    <a:pt x="1662" y="818"/>
                    <a:pt x="1662" y="771"/>
                  </a:cubicBezTo>
                  <a:cubicBezTo>
                    <a:pt x="1662" y="739"/>
                    <a:pt x="1655" y="719"/>
                    <a:pt x="1629" y="692"/>
                  </a:cubicBezTo>
                  <a:cubicBezTo>
                    <a:pt x="1629" y="679"/>
                    <a:pt x="1609" y="679"/>
                    <a:pt x="1609" y="672"/>
                  </a:cubicBezTo>
                  <a:cubicBezTo>
                    <a:pt x="1609" y="626"/>
                    <a:pt x="1655" y="613"/>
                    <a:pt x="1688" y="587"/>
                  </a:cubicBezTo>
                  <a:cubicBezTo>
                    <a:pt x="1721" y="554"/>
                    <a:pt x="1741" y="534"/>
                    <a:pt x="1754" y="488"/>
                  </a:cubicBezTo>
                  <a:cubicBezTo>
                    <a:pt x="1767" y="442"/>
                    <a:pt x="1774" y="415"/>
                    <a:pt x="1787" y="369"/>
                  </a:cubicBezTo>
                  <a:cubicBezTo>
                    <a:pt x="1800" y="336"/>
                    <a:pt x="1814" y="297"/>
                    <a:pt x="1847" y="297"/>
                  </a:cubicBezTo>
                  <a:cubicBezTo>
                    <a:pt x="1873" y="297"/>
                    <a:pt x="1879" y="316"/>
                    <a:pt x="1899" y="316"/>
                  </a:cubicBezTo>
                  <a:cubicBezTo>
                    <a:pt x="1952" y="316"/>
                    <a:pt x="1965" y="264"/>
                    <a:pt x="1992" y="231"/>
                  </a:cubicBezTo>
                  <a:cubicBezTo>
                    <a:pt x="2018" y="191"/>
                    <a:pt x="2058" y="185"/>
                    <a:pt x="2104" y="178"/>
                  </a:cubicBezTo>
                  <a:cubicBezTo>
                    <a:pt x="2137" y="178"/>
                    <a:pt x="2163" y="178"/>
                    <a:pt x="2190" y="158"/>
                  </a:cubicBezTo>
                  <a:cubicBezTo>
                    <a:pt x="2236" y="118"/>
                    <a:pt x="2229" y="59"/>
                    <a:pt x="2256" y="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7" name="Freeform 27"/>
            <p:cNvSpPr>
              <a:spLocks noChangeArrowheads="1"/>
            </p:cNvSpPr>
            <p:nvPr/>
          </p:nvSpPr>
          <p:spPr bwMode="auto">
            <a:xfrm>
              <a:off x="3169292" y="2599517"/>
              <a:ext cx="1478375" cy="1357121"/>
            </a:xfrm>
            <a:custGeom>
              <a:avLst/>
              <a:gdLst>
                <a:gd name="T0" fmla="*/ 5777 w 5857"/>
                <a:gd name="T1" fmla="*/ 1385 h 5375"/>
                <a:gd name="T2" fmla="*/ 5829 w 5857"/>
                <a:gd name="T3" fmla="*/ 1675 h 5375"/>
                <a:gd name="T4" fmla="*/ 5777 w 5857"/>
                <a:gd name="T5" fmla="*/ 1972 h 5375"/>
                <a:gd name="T6" fmla="*/ 5803 w 5857"/>
                <a:gd name="T7" fmla="*/ 2216 h 5375"/>
                <a:gd name="T8" fmla="*/ 5750 w 5857"/>
                <a:gd name="T9" fmla="*/ 2440 h 5375"/>
                <a:gd name="T10" fmla="*/ 5678 w 5857"/>
                <a:gd name="T11" fmla="*/ 2665 h 5375"/>
                <a:gd name="T12" fmla="*/ 5473 w 5857"/>
                <a:gd name="T13" fmla="*/ 3073 h 5375"/>
                <a:gd name="T14" fmla="*/ 5387 w 5857"/>
                <a:gd name="T15" fmla="*/ 3324 h 5375"/>
                <a:gd name="T16" fmla="*/ 5328 w 5857"/>
                <a:gd name="T17" fmla="*/ 3555 h 5375"/>
                <a:gd name="T18" fmla="*/ 5262 w 5857"/>
                <a:gd name="T19" fmla="*/ 3824 h 5375"/>
                <a:gd name="T20" fmla="*/ 5091 w 5857"/>
                <a:gd name="T21" fmla="*/ 4055 h 5375"/>
                <a:gd name="T22" fmla="*/ 4946 w 5857"/>
                <a:gd name="T23" fmla="*/ 4101 h 5375"/>
                <a:gd name="T24" fmla="*/ 4873 w 5857"/>
                <a:gd name="T25" fmla="*/ 4293 h 5375"/>
                <a:gd name="T26" fmla="*/ 4662 w 5857"/>
                <a:gd name="T27" fmla="*/ 4458 h 5375"/>
                <a:gd name="T28" fmla="*/ 4530 w 5857"/>
                <a:gd name="T29" fmla="*/ 4517 h 5375"/>
                <a:gd name="T30" fmla="*/ 4405 w 5857"/>
                <a:gd name="T31" fmla="*/ 4596 h 5375"/>
                <a:gd name="T32" fmla="*/ 4365 w 5857"/>
                <a:gd name="T33" fmla="*/ 4781 h 5375"/>
                <a:gd name="T34" fmla="*/ 4121 w 5857"/>
                <a:gd name="T35" fmla="*/ 5012 h 5375"/>
                <a:gd name="T36" fmla="*/ 4088 w 5857"/>
                <a:gd name="T37" fmla="*/ 5183 h 5375"/>
                <a:gd name="T38" fmla="*/ 4128 w 5857"/>
                <a:gd name="T39" fmla="*/ 5328 h 5375"/>
                <a:gd name="T40" fmla="*/ 3982 w 5857"/>
                <a:gd name="T41" fmla="*/ 5262 h 5375"/>
                <a:gd name="T42" fmla="*/ 3877 w 5857"/>
                <a:gd name="T43" fmla="*/ 5150 h 5375"/>
                <a:gd name="T44" fmla="*/ 3515 w 5857"/>
                <a:gd name="T45" fmla="*/ 5111 h 5375"/>
                <a:gd name="T46" fmla="*/ 3284 w 5857"/>
                <a:gd name="T47" fmla="*/ 5117 h 5375"/>
                <a:gd name="T48" fmla="*/ 3040 w 5857"/>
                <a:gd name="T49" fmla="*/ 5256 h 5375"/>
                <a:gd name="T50" fmla="*/ 2790 w 5857"/>
                <a:gd name="T51" fmla="*/ 5183 h 5375"/>
                <a:gd name="T52" fmla="*/ 2750 w 5857"/>
                <a:gd name="T53" fmla="*/ 5124 h 5375"/>
                <a:gd name="T54" fmla="*/ 2486 w 5857"/>
                <a:gd name="T55" fmla="*/ 5209 h 5375"/>
                <a:gd name="T56" fmla="*/ 2308 w 5857"/>
                <a:gd name="T57" fmla="*/ 5308 h 5375"/>
                <a:gd name="T58" fmla="*/ 2051 w 5857"/>
                <a:gd name="T59" fmla="*/ 5328 h 5375"/>
                <a:gd name="T60" fmla="*/ 1932 w 5857"/>
                <a:gd name="T61" fmla="*/ 5176 h 5375"/>
                <a:gd name="T62" fmla="*/ 1879 w 5857"/>
                <a:gd name="T63" fmla="*/ 5190 h 5375"/>
                <a:gd name="T64" fmla="*/ 1827 w 5857"/>
                <a:gd name="T65" fmla="*/ 5091 h 5375"/>
                <a:gd name="T66" fmla="*/ 1616 w 5857"/>
                <a:gd name="T67" fmla="*/ 4919 h 5375"/>
                <a:gd name="T68" fmla="*/ 1589 w 5857"/>
                <a:gd name="T69" fmla="*/ 4787 h 5375"/>
                <a:gd name="T70" fmla="*/ 1655 w 5857"/>
                <a:gd name="T71" fmla="*/ 4458 h 5375"/>
                <a:gd name="T72" fmla="*/ 1404 w 5857"/>
                <a:gd name="T73" fmla="*/ 4477 h 5375"/>
                <a:gd name="T74" fmla="*/ 521 w 5857"/>
                <a:gd name="T75" fmla="*/ 3884 h 5375"/>
                <a:gd name="T76" fmla="*/ 699 w 5857"/>
                <a:gd name="T77" fmla="*/ 3877 h 5375"/>
                <a:gd name="T78" fmla="*/ 732 w 5857"/>
                <a:gd name="T79" fmla="*/ 3528 h 5375"/>
                <a:gd name="T80" fmla="*/ 633 w 5857"/>
                <a:gd name="T81" fmla="*/ 3245 h 5375"/>
                <a:gd name="T82" fmla="*/ 455 w 5857"/>
                <a:gd name="T83" fmla="*/ 3080 h 5375"/>
                <a:gd name="T84" fmla="*/ 541 w 5857"/>
                <a:gd name="T85" fmla="*/ 2968 h 5375"/>
                <a:gd name="T86" fmla="*/ 837 w 5857"/>
                <a:gd name="T87" fmla="*/ 2533 h 5375"/>
                <a:gd name="T88" fmla="*/ 930 w 5857"/>
                <a:gd name="T89" fmla="*/ 2328 h 5375"/>
                <a:gd name="T90" fmla="*/ 857 w 5857"/>
                <a:gd name="T91" fmla="*/ 2137 h 5375"/>
                <a:gd name="T92" fmla="*/ 778 w 5857"/>
                <a:gd name="T93" fmla="*/ 1833 h 5375"/>
                <a:gd name="T94" fmla="*/ 560 w 5857"/>
                <a:gd name="T95" fmla="*/ 1781 h 5375"/>
                <a:gd name="T96" fmla="*/ 277 w 5857"/>
                <a:gd name="T97" fmla="*/ 1524 h 5375"/>
                <a:gd name="T98" fmla="*/ 171 w 5857"/>
                <a:gd name="T99" fmla="*/ 844 h 5375"/>
                <a:gd name="T100" fmla="*/ 1919 w 5857"/>
                <a:gd name="T101" fmla="*/ 659 h 5375"/>
                <a:gd name="T102" fmla="*/ 1985 w 5857"/>
                <a:gd name="T103" fmla="*/ 429 h 5375"/>
                <a:gd name="T104" fmla="*/ 2018 w 5857"/>
                <a:gd name="T105" fmla="*/ 283 h 5375"/>
                <a:gd name="T106" fmla="*/ 2236 w 5857"/>
                <a:gd name="T107" fmla="*/ 125 h 5375"/>
                <a:gd name="T108" fmla="*/ 2255 w 5857"/>
                <a:gd name="T109" fmla="*/ 409 h 5375"/>
                <a:gd name="T110" fmla="*/ 2335 w 5857"/>
                <a:gd name="T111" fmla="*/ 607 h 5375"/>
                <a:gd name="T112" fmla="*/ 2605 w 5857"/>
                <a:gd name="T113" fmla="*/ 897 h 5375"/>
                <a:gd name="T114" fmla="*/ 2724 w 5857"/>
                <a:gd name="T115" fmla="*/ 1029 h 5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7" h="5375">
                  <a:moveTo>
                    <a:pt x="5777" y="1385"/>
                  </a:moveTo>
                  <a:lnTo>
                    <a:pt x="5777" y="1385"/>
                  </a:lnTo>
                  <a:cubicBezTo>
                    <a:pt x="5816" y="1444"/>
                    <a:pt x="5856" y="1490"/>
                    <a:pt x="5856" y="1556"/>
                  </a:cubicBezTo>
                  <a:cubicBezTo>
                    <a:pt x="5856" y="1603"/>
                    <a:pt x="5836" y="1629"/>
                    <a:pt x="5829" y="1675"/>
                  </a:cubicBezTo>
                  <a:cubicBezTo>
                    <a:pt x="5816" y="1748"/>
                    <a:pt x="5829" y="1794"/>
                    <a:pt x="5803" y="1860"/>
                  </a:cubicBezTo>
                  <a:cubicBezTo>
                    <a:pt x="5790" y="1906"/>
                    <a:pt x="5777" y="1932"/>
                    <a:pt x="5777" y="1972"/>
                  </a:cubicBezTo>
                  <a:cubicBezTo>
                    <a:pt x="5777" y="2038"/>
                    <a:pt x="5803" y="2071"/>
                    <a:pt x="5803" y="2130"/>
                  </a:cubicBezTo>
                  <a:cubicBezTo>
                    <a:pt x="5803" y="2163"/>
                    <a:pt x="5803" y="2183"/>
                    <a:pt x="5803" y="2216"/>
                  </a:cubicBezTo>
                  <a:cubicBezTo>
                    <a:pt x="5803" y="2262"/>
                    <a:pt x="5790" y="2289"/>
                    <a:pt x="5777" y="2328"/>
                  </a:cubicBezTo>
                  <a:cubicBezTo>
                    <a:pt x="5757" y="2374"/>
                    <a:pt x="5764" y="2401"/>
                    <a:pt x="5750" y="2440"/>
                  </a:cubicBezTo>
                  <a:cubicBezTo>
                    <a:pt x="5717" y="2533"/>
                    <a:pt x="5697" y="2572"/>
                    <a:pt x="5678" y="2665"/>
                  </a:cubicBezTo>
                  <a:lnTo>
                    <a:pt x="5678" y="2665"/>
                  </a:lnTo>
                  <a:cubicBezTo>
                    <a:pt x="5598" y="2737"/>
                    <a:pt x="5592" y="2803"/>
                    <a:pt x="5559" y="2909"/>
                  </a:cubicBezTo>
                  <a:cubicBezTo>
                    <a:pt x="5539" y="2975"/>
                    <a:pt x="5500" y="3008"/>
                    <a:pt x="5473" y="3073"/>
                  </a:cubicBezTo>
                  <a:cubicBezTo>
                    <a:pt x="5460" y="3120"/>
                    <a:pt x="5460" y="3153"/>
                    <a:pt x="5434" y="3199"/>
                  </a:cubicBezTo>
                  <a:cubicBezTo>
                    <a:pt x="5407" y="3245"/>
                    <a:pt x="5407" y="3278"/>
                    <a:pt x="5387" y="3324"/>
                  </a:cubicBezTo>
                  <a:cubicBezTo>
                    <a:pt x="5374" y="3364"/>
                    <a:pt x="5341" y="3383"/>
                    <a:pt x="5335" y="3430"/>
                  </a:cubicBezTo>
                  <a:cubicBezTo>
                    <a:pt x="5328" y="3476"/>
                    <a:pt x="5335" y="3509"/>
                    <a:pt x="5328" y="3555"/>
                  </a:cubicBezTo>
                  <a:cubicBezTo>
                    <a:pt x="5308" y="3626"/>
                    <a:pt x="5262" y="3660"/>
                    <a:pt x="5262" y="3732"/>
                  </a:cubicBezTo>
                  <a:cubicBezTo>
                    <a:pt x="5262" y="3772"/>
                    <a:pt x="5262" y="3791"/>
                    <a:pt x="5262" y="3824"/>
                  </a:cubicBezTo>
                  <a:cubicBezTo>
                    <a:pt x="5262" y="3890"/>
                    <a:pt x="5196" y="3897"/>
                    <a:pt x="5176" y="3956"/>
                  </a:cubicBezTo>
                  <a:cubicBezTo>
                    <a:pt x="5157" y="4003"/>
                    <a:pt x="5143" y="4055"/>
                    <a:pt x="5091" y="4055"/>
                  </a:cubicBezTo>
                  <a:cubicBezTo>
                    <a:pt x="5058" y="4055"/>
                    <a:pt x="5044" y="4042"/>
                    <a:pt x="5018" y="4042"/>
                  </a:cubicBezTo>
                  <a:cubicBezTo>
                    <a:pt x="4979" y="4042"/>
                    <a:pt x="4965" y="4075"/>
                    <a:pt x="4946" y="4101"/>
                  </a:cubicBezTo>
                  <a:cubicBezTo>
                    <a:pt x="4899" y="4147"/>
                    <a:pt x="4860" y="4180"/>
                    <a:pt x="4860" y="4246"/>
                  </a:cubicBezTo>
                  <a:cubicBezTo>
                    <a:pt x="4860" y="4266"/>
                    <a:pt x="4873" y="4273"/>
                    <a:pt x="4873" y="4293"/>
                  </a:cubicBezTo>
                  <a:cubicBezTo>
                    <a:pt x="4873" y="4359"/>
                    <a:pt x="4853" y="4411"/>
                    <a:pt x="4800" y="4451"/>
                  </a:cubicBezTo>
                  <a:cubicBezTo>
                    <a:pt x="4761" y="4477"/>
                    <a:pt x="4715" y="4458"/>
                    <a:pt x="4662" y="4458"/>
                  </a:cubicBezTo>
                  <a:cubicBezTo>
                    <a:pt x="4629" y="4458"/>
                    <a:pt x="4609" y="4458"/>
                    <a:pt x="4576" y="4464"/>
                  </a:cubicBezTo>
                  <a:cubicBezTo>
                    <a:pt x="4550" y="4471"/>
                    <a:pt x="4550" y="4504"/>
                    <a:pt x="4530" y="4517"/>
                  </a:cubicBezTo>
                  <a:cubicBezTo>
                    <a:pt x="4510" y="4530"/>
                    <a:pt x="4497" y="4543"/>
                    <a:pt x="4477" y="4550"/>
                  </a:cubicBezTo>
                  <a:cubicBezTo>
                    <a:pt x="4444" y="4557"/>
                    <a:pt x="4405" y="4563"/>
                    <a:pt x="4405" y="4596"/>
                  </a:cubicBezTo>
                  <a:cubicBezTo>
                    <a:pt x="4405" y="4622"/>
                    <a:pt x="4405" y="4642"/>
                    <a:pt x="4405" y="4669"/>
                  </a:cubicBezTo>
                  <a:cubicBezTo>
                    <a:pt x="4405" y="4715"/>
                    <a:pt x="4385" y="4734"/>
                    <a:pt x="4365" y="4781"/>
                  </a:cubicBezTo>
                  <a:cubicBezTo>
                    <a:pt x="4352" y="4820"/>
                    <a:pt x="4345" y="4847"/>
                    <a:pt x="4312" y="4873"/>
                  </a:cubicBezTo>
                  <a:cubicBezTo>
                    <a:pt x="4240" y="4919"/>
                    <a:pt x="4174" y="4939"/>
                    <a:pt x="4121" y="5012"/>
                  </a:cubicBezTo>
                  <a:cubicBezTo>
                    <a:pt x="4095" y="5051"/>
                    <a:pt x="4062" y="5071"/>
                    <a:pt x="4062" y="5124"/>
                  </a:cubicBezTo>
                  <a:cubicBezTo>
                    <a:pt x="4062" y="5143"/>
                    <a:pt x="4075" y="5163"/>
                    <a:pt x="4088" y="5183"/>
                  </a:cubicBezTo>
                  <a:cubicBezTo>
                    <a:pt x="4108" y="5229"/>
                    <a:pt x="4121" y="5269"/>
                    <a:pt x="4128" y="5328"/>
                  </a:cubicBezTo>
                  <a:lnTo>
                    <a:pt x="4128" y="5328"/>
                  </a:lnTo>
                  <a:cubicBezTo>
                    <a:pt x="4088" y="5328"/>
                    <a:pt x="4075" y="5302"/>
                    <a:pt x="4035" y="5288"/>
                  </a:cubicBezTo>
                  <a:cubicBezTo>
                    <a:pt x="4015" y="5275"/>
                    <a:pt x="3996" y="5282"/>
                    <a:pt x="3982" y="5262"/>
                  </a:cubicBezTo>
                  <a:cubicBezTo>
                    <a:pt x="3956" y="5236"/>
                    <a:pt x="3969" y="5203"/>
                    <a:pt x="3956" y="5176"/>
                  </a:cubicBezTo>
                  <a:cubicBezTo>
                    <a:pt x="3943" y="5143"/>
                    <a:pt x="3910" y="5150"/>
                    <a:pt x="3877" y="5150"/>
                  </a:cubicBezTo>
                  <a:cubicBezTo>
                    <a:pt x="3778" y="5150"/>
                    <a:pt x="3725" y="5183"/>
                    <a:pt x="3621" y="5183"/>
                  </a:cubicBezTo>
                  <a:cubicBezTo>
                    <a:pt x="3575" y="5183"/>
                    <a:pt x="3528" y="5157"/>
                    <a:pt x="3515" y="5111"/>
                  </a:cubicBezTo>
                  <a:cubicBezTo>
                    <a:pt x="3449" y="5111"/>
                    <a:pt x="3416" y="5111"/>
                    <a:pt x="3350" y="5111"/>
                  </a:cubicBezTo>
                  <a:cubicBezTo>
                    <a:pt x="3324" y="5111"/>
                    <a:pt x="3311" y="5117"/>
                    <a:pt x="3284" y="5117"/>
                  </a:cubicBezTo>
                  <a:cubicBezTo>
                    <a:pt x="3245" y="5117"/>
                    <a:pt x="3218" y="5104"/>
                    <a:pt x="3179" y="5117"/>
                  </a:cubicBezTo>
                  <a:cubicBezTo>
                    <a:pt x="3106" y="5143"/>
                    <a:pt x="3113" y="5256"/>
                    <a:pt x="3040" y="5256"/>
                  </a:cubicBezTo>
                  <a:cubicBezTo>
                    <a:pt x="3014" y="5256"/>
                    <a:pt x="2994" y="5256"/>
                    <a:pt x="2968" y="5256"/>
                  </a:cubicBezTo>
                  <a:cubicBezTo>
                    <a:pt x="2895" y="5256"/>
                    <a:pt x="2849" y="5223"/>
                    <a:pt x="2790" y="5183"/>
                  </a:cubicBezTo>
                  <a:cubicBezTo>
                    <a:pt x="2783" y="5170"/>
                    <a:pt x="2770" y="5163"/>
                    <a:pt x="2763" y="5150"/>
                  </a:cubicBezTo>
                  <a:cubicBezTo>
                    <a:pt x="2757" y="5143"/>
                    <a:pt x="2763" y="5124"/>
                    <a:pt x="2750" y="5124"/>
                  </a:cubicBezTo>
                  <a:cubicBezTo>
                    <a:pt x="2684" y="5124"/>
                    <a:pt x="2651" y="5143"/>
                    <a:pt x="2592" y="5170"/>
                  </a:cubicBezTo>
                  <a:cubicBezTo>
                    <a:pt x="2552" y="5190"/>
                    <a:pt x="2513" y="5176"/>
                    <a:pt x="2486" y="5209"/>
                  </a:cubicBezTo>
                  <a:cubicBezTo>
                    <a:pt x="2466" y="5229"/>
                    <a:pt x="2480" y="5256"/>
                    <a:pt x="2453" y="5269"/>
                  </a:cubicBezTo>
                  <a:cubicBezTo>
                    <a:pt x="2407" y="5308"/>
                    <a:pt x="2361" y="5295"/>
                    <a:pt x="2308" y="5308"/>
                  </a:cubicBezTo>
                  <a:cubicBezTo>
                    <a:pt x="2262" y="5322"/>
                    <a:pt x="2249" y="5374"/>
                    <a:pt x="2196" y="5374"/>
                  </a:cubicBezTo>
                  <a:cubicBezTo>
                    <a:pt x="2137" y="5374"/>
                    <a:pt x="2097" y="5368"/>
                    <a:pt x="2051" y="5328"/>
                  </a:cubicBezTo>
                  <a:cubicBezTo>
                    <a:pt x="2011" y="5295"/>
                    <a:pt x="1998" y="5269"/>
                    <a:pt x="1972" y="5223"/>
                  </a:cubicBezTo>
                  <a:cubicBezTo>
                    <a:pt x="1965" y="5203"/>
                    <a:pt x="1952" y="5176"/>
                    <a:pt x="1932" y="5176"/>
                  </a:cubicBezTo>
                  <a:cubicBezTo>
                    <a:pt x="1912" y="5176"/>
                    <a:pt x="1899" y="5190"/>
                    <a:pt x="1879" y="5190"/>
                  </a:cubicBezTo>
                  <a:lnTo>
                    <a:pt x="1879" y="5190"/>
                  </a:lnTo>
                  <a:cubicBezTo>
                    <a:pt x="1873" y="5163"/>
                    <a:pt x="1873" y="5143"/>
                    <a:pt x="1860" y="5117"/>
                  </a:cubicBezTo>
                  <a:cubicBezTo>
                    <a:pt x="1853" y="5104"/>
                    <a:pt x="1840" y="5097"/>
                    <a:pt x="1827" y="5091"/>
                  </a:cubicBezTo>
                  <a:cubicBezTo>
                    <a:pt x="1774" y="5064"/>
                    <a:pt x="1741" y="5044"/>
                    <a:pt x="1688" y="5018"/>
                  </a:cubicBezTo>
                  <a:cubicBezTo>
                    <a:pt x="1642" y="4998"/>
                    <a:pt x="1635" y="4965"/>
                    <a:pt x="1616" y="4919"/>
                  </a:cubicBezTo>
                  <a:cubicBezTo>
                    <a:pt x="1609" y="4893"/>
                    <a:pt x="1589" y="4880"/>
                    <a:pt x="1589" y="4853"/>
                  </a:cubicBezTo>
                  <a:cubicBezTo>
                    <a:pt x="1589" y="4827"/>
                    <a:pt x="1589" y="4807"/>
                    <a:pt x="1589" y="4787"/>
                  </a:cubicBezTo>
                  <a:cubicBezTo>
                    <a:pt x="1589" y="4669"/>
                    <a:pt x="1688" y="4622"/>
                    <a:pt x="1688" y="4504"/>
                  </a:cubicBezTo>
                  <a:cubicBezTo>
                    <a:pt x="1688" y="4484"/>
                    <a:pt x="1682" y="4458"/>
                    <a:pt x="1655" y="4458"/>
                  </a:cubicBezTo>
                  <a:cubicBezTo>
                    <a:pt x="1589" y="4458"/>
                    <a:pt x="1556" y="4504"/>
                    <a:pt x="1484" y="4504"/>
                  </a:cubicBezTo>
                  <a:cubicBezTo>
                    <a:pt x="1451" y="4504"/>
                    <a:pt x="1438" y="4490"/>
                    <a:pt x="1404" y="4477"/>
                  </a:cubicBezTo>
                  <a:cubicBezTo>
                    <a:pt x="778" y="4464"/>
                    <a:pt x="778" y="4464"/>
                    <a:pt x="778" y="4464"/>
                  </a:cubicBezTo>
                  <a:cubicBezTo>
                    <a:pt x="521" y="3884"/>
                    <a:pt x="521" y="3884"/>
                    <a:pt x="521" y="3884"/>
                  </a:cubicBezTo>
                  <a:cubicBezTo>
                    <a:pt x="547" y="3884"/>
                    <a:pt x="560" y="3877"/>
                    <a:pt x="580" y="3877"/>
                  </a:cubicBezTo>
                  <a:cubicBezTo>
                    <a:pt x="626" y="3877"/>
                    <a:pt x="653" y="3877"/>
                    <a:pt x="699" y="3877"/>
                  </a:cubicBezTo>
                  <a:cubicBezTo>
                    <a:pt x="699" y="3831"/>
                    <a:pt x="699" y="3811"/>
                    <a:pt x="699" y="3765"/>
                  </a:cubicBezTo>
                  <a:cubicBezTo>
                    <a:pt x="699" y="3673"/>
                    <a:pt x="732" y="3620"/>
                    <a:pt x="732" y="3528"/>
                  </a:cubicBezTo>
                  <a:cubicBezTo>
                    <a:pt x="732" y="3469"/>
                    <a:pt x="679" y="3449"/>
                    <a:pt x="666" y="3397"/>
                  </a:cubicBezTo>
                  <a:cubicBezTo>
                    <a:pt x="646" y="3337"/>
                    <a:pt x="646" y="3304"/>
                    <a:pt x="633" y="3245"/>
                  </a:cubicBezTo>
                  <a:cubicBezTo>
                    <a:pt x="613" y="3186"/>
                    <a:pt x="573" y="3159"/>
                    <a:pt x="514" y="3126"/>
                  </a:cubicBezTo>
                  <a:cubicBezTo>
                    <a:pt x="494" y="3113"/>
                    <a:pt x="474" y="3093"/>
                    <a:pt x="455" y="3080"/>
                  </a:cubicBezTo>
                  <a:lnTo>
                    <a:pt x="455" y="3080"/>
                  </a:lnTo>
                  <a:cubicBezTo>
                    <a:pt x="474" y="3027"/>
                    <a:pt x="501" y="3014"/>
                    <a:pt x="541" y="2968"/>
                  </a:cubicBezTo>
                  <a:cubicBezTo>
                    <a:pt x="613" y="2869"/>
                    <a:pt x="659" y="2823"/>
                    <a:pt x="752" y="2730"/>
                  </a:cubicBezTo>
                  <a:cubicBezTo>
                    <a:pt x="811" y="2671"/>
                    <a:pt x="817" y="2618"/>
                    <a:pt x="837" y="2533"/>
                  </a:cubicBezTo>
                  <a:cubicBezTo>
                    <a:pt x="850" y="2480"/>
                    <a:pt x="864" y="2447"/>
                    <a:pt x="890" y="2394"/>
                  </a:cubicBezTo>
                  <a:cubicBezTo>
                    <a:pt x="903" y="2368"/>
                    <a:pt x="930" y="2354"/>
                    <a:pt x="930" y="2328"/>
                  </a:cubicBezTo>
                  <a:cubicBezTo>
                    <a:pt x="930" y="2295"/>
                    <a:pt x="916" y="2282"/>
                    <a:pt x="916" y="2249"/>
                  </a:cubicBezTo>
                  <a:cubicBezTo>
                    <a:pt x="897" y="2209"/>
                    <a:pt x="857" y="2190"/>
                    <a:pt x="857" y="2137"/>
                  </a:cubicBezTo>
                  <a:cubicBezTo>
                    <a:pt x="857" y="2078"/>
                    <a:pt x="923" y="2058"/>
                    <a:pt x="923" y="1992"/>
                  </a:cubicBezTo>
                  <a:cubicBezTo>
                    <a:pt x="923" y="1906"/>
                    <a:pt x="857" y="1867"/>
                    <a:pt x="778" y="1833"/>
                  </a:cubicBezTo>
                  <a:cubicBezTo>
                    <a:pt x="725" y="1807"/>
                    <a:pt x="692" y="1781"/>
                    <a:pt x="633" y="1781"/>
                  </a:cubicBezTo>
                  <a:cubicBezTo>
                    <a:pt x="606" y="1781"/>
                    <a:pt x="587" y="1781"/>
                    <a:pt x="560" y="1781"/>
                  </a:cubicBezTo>
                  <a:cubicBezTo>
                    <a:pt x="481" y="1781"/>
                    <a:pt x="428" y="1761"/>
                    <a:pt x="369" y="1701"/>
                  </a:cubicBezTo>
                  <a:cubicBezTo>
                    <a:pt x="316" y="1649"/>
                    <a:pt x="310" y="1596"/>
                    <a:pt x="277" y="1524"/>
                  </a:cubicBezTo>
                  <a:cubicBezTo>
                    <a:pt x="211" y="1378"/>
                    <a:pt x="171" y="1286"/>
                    <a:pt x="171" y="1128"/>
                  </a:cubicBezTo>
                  <a:cubicBezTo>
                    <a:pt x="171" y="1016"/>
                    <a:pt x="171" y="956"/>
                    <a:pt x="171" y="844"/>
                  </a:cubicBezTo>
                  <a:cubicBezTo>
                    <a:pt x="118" y="752"/>
                    <a:pt x="66" y="712"/>
                    <a:pt x="0" y="640"/>
                  </a:cubicBezTo>
                  <a:cubicBezTo>
                    <a:pt x="1919" y="659"/>
                    <a:pt x="1919" y="659"/>
                    <a:pt x="1919" y="659"/>
                  </a:cubicBezTo>
                  <a:cubicBezTo>
                    <a:pt x="1919" y="653"/>
                    <a:pt x="1919" y="646"/>
                    <a:pt x="1919" y="633"/>
                  </a:cubicBezTo>
                  <a:cubicBezTo>
                    <a:pt x="1919" y="547"/>
                    <a:pt x="1952" y="508"/>
                    <a:pt x="1985" y="429"/>
                  </a:cubicBezTo>
                  <a:cubicBezTo>
                    <a:pt x="1998" y="396"/>
                    <a:pt x="2031" y="382"/>
                    <a:pt x="2031" y="349"/>
                  </a:cubicBezTo>
                  <a:cubicBezTo>
                    <a:pt x="2031" y="323"/>
                    <a:pt x="2018" y="310"/>
                    <a:pt x="2018" y="283"/>
                  </a:cubicBezTo>
                  <a:cubicBezTo>
                    <a:pt x="2018" y="165"/>
                    <a:pt x="2064" y="99"/>
                    <a:pt x="2130" y="0"/>
                  </a:cubicBezTo>
                  <a:cubicBezTo>
                    <a:pt x="2170" y="46"/>
                    <a:pt x="2203" y="73"/>
                    <a:pt x="2236" y="125"/>
                  </a:cubicBezTo>
                  <a:cubicBezTo>
                    <a:pt x="2269" y="185"/>
                    <a:pt x="2308" y="218"/>
                    <a:pt x="2308" y="283"/>
                  </a:cubicBezTo>
                  <a:cubicBezTo>
                    <a:pt x="2308" y="336"/>
                    <a:pt x="2255" y="356"/>
                    <a:pt x="2255" y="409"/>
                  </a:cubicBezTo>
                  <a:cubicBezTo>
                    <a:pt x="2255" y="435"/>
                    <a:pt x="2275" y="448"/>
                    <a:pt x="2282" y="475"/>
                  </a:cubicBezTo>
                  <a:cubicBezTo>
                    <a:pt x="2301" y="528"/>
                    <a:pt x="2308" y="554"/>
                    <a:pt x="2335" y="607"/>
                  </a:cubicBezTo>
                  <a:cubicBezTo>
                    <a:pt x="2368" y="673"/>
                    <a:pt x="2381" y="745"/>
                    <a:pt x="2460" y="758"/>
                  </a:cubicBezTo>
                  <a:cubicBezTo>
                    <a:pt x="2532" y="772"/>
                    <a:pt x="2559" y="831"/>
                    <a:pt x="2605" y="897"/>
                  </a:cubicBezTo>
                  <a:cubicBezTo>
                    <a:pt x="2631" y="930"/>
                    <a:pt x="2664" y="936"/>
                    <a:pt x="2684" y="970"/>
                  </a:cubicBezTo>
                  <a:cubicBezTo>
                    <a:pt x="2704" y="989"/>
                    <a:pt x="2697" y="1022"/>
                    <a:pt x="2724" y="1029"/>
                  </a:cubicBezTo>
                  <a:cubicBezTo>
                    <a:pt x="5777" y="1385"/>
                    <a:pt x="5777" y="1385"/>
                    <a:pt x="5777" y="1385"/>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8" name="Freeform 28"/>
            <p:cNvSpPr>
              <a:spLocks noChangeArrowheads="1"/>
            </p:cNvSpPr>
            <p:nvPr/>
          </p:nvSpPr>
          <p:spPr bwMode="auto">
            <a:xfrm>
              <a:off x="4602026" y="2355703"/>
              <a:ext cx="590014" cy="1084361"/>
            </a:xfrm>
            <a:custGeom>
              <a:avLst/>
              <a:gdLst>
                <a:gd name="T0" fmla="*/ 1055 w 2336"/>
                <a:gd name="T1" fmla="*/ 86 h 4295"/>
                <a:gd name="T2" fmla="*/ 1088 w 2336"/>
                <a:gd name="T3" fmla="*/ 171 h 4295"/>
                <a:gd name="T4" fmla="*/ 1134 w 2336"/>
                <a:gd name="T5" fmla="*/ 396 h 4295"/>
                <a:gd name="T6" fmla="*/ 1095 w 2336"/>
                <a:gd name="T7" fmla="*/ 574 h 4295"/>
                <a:gd name="T8" fmla="*/ 996 w 2336"/>
                <a:gd name="T9" fmla="*/ 778 h 4295"/>
                <a:gd name="T10" fmla="*/ 916 w 2336"/>
                <a:gd name="T11" fmla="*/ 838 h 4295"/>
                <a:gd name="T12" fmla="*/ 837 w 2336"/>
                <a:gd name="T13" fmla="*/ 963 h 4295"/>
                <a:gd name="T14" fmla="*/ 633 w 2336"/>
                <a:gd name="T15" fmla="*/ 1174 h 4295"/>
                <a:gd name="T16" fmla="*/ 646 w 2336"/>
                <a:gd name="T17" fmla="*/ 1484 h 4295"/>
                <a:gd name="T18" fmla="*/ 573 w 2336"/>
                <a:gd name="T19" fmla="*/ 1649 h 4295"/>
                <a:gd name="T20" fmla="*/ 521 w 2336"/>
                <a:gd name="T21" fmla="*/ 1787 h 4295"/>
                <a:gd name="T22" fmla="*/ 198 w 2336"/>
                <a:gd name="T23" fmla="*/ 2177 h 4295"/>
                <a:gd name="T24" fmla="*/ 99 w 2336"/>
                <a:gd name="T25" fmla="*/ 2348 h 4295"/>
                <a:gd name="T26" fmla="*/ 178 w 2336"/>
                <a:gd name="T27" fmla="*/ 2519 h 4295"/>
                <a:gd name="T28" fmla="*/ 125 w 2336"/>
                <a:gd name="T29" fmla="*/ 2823 h 4295"/>
                <a:gd name="T30" fmla="*/ 125 w 2336"/>
                <a:gd name="T31" fmla="*/ 3093 h 4295"/>
                <a:gd name="T32" fmla="*/ 99 w 2336"/>
                <a:gd name="T33" fmla="*/ 3291 h 4295"/>
                <a:gd name="T34" fmla="*/ 0 w 2336"/>
                <a:gd name="T35" fmla="*/ 3628 h 4295"/>
                <a:gd name="T36" fmla="*/ 125 w 2336"/>
                <a:gd name="T37" fmla="*/ 3687 h 4295"/>
                <a:gd name="T38" fmla="*/ 125 w 2336"/>
                <a:gd name="T39" fmla="*/ 3990 h 4295"/>
                <a:gd name="T40" fmla="*/ 514 w 2336"/>
                <a:gd name="T41" fmla="*/ 3839 h 4295"/>
                <a:gd name="T42" fmla="*/ 600 w 2336"/>
                <a:gd name="T43" fmla="*/ 4122 h 4295"/>
                <a:gd name="T44" fmla="*/ 672 w 2336"/>
                <a:gd name="T45" fmla="*/ 4142 h 4295"/>
                <a:gd name="T46" fmla="*/ 817 w 2336"/>
                <a:gd name="T47" fmla="*/ 4135 h 4295"/>
                <a:gd name="T48" fmla="*/ 956 w 2336"/>
                <a:gd name="T49" fmla="*/ 4149 h 4295"/>
                <a:gd name="T50" fmla="*/ 1180 w 2336"/>
                <a:gd name="T51" fmla="*/ 4294 h 4295"/>
                <a:gd name="T52" fmla="*/ 1279 w 2336"/>
                <a:gd name="T53" fmla="*/ 4201 h 4295"/>
                <a:gd name="T54" fmla="*/ 1457 w 2336"/>
                <a:gd name="T55" fmla="*/ 4267 h 4295"/>
                <a:gd name="T56" fmla="*/ 1748 w 2336"/>
                <a:gd name="T57" fmla="*/ 4175 h 4295"/>
                <a:gd name="T58" fmla="*/ 1906 w 2336"/>
                <a:gd name="T59" fmla="*/ 4063 h 4295"/>
                <a:gd name="T60" fmla="*/ 2064 w 2336"/>
                <a:gd name="T61" fmla="*/ 4056 h 4295"/>
                <a:gd name="T62" fmla="*/ 2064 w 2336"/>
                <a:gd name="T63" fmla="*/ 3786 h 4295"/>
                <a:gd name="T64" fmla="*/ 2084 w 2336"/>
                <a:gd name="T65" fmla="*/ 3568 h 4295"/>
                <a:gd name="T66" fmla="*/ 2097 w 2336"/>
                <a:gd name="T67" fmla="*/ 3370 h 4295"/>
                <a:gd name="T68" fmla="*/ 2077 w 2336"/>
                <a:gd name="T69" fmla="*/ 3205 h 4295"/>
                <a:gd name="T70" fmla="*/ 2150 w 2336"/>
                <a:gd name="T71" fmla="*/ 2994 h 4295"/>
                <a:gd name="T72" fmla="*/ 2269 w 2336"/>
                <a:gd name="T73" fmla="*/ 2757 h 4295"/>
                <a:gd name="T74" fmla="*/ 2308 w 2336"/>
                <a:gd name="T75" fmla="*/ 2651 h 4295"/>
                <a:gd name="T76" fmla="*/ 2223 w 2336"/>
                <a:gd name="T77" fmla="*/ 2645 h 4295"/>
                <a:gd name="T78" fmla="*/ 2018 w 2336"/>
                <a:gd name="T79" fmla="*/ 2315 h 4295"/>
                <a:gd name="T80" fmla="*/ 1827 w 2336"/>
                <a:gd name="T81" fmla="*/ 2064 h 4295"/>
                <a:gd name="T82" fmla="*/ 1827 w 2336"/>
                <a:gd name="T83" fmla="*/ 1886 h 4295"/>
                <a:gd name="T84" fmla="*/ 1873 w 2336"/>
                <a:gd name="T85" fmla="*/ 1741 h 4295"/>
                <a:gd name="T86" fmla="*/ 1985 w 2336"/>
                <a:gd name="T87" fmla="*/ 1642 h 4295"/>
                <a:gd name="T88" fmla="*/ 1754 w 2336"/>
                <a:gd name="T89" fmla="*/ 1550 h 4295"/>
                <a:gd name="T90" fmla="*/ 1602 w 2336"/>
                <a:gd name="T91" fmla="*/ 1293 h 4295"/>
                <a:gd name="T92" fmla="*/ 1471 w 2336"/>
                <a:gd name="T93" fmla="*/ 1108 h 4295"/>
                <a:gd name="T94" fmla="*/ 1405 w 2336"/>
                <a:gd name="T95" fmla="*/ 1036 h 4295"/>
                <a:gd name="T96" fmla="*/ 1510 w 2336"/>
                <a:gd name="T97" fmla="*/ 851 h 4295"/>
                <a:gd name="T98" fmla="*/ 1576 w 2336"/>
                <a:gd name="T99" fmla="*/ 587 h 4295"/>
                <a:gd name="T100" fmla="*/ 1616 w 2336"/>
                <a:gd name="T101" fmla="*/ 198 h 4295"/>
                <a:gd name="T102" fmla="*/ 1477 w 2336"/>
                <a:gd name="T103" fmla="*/ 26 h 4295"/>
                <a:gd name="T104" fmla="*/ 1339 w 2336"/>
                <a:gd name="T105" fmla="*/ 40 h 4295"/>
                <a:gd name="T106" fmla="*/ 1207 w 2336"/>
                <a:gd name="T107" fmla="*/ 7 h 4295"/>
                <a:gd name="T108" fmla="*/ 1055 w 2336"/>
                <a:gd name="T109" fmla="*/ 86 h 4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36" h="4295">
                  <a:moveTo>
                    <a:pt x="1055" y="86"/>
                  </a:moveTo>
                  <a:lnTo>
                    <a:pt x="1055" y="86"/>
                  </a:lnTo>
                  <a:cubicBezTo>
                    <a:pt x="1055" y="99"/>
                    <a:pt x="1042" y="112"/>
                    <a:pt x="1042" y="125"/>
                  </a:cubicBezTo>
                  <a:cubicBezTo>
                    <a:pt x="1042" y="145"/>
                    <a:pt x="1075" y="152"/>
                    <a:pt x="1088" y="171"/>
                  </a:cubicBezTo>
                  <a:cubicBezTo>
                    <a:pt x="1134" y="224"/>
                    <a:pt x="1180" y="264"/>
                    <a:pt x="1180" y="336"/>
                  </a:cubicBezTo>
                  <a:cubicBezTo>
                    <a:pt x="1180" y="363"/>
                    <a:pt x="1147" y="369"/>
                    <a:pt x="1134" y="396"/>
                  </a:cubicBezTo>
                  <a:cubicBezTo>
                    <a:pt x="1121" y="429"/>
                    <a:pt x="1134" y="455"/>
                    <a:pt x="1128" y="488"/>
                  </a:cubicBezTo>
                  <a:cubicBezTo>
                    <a:pt x="1121" y="528"/>
                    <a:pt x="1101" y="541"/>
                    <a:pt x="1095" y="574"/>
                  </a:cubicBezTo>
                  <a:cubicBezTo>
                    <a:pt x="1088" y="626"/>
                    <a:pt x="1081" y="666"/>
                    <a:pt x="1055" y="712"/>
                  </a:cubicBezTo>
                  <a:cubicBezTo>
                    <a:pt x="1042" y="745"/>
                    <a:pt x="1029" y="778"/>
                    <a:pt x="996" y="778"/>
                  </a:cubicBezTo>
                  <a:cubicBezTo>
                    <a:pt x="983" y="778"/>
                    <a:pt x="976" y="758"/>
                    <a:pt x="963" y="758"/>
                  </a:cubicBezTo>
                  <a:cubicBezTo>
                    <a:pt x="923" y="758"/>
                    <a:pt x="923" y="805"/>
                    <a:pt x="916" y="838"/>
                  </a:cubicBezTo>
                  <a:cubicBezTo>
                    <a:pt x="910" y="870"/>
                    <a:pt x="897" y="884"/>
                    <a:pt x="877" y="910"/>
                  </a:cubicBezTo>
                  <a:cubicBezTo>
                    <a:pt x="864" y="930"/>
                    <a:pt x="864" y="950"/>
                    <a:pt x="837" y="963"/>
                  </a:cubicBezTo>
                  <a:cubicBezTo>
                    <a:pt x="791" y="983"/>
                    <a:pt x="758" y="989"/>
                    <a:pt x="712" y="1016"/>
                  </a:cubicBezTo>
                  <a:cubicBezTo>
                    <a:pt x="659" y="1062"/>
                    <a:pt x="659" y="1108"/>
                    <a:pt x="633" y="1174"/>
                  </a:cubicBezTo>
                  <a:cubicBezTo>
                    <a:pt x="606" y="1240"/>
                    <a:pt x="541" y="1266"/>
                    <a:pt x="541" y="1339"/>
                  </a:cubicBezTo>
                  <a:cubicBezTo>
                    <a:pt x="541" y="1411"/>
                    <a:pt x="646" y="1411"/>
                    <a:pt x="646" y="1484"/>
                  </a:cubicBezTo>
                  <a:cubicBezTo>
                    <a:pt x="646" y="1530"/>
                    <a:pt x="646" y="1570"/>
                    <a:pt x="606" y="1603"/>
                  </a:cubicBezTo>
                  <a:cubicBezTo>
                    <a:pt x="593" y="1616"/>
                    <a:pt x="573" y="1629"/>
                    <a:pt x="573" y="1649"/>
                  </a:cubicBezTo>
                  <a:cubicBezTo>
                    <a:pt x="573" y="1675"/>
                    <a:pt x="573" y="1688"/>
                    <a:pt x="573" y="1715"/>
                  </a:cubicBezTo>
                  <a:cubicBezTo>
                    <a:pt x="573" y="1754"/>
                    <a:pt x="541" y="1761"/>
                    <a:pt x="521" y="1787"/>
                  </a:cubicBezTo>
                  <a:cubicBezTo>
                    <a:pt x="448" y="1886"/>
                    <a:pt x="356" y="1893"/>
                    <a:pt x="290" y="1998"/>
                  </a:cubicBezTo>
                  <a:cubicBezTo>
                    <a:pt x="250" y="2064"/>
                    <a:pt x="231" y="2104"/>
                    <a:pt x="198" y="2177"/>
                  </a:cubicBezTo>
                  <a:cubicBezTo>
                    <a:pt x="178" y="2209"/>
                    <a:pt x="158" y="2223"/>
                    <a:pt x="145" y="2262"/>
                  </a:cubicBezTo>
                  <a:cubicBezTo>
                    <a:pt x="132" y="2295"/>
                    <a:pt x="125" y="2322"/>
                    <a:pt x="99" y="2348"/>
                  </a:cubicBezTo>
                  <a:lnTo>
                    <a:pt x="99" y="2348"/>
                  </a:lnTo>
                  <a:cubicBezTo>
                    <a:pt x="138" y="2407"/>
                    <a:pt x="178" y="2453"/>
                    <a:pt x="178" y="2519"/>
                  </a:cubicBezTo>
                  <a:cubicBezTo>
                    <a:pt x="178" y="2566"/>
                    <a:pt x="158" y="2592"/>
                    <a:pt x="151" y="2638"/>
                  </a:cubicBezTo>
                  <a:cubicBezTo>
                    <a:pt x="138" y="2711"/>
                    <a:pt x="151" y="2757"/>
                    <a:pt x="125" y="2823"/>
                  </a:cubicBezTo>
                  <a:cubicBezTo>
                    <a:pt x="112" y="2869"/>
                    <a:pt x="99" y="2895"/>
                    <a:pt x="99" y="2935"/>
                  </a:cubicBezTo>
                  <a:cubicBezTo>
                    <a:pt x="99" y="3001"/>
                    <a:pt x="125" y="3034"/>
                    <a:pt x="125" y="3093"/>
                  </a:cubicBezTo>
                  <a:cubicBezTo>
                    <a:pt x="125" y="3126"/>
                    <a:pt x="125" y="3146"/>
                    <a:pt x="125" y="3179"/>
                  </a:cubicBezTo>
                  <a:cubicBezTo>
                    <a:pt x="125" y="3225"/>
                    <a:pt x="112" y="3252"/>
                    <a:pt x="99" y="3291"/>
                  </a:cubicBezTo>
                  <a:cubicBezTo>
                    <a:pt x="79" y="3337"/>
                    <a:pt x="86" y="3364"/>
                    <a:pt x="72" y="3403"/>
                  </a:cubicBezTo>
                  <a:cubicBezTo>
                    <a:pt x="39" y="3496"/>
                    <a:pt x="19" y="3535"/>
                    <a:pt x="0" y="3628"/>
                  </a:cubicBezTo>
                  <a:lnTo>
                    <a:pt x="0" y="3628"/>
                  </a:lnTo>
                  <a:cubicBezTo>
                    <a:pt x="125" y="3687"/>
                    <a:pt x="125" y="3687"/>
                    <a:pt x="125" y="3687"/>
                  </a:cubicBezTo>
                  <a:cubicBezTo>
                    <a:pt x="112" y="3773"/>
                    <a:pt x="26" y="3799"/>
                    <a:pt x="26" y="3891"/>
                  </a:cubicBezTo>
                  <a:cubicBezTo>
                    <a:pt x="26" y="3944"/>
                    <a:pt x="79" y="3971"/>
                    <a:pt x="125" y="3990"/>
                  </a:cubicBezTo>
                  <a:cubicBezTo>
                    <a:pt x="198" y="4017"/>
                    <a:pt x="237" y="4036"/>
                    <a:pt x="310" y="4036"/>
                  </a:cubicBezTo>
                  <a:cubicBezTo>
                    <a:pt x="422" y="4036"/>
                    <a:pt x="402" y="3839"/>
                    <a:pt x="514" y="3839"/>
                  </a:cubicBezTo>
                  <a:cubicBezTo>
                    <a:pt x="587" y="3839"/>
                    <a:pt x="626" y="3911"/>
                    <a:pt x="626" y="3977"/>
                  </a:cubicBezTo>
                  <a:cubicBezTo>
                    <a:pt x="626" y="4036"/>
                    <a:pt x="600" y="4063"/>
                    <a:pt x="600" y="4122"/>
                  </a:cubicBezTo>
                  <a:cubicBezTo>
                    <a:pt x="600" y="4149"/>
                    <a:pt x="606" y="4188"/>
                    <a:pt x="640" y="4188"/>
                  </a:cubicBezTo>
                  <a:cubicBezTo>
                    <a:pt x="659" y="4188"/>
                    <a:pt x="666" y="4162"/>
                    <a:pt x="672" y="4142"/>
                  </a:cubicBezTo>
                  <a:cubicBezTo>
                    <a:pt x="686" y="4116"/>
                    <a:pt x="699" y="4102"/>
                    <a:pt x="705" y="4076"/>
                  </a:cubicBezTo>
                  <a:cubicBezTo>
                    <a:pt x="752" y="4089"/>
                    <a:pt x="771" y="4135"/>
                    <a:pt x="817" y="4135"/>
                  </a:cubicBezTo>
                  <a:cubicBezTo>
                    <a:pt x="851" y="4135"/>
                    <a:pt x="851" y="4096"/>
                    <a:pt x="884" y="4096"/>
                  </a:cubicBezTo>
                  <a:cubicBezTo>
                    <a:pt x="916" y="4096"/>
                    <a:pt x="930" y="4122"/>
                    <a:pt x="956" y="4149"/>
                  </a:cubicBezTo>
                  <a:cubicBezTo>
                    <a:pt x="1002" y="4195"/>
                    <a:pt x="1042" y="4208"/>
                    <a:pt x="1095" y="4247"/>
                  </a:cubicBezTo>
                  <a:cubicBezTo>
                    <a:pt x="1121" y="4274"/>
                    <a:pt x="1141" y="4294"/>
                    <a:pt x="1180" y="4294"/>
                  </a:cubicBezTo>
                  <a:cubicBezTo>
                    <a:pt x="1200" y="4294"/>
                    <a:pt x="1200" y="4274"/>
                    <a:pt x="1207" y="4254"/>
                  </a:cubicBezTo>
                  <a:cubicBezTo>
                    <a:pt x="1227" y="4228"/>
                    <a:pt x="1246" y="4201"/>
                    <a:pt x="1279" y="4201"/>
                  </a:cubicBezTo>
                  <a:cubicBezTo>
                    <a:pt x="1332" y="4201"/>
                    <a:pt x="1345" y="4267"/>
                    <a:pt x="1398" y="4267"/>
                  </a:cubicBezTo>
                  <a:cubicBezTo>
                    <a:pt x="1418" y="4267"/>
                    <a:pt x="1431" y="4267"/>
                    <a:pt x="1457" y="4267"/>
                  </a:cubicBezTo>
                  <a:cubicBezTo>
                    <a:pt x="1517" y="4267"/>
                    <a:pt x="1543" y="4247"/>
                    <a:pt x="1596" y="4228"/>
                  </a:cubicBezTo>
                  <a:cubicBezTo>
                    <a:pt x="1655" y="4208"/>
                    <a:pt x="1701" y="4214"/>
                    <a:pt x="1748" y="4175"/>
                  </a:cubicBezTo>
                  <a:cubicBezTo>
                    <a:pt x="1781" y="4149"/>
                    <a:pt x="1767" y="4109"/>
                    <a:pt x="1794" y="4089"/>
                  </a:cubicBezTo>
                  <a:cubicBezTo>
                    <a:pt x="1827" y="4056"/>
                    <a:pt x="1860" y="4069"/>
                    <a:pt x="1906" y="4063"/>
                  </a:cubicBezTo>
                  <a:cubicBezTo>
                    <a:pt x="2064" y="4056"/>
                    <a:pt x="2064" y="4056"/>
                    <a:pt x="2064" y="4056"/>
                  </a:cubicBezTo>
                  <a:lnTo>
                    <a:pt x="2064" y="4056"/>
                  </a:lnTo>
                  <a:cubicBezTo>
                    <a:pt x="2051" y="4023"/>
                    <a:pt x="2051" y="3997"/>
                    <a:pt x="2051" y="3957"/>
                  </a:cubicBezTo>
                  <a:cubicBezTo>
                    <a:pt x="2051" y="3891"/>
                    <a:pt x="2064" y="3852"/>
                    <a:pt x="2064" y="3786"/>
                  </a:cubicBezTo>
                  <a:cubicBezTo>
                    <a:pt x="2064" y="3733"/>
                    <a:pt x="2038" y="3713"/>
                    <a:pt x="2038" y="3660"/>
                  </a:cubicBezTo>
                  <a:cubicBezTo>
                    <a:pt x="2038" y="3621"/>
                    <a:pt x="2084" y="3608"/>
                    <a:pt x="2084" y="3568"/>
                  </a:cubicBezTo>
                  <a:cubicBezTo>
                    <a:pt x="2084" y="3529"/>
                    <a:pt x="2044" y="3515"/>
                    <a:pt x="2044" y="3476"/>
                  </a:cubicBezTo>
                  <a:cubicBezTo>
                    <a:pt x="2044" y="3430"/>
                    <a:pt x="2097" y="3416"/>
                    <a:pt x="2097" y="3370"/>
                  </a:cubicBezTo>
                  <a:cubicBezTo>
                    <a:pt x="2097" y="3337"/>
                    <a:pt x="2038" y="3344"/>
                    <a:pt x="2038" y="3311"/>
                  </a:cubicBezTo>
                  <a:cubicBezTo>
                    <a:pt x="2038" y="3265"/>
                    <a:pt x="2064" y="3245"/>
                    <a:pt x="2077" y="3205"/>
                  </a:cubicBezTo>
                  <a:cubicBezTo>
                    <a:pt x="2097" y="3159"/>
                    <a:pt x="2091" y="3133"/>
                    <a:pt x="2104" y="3087"/>
                  </a:cubicBezTo>
                  <a:cubicBezTo>
                    <a:pt x="2117" y="3054"/>
                    <a:pt x="2137" y="3034"/>
                    <a:pt x="2150" y="2994"/>
                  </a:cubicBezTo>
                  <a:cubicBezTo>
                    <a:pt x="2170" y="2935"/>
                    <a:pt x="2170" y="2902"/>
                    <a:pt x="2196" y="2843"/>
                  </a:cubicBezTo>
                  <a:cubicBezTo>
                    <a:pt x="2209" y="2803"/>
                    <a:pt x="2229" y="2777"/>
                    <a:pt x="2269" y="2757"/>
                  </a:cubicBezTo>
                  <a:cubicBezTo>
                    <a:pt x="2295" y="2737"/>
                    <a:pt x="2335" y="2744"/>
                    <a:pt x="2335" y="2711"/>
                  </a:cubicBezTo>
                  <a:cubicBezTo>
                    <a:pt x="2335" y="2684"/>
                    <a:pt x="2308" y="2678"/>
                    <a:pt x="2308" y="2651"/>
                  </a:cubicBezTo>
                  <a:lnTo>
                    <a:pt x="2308" y="2651"/>
                  </a:lnTo>
                  <a:cubicBezTo>
                    <a:pt x="2275" y="2651"/>
                    <a:pt x="2262" y="2645"/>
                    <a:pt x="2223" y="2645"/>
                  </a:cubicBezTo>
                  <a:cubicBezTo>
                    <a:pt x="2137" y="2645"/>
                    <a:pt x="2084" y="2566"/>
                    <a:pt x="2064" y="2473"/>
                  </a:cubicBezTo>
                  <a:cubicBezTo>
                    <a:pt x="2051" y="2414"/>
                    <a:pt x="2051" y="2374"/>
                    <a:pt x="2018" y="2315"/>
                  </a:cubicBezTo>
                  <a:cubicBezTo>
                    <a:pt x="1978" y="2242"/>
                    <a:pt x="1952" y="2209"/>
                    <a:pt x="1899" y="2144"/>
                  </a:cubicBezTo>
                  <a:cubicBezTo>
                    <a:pt x="1873" y="2117"/>
                    <a:pt x="1860" y="2091"/>
                    <a:pt x="1827" y="2064"/>
                  </a:cubicBezTo>
                  <a:cubicBezTo>
                    <a:pt x="1794" y="2038"/>
                    <a:pt x="1754" y="2031"/>
                    <a:pt x="1754" y="1992"/>
                  </a:cubicBezTo>
                  <a:cubicBezTo>
                    <a:pt x="1754" y="1939"/>
                    <a:pt x="1794" y="1926"/>
                    <a:pt x="1827" y="1886"/>
                  </a:cubicBezTo>
                  <a:cubicBezTo>
                    <a:pt x="1853" y="1860"/>
                    <a:pt x="1853" y="1834"/>
                    <a:pt x="1860" y="1801"/>
                  </a:cubicBezTo>
                  <a:cubicBezTo>
                    <a:pt x="1860" y="1774"/>
                    <a:pt x="1860" y="1761"/>
                    <a:pt x="1873" y="1741"/>
                  </a:cubicBezTo>
                  <a:cubicBezTo>
                    <a:pt x="1899" y="1715"/>
                    <a:pt x="1939" y="1735"/>
                    <a:pt x="1965" y="1708"/>
                  </a:cubicBezTo>
                  <a:cubicBezTo>
                    <a:pt x="1978" y="1688"/>
                    <a:pt x="1985" y="1669"/>
                    <a:pt x="1985" y="1642"/>
                  </a:cubicBezTo>
                  <a:cubicBezTo>
                    <a:pt x="1985" y="1590"/>
                    <a:pt x="1965" y="1530"/>
                    <a:pt x="1919" y="1530"/>
                  </a:cubicBezTo>
                  <a:cubicBezTo>
                    <a:pt x="1853" y="1530"/>
                    <a:pt x="1820" y="1550"/>
                    <a:pt x="1754" y="1550"/>
                  </a:cubicBezTo>
                  <a:cubicBezTo>
                    <a:pt x="1708" y="1550"/>
                    <a:pt x="1695" y="1504"/>
                    <a:pt x="1682" y="1464"/>
                  </a:cubicBezTo>
                  <a:cubicBezTo>
                    <a:pt x="1662" y="1392"/>
                    <a:pt x="1649" y="1345"/>
                    <a:pt x="1602" y="1293"/>
                  </a:cubicBezTo>
                  <a:cubicBezTo>
                    <a:pt x="1563" y="1246"/>
                    <a:pt x="1543" y="1200"/>
                    <a:pt x="1490" y="1167"/>
                  </a:cubicBezTo>
                  <a:cubicBezTo>
                    <a:pt x="1471" y="1154"/>
                    <a:pt x="1484" y="1128"/>
                    <a:pt x="1471" y="1108"/>
                  </a:cubicBezTo>
                  <a:cubicBezTo>
                    <a:pt x="1464" y="1082"/>
                    <a:pt x="1438" y="1062"/>
                    <a:pt x="1411" y="1062"/>
                  </a:cubicBezTo>
                  <a:cubicBezTo>
                    <a:pt x="1405" y="1049"/>
                    <a:pt x="1405" y="1049"/>
                    <a:pt x="1405" y="1036"/>
                  </a:cubicBezTo>
                  <a:cubicBezTo>
                    <a:pt x="1405" y="989"/>
                    <a:pt x="1444" y="976"/>
                    <a:pt x="1471" y="937"/>
                  </a:cubicBezTo>
                  <a:cubicBezTo>
                    <a:pt x="1490" y="904"/>
                    <a:pt x="1490" y="877"/>
                    <a:pt x="1510" y="851"/>
                  </a:cubicBezTo>
                  <a:cubicBezTo>
                    <a:pt x="1543" y="805"/>
                    <a:pt x="1576" y="778"/>
                    <a:pt x="1576" y="725"/>
                  </a:cubicBezTo>
                  <a:cubicBezTo>
                    <a:pt x="1576" y="673"/>
                    <a:pt x="1576" y="640"/>
                    <a:pt x="1576" y="587"/>
                  </a:cubicBezTo>
                  <a:cubicBezTo>
                    <a:pt x="1576" y="514"/>
                    <a:pt x="1616" y="475"/>
                    <a:pt x="1616" y="402"/>
                  </a:cubicBezTo>
                  <a:cubicBezTo>
                    <a:pt x="1616" y="323"/>
                    <a:pt x="1616" y="277"/>
                    <a:pt x="1616" y="198"/>
                  </a:cubicBezTo>
                  <a:cubicBezTo>
                    <a:pt x="1616" y="132"/>
                    <a:pt x="1537" y="139"/>
                    <a:pt x="1477" y="99"/>
                  </a:cubicBezTo>
                  <a:cubicBezTo>
                    <a:pt x="1477" y="26"/>
                    <a:pt x="1477" y="26"/>
                    <a:pt x="1477" y="26"/>
                  </a:cubicBezTo>
                  <a:cubicBezTo>
                    <a:pt x="1471" y="0"/>
                    <a:pt x="1471" y="0"/>
                    <a:pt x="1471" y="0"/>
                  </a:cubicBezTo>
                  <a:cubicBezTo>
                    <a:pt x="1418" y="13"/>
                    <a:pt x="1391" y="40"/>
                    <a:pt x="1339" y="40"/>
                  </a:cubicBezTo>
                  <a:cubicBezTo>
                    <a:pt x="1306" y="40"/>
                    <a:pt x="1286" y="40"/>
                    <a:pt x="1253" y="26"/>
                  </a:cubicBezTo>
                  <a:cubicBezTo>
                    <a:pt x="1240" y="20"/>
                    <a:pt x="1227" y="7"/>
                    <a:pt x="1207" y="7"/>
                  </a:cubicBezTo>
                  <a:cubicBezTo>
                    <a:pt x="1174" y="7"/>
                    <a:pt x="1160" y="26"/>
                    <a:pt x="1134" y="40"/>
                  </a:cubicBezTo>
                  <a:cubicBezTo>
                    <a:pt x="1108" y="59"/>
                    <a:pt x="1081" y="72"/>
                    <a:pt x="1055" y="86"/>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9" name="Freeform 29"/>
            <p:cNvSpPr>
              <a:spLocks noChangeArrowheads="1"/>
            </p:cNvSpPr>
            <p:nvPr/>
          </p:nvSpPr>
          <p:spPr bwMode="auto">
            <a:xfrm>
              <a:off x="2790793" y="980768"/>
              <a:ext cx="720263" cy="833867"/>
            </a:xfrm>
            <a:custGeom>
              <a:avLst/>
              <a:gdLst>
                <a:gd name="T0" fmla="*/ 574 w 2851"/>
                <a:gd name="T1" fmla="*/ 1510 h 3305"/>
                <a:gd name="T2" fmla="*/ 772 w 2851"/>
                <a:gd name="T3" fmla="*/ 1603 h 3305"/>
                <a:gd name="T4" fmla="*/ 944 w 2851"/>
                <a:gd name="T5" fmla="*/ 1932 h 3305"/>
                <a:gd name="T6" fmla="*/ 1135 w 2851"/>
                <a:gd name="T7" fmla="*/ 2163 h 3305"/>
                <a:gd name="T8" fmla="*/ 1148 w 2851"/>
                <a:gd name="T9" fmla="*/ 2315 h 3305"/>
                <a:gd name="T10" fmla="*/ 1181 w 2851"/>
                <a:gd name="T11" fmla="*/ 2553 h 3305"/>
                <a:gd name="T12" fmla="*/ 1280 w 2851"/>
                <a:gd name="T13" fmla="*/ 2797 h 3305"/>
                <a:gd name="T14" fmla="*/ 1359 w 2851"/>
                <a:gd name="T15" fmla="*/ 3140 h 3305"/>
                <a:gd name="T16" fmla="*/ 1570 w 2851"/>
                <a:gd name="T17" fmla="*/ 3285 h 3305"/>
                <a:gd name="T18" fmla="*/ 1669 w 2851"/>
                <a:gd name="T19" fmla="*/ 3140 h 3305"/>
                <a:gd name="T20" fmla="*/ 1775 w 2851"/>
                <a:gd name="T21" fmla="*/ 2935 h 3305"/>
                <a:gd name="T22" fmla="*/ 2098 w 2851"/>
                <a:gd name="T23" fmla="*/ 3001 h 3305"/>
                <a:gd name="T24" fmla="*/ 2210 w 2851"/>
                <a:gd name="T25" fmla="*/ 2849 h 3305"/>
                <a:gd name="T26" fmla="*/ 2388 w 2851"/>
                <a:gd name="T27" fmla="*/ 2730 h 3305"/>
                <a:gd name="T28" fmla="*/ 2645 w 2851"/>
                <a:gd name="T29" fmla="*/ 2546 h 3305"/>
                <a:gd name="T30" fmla="*/ 2850 w 2851"/>
                <a:gd name="T31" fmla="*/ 2559 h 3305"/>
                <a:gd name="T32" fmla="*/ 2790 w 2851"/>
                <a:gd name="T33" fmla="*/ 1893 h 3305"/>
                <a:gd name="T34" fmla="*/ 2639 w 2851"/>
                <a:gd name="T35" fmla="*/ 1695 h 3305"/>
                <a:gd name="T36" fmla="*/ 2586 w 2851"/>
                <a:gd name="T37" fmla="*/ 1477 h 3305"/>
                <a:gd name="T38" fmla="*/ 2461 w 2851"/>
                <a:gd name="T39" fmla="*/ 1286 h 3305"/>
                <a:gd name="T40" fmla="*/ 2474 w 2851"/>
                <a:gd name="T41" fmla="*/ 1022 h 3305"/>
                <a:gd name="T42" fmla="*/ 2494 w 2851"/>
                <a:gd name="T43" fmla="*/ 897 h 3305"/>
                <a:gd name="T44" fmla="*/ 2639 w 2851"/>
                <a:gd name="T45" fmla="*/ 640 h 3305"/>
                <a:gd name="T46" fmla="*/ 2513 w 2851"/>
                <a:gd name="T47" fmla="*/ 396 h 3305"/>
                <a:gd name="T48" fmla="*/ 2395 w 2851"/>
                <a:gd name="T49" fmla="*/ 165 h 3305"/>
                <a:gd name="T50" fmla="*/ 2368 w 2851"/>
                <a:gd name="T51" fmla="*/ 0 h 3305"/>
                <a:gd name="T52" fmla="*/ 2104 w 2851"/>
                <a:gd name="T53" fmla="*/ 13 h 3305"/>
                <a:gd name="T54" fmla="*/ 2078 w 2851"/>
                <a:gd name="T55" fmla="*/ 178 h 3305"/>
                <a:gd name="T56" fmla="*/ 1946 w 2851"/>
                <a:gd name="T57" fmla="*/ 297 h 3305"/>
                <a:gd name="T58" fmla="*/ 1735 w 2851"/>
                <a:gd name="T59" fmla="*/ 396 h 3305"/>
                <a:gd name="T60" fmla="*/ 1544 w 2851"/>
                <a:gd name="T61" fmla="*/ 488 h 3305"/>
                <a:gd name="T62" fmla="*/ 1227 w 2851"/>
                <a:gd name="T63" fmla="*/ 488 h 3305"/>
                <a:gd name="T64" fmla="*/ 858 w 2851"/>
                <a:gd name="T65" fmla="*/ 607 h 3305"/>
                <a:gd name="T66" fmla="*/ 495 w 2851"/>
                <a:gd name="T67" fmla="*/ 554 h 3305"/>
                <a:gd name="T68" fmla="*/ 198 w 2851"/>
                <a:gd name="T69" fmla="*/ 462 h 3305"/>
                <a:gd name="T70" fmla="*/ 0 w 2851"/>
                <a:gd name="T71" fmla="*/ 521 h 3305"/>
                <a:gd name="T72" fmla="*/ 139 w 2851"/>
                <a:gd name="T73" fmla="*/ 640 h 3305"/>
                <a:gd name="T74" fmla="*/ 310 w 2851"/>
                <a:gd name="T75" fmla="*/ 699 h 3305"/>
                <a:gd name="T76" fmla="*/ 244 w 2851"/>
                <a:gd name="T77" fmla="*/ 1022 h 3305"/>
                <a:gd name="T78" fmla="*/ 350 w 2851"/>
                <a:gd name="T79" fmla="*/ 1346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51" h="3305">
                  <a:moveTo>
                    <a:pt x="574" y="1510"/>
                  </a:moveTo>
                  <a:lnTo>
                    <a:pt x="574" y="1510"/>
                  </a:lnTo>
                  <a:cubicBezTo>
                    <a:pt x="627" y="1510"/>
                    <a:pt x="667" y="1517"/>
                    <a:pt x="706" y="1543"/>
                  </a:cubicBezTo>
                  <a:cubicBezTo>
                    <a:pt x="732" y="1563"/>
                    <a:pt x="765" y="1570"/>
                    <a:pt x="772" y="1603"/>
                  </a:cubicBezTo>
                  <a:cubicBezTo>
                    <a:pt x="798" y="1688"/>
                    <a:pt x="818" y="1728"/>
                    <a:pt x="845" y="1814"/>
                  </a:cubicBezTo>
                  <a:cubicBezTo>
                    <a:pt x="864" y="1867"/>
                    <a:pt x="897" y="1900"/>
                    <a:pt x="944" y="1932"/>
                  </a:cubicBezTo>
                  <a:cubicBezTo>
                    <a:pt x="983" y="1952"/>
                    <a:pt x="996" y="1979"/>
                    <a:pt x="1036" y="2005"/>
                  </a:cubicBezTo>
                  <a:cubicBezTo>
                    <a:pt x="1089" y="2051"/>
                    <a:pt x="1135" y="2091"/>
                    <a:pt x="1135" y="2163"/>
                  </a:cubicBezTo>
                  <a:cubicBezTo>
                    <a:pt x="1135" y="2190"/>
                    <a:pt x="1135" y="2210"/>
                    <a:pt x="1135" y="2236"/>
                  </a:cubicBezTo>
                  <a:cubicBezTo>
                    <a:pt x="1148" y="2315"/>
                    <a:pt x="1148" y="2315"/>
                    <a:pt x="1148" y="2315"/>
                  </a:cubicBezTo>
                  <a:cubicBezTo>
                    <a:pt x="1148" y="2355"/>
                    <a:pt x="1148" y="2374"/>
                    <a:pt x="1148" y="2414"/>
                  </a:cubicBezTo>
                  <a:cubicBezTo>
                    <a:pt x="1148" y="2473"/>
                    <a:pt x="1155" y="2506"/>
                    <a:pt x="1181" y="2553"/>
                  </a:cubicBezTo>
                  <a:cubicBezTo>
                    <a:pt x="1227" y="2612"/>
                    <a:pt x="1280" y="2645"/>
                    <a:pt x="1280" y="2724"/>
                  </a:cubicBezTo>
                  <a:cubicBezTo>
                    <a:pt x="1280" y="2750"/>
                    <a:pt x="1280" y="2764"/>
                    <a:pt x="1280" y="2797"/>
                  </a:cubicBezTo>
                  <a:cubicBezTo>
                    <a:pt x="1280" y="2896"/>
                    <a:pt x="1333" y="2942"/>
                    <a:pt x="1353" y="3041"/>
                  </a:cubicBezTo>
                  <a:cubicBezTo>
                    <a:pt x="1366" y="3080"/>
                    <a:pt x="1359" y="3100"/>
                    <a:pt x="1359" y="3140"/>
                  </a:cubicBezTo>
                  <a:cubicBezTo>
                    <a:pt x="1372" y="3205"/>
                    <a:pt x="1405" y="3258"/>
                    <a:pt x="1471" y="3265"/>
                  </a:cubicBezTo>
                  <a:cubicBezTo>
                    <a:pt x="1511" y="3271"/>
                    <a:pt x="1530" y="3278"/>
                    <a:pt x="1570" y="3285"/>
                  </a:cubicBezTo>
                  <a:cubicBezTo>
                    <a:pt x="1590" y="3291"/>
                    <a:pt x="1623" y="3304"/>
                    <a:pt x="1629" y="3285"/>
                  </a:cubicBezTo>
                  <a:cubicBezTo>
                    <a:pt x="1649" y="3232"/>
                    <a:pt x="1649" y="3192"/>
                    <a:pt x="1669" y="3140"/>
                  </a:cubicBezTo>
                  <a:cubicBezTo>
                    <a:pt x="1682" y="3093"/>
                    <a:pt x="1709" y="3067"/>
                    <a:pt x="1728" y="3021"/>
                  </a:cubicBezTo>
                  <a:cubicBezTo>
                    <a:pt x="1742" y="2988"/>
                    <a:pt x="1748" y="2961"/>
                    <a:pt x="1775" y="2935"/>
                  </a:cubicBezTo>
                  <a:cubicBezTo>
                    <a:pt x="1827" y="2882"/>
                    <a:pt x="1900" y="2882"/>
                    <a:pt x="1966" y="2915"/>
                  </a:cubicBezTo>
                  <a:cubicBezTo>
                    <a:pt x="2019" y="2935"/>
                    <a:pt x="2039" y="3001"/>
                    <a:pt x="2098" y="3001"/>
                  </a:cubicBezTo>
                  <a:cubicBezTo>
                    <a:pt x="2151" y="3001"/>
                    <a:pt x="2210" y="2981"/>
                    <a:pt x="2210" y="2928"/>
                  </a:cubicBezTo>
                  <a:cubicBezTo>
                    <a:pt x="2210" y="2896"/>
                    <a:pt x="2210" y="2882"/>
                    <a:pt x="2210" y="2849"/>
                  </a:cubicBezTo>
                  <a:cubicBezTo>
                    <a:pt x="2210" y="2816"/>
                    <a:pt x="2243" y="2803"/>
                    <a:pt x="2269" y="2790"/>
                  </a:cubicBezTo>
                  <a:cubicBezTo>
                    <a:pt x="2315" y="2777"/>
                    <a:pt x="2342" y="2750"/>
                    <a:pt x="2388" y="2730"/>
                  </a:cubicBezTo>
                  <a:cubicBezTo>
                    <a:pt x="2467" y="2691"/>
                    <a:pt x="2487" y="2651"/>
                    <a:pt x="2566" y="2599"/>
                  </a:cubicBezTo>
                  <a:cubicBezTo>
                    <a:pt x="2586" y="2572"/>
                    <a:pt x="2606" y="2546"/>
                    <a:pt x="2645" y="2546"/>
                  </a:cubicBezTo>
                  <a:cubicBezTo>
                    <a:pt x="2678" y="2546"/>
                    <a:pt x="2698" y="2546"/>
                    <a:pt x="2731" y="2546"/>
                  </a:cubicBezTo>
                  <a:cubicBezTo>
                    <a:pt x="2777" y="2546"/>
                    <a:pt x="2804" y="2546"/>
                    <a:pt x="2850" y="2559"/>
                  </a:cubicBezTo>
                  <a:cubicBezTo>
                    <a:pt x="2823" y="1952"/>
                    <a:pt x="2823" y="1952"/>
                    <a:pt x="2823" y="1952"/>
                  </a:cubicBezTo>
                  <a:cubicBezTo>
                    <a:pt x="2810" y="1939"/>
                    <a:pt x="2810" y="1913"/>
                    <a:pt x="2790" y="1893"/>
                  </a:cubicBezTo>
                  <a:cubicBezTo>
                    <a:pt x="2757" y="1873"/>
                    <a:pt x="2725" y="1873"/>
                    <a:pt x="2705" y="1847"/>
                  </a:cubicBezTo>
                  <a:cubicBezTo>
                    <a:pt x="2672" y="1794"/>
                    <a:pt x="2672" y="1754"/>
                    <a:pt x="2639" y="1695"/>
                  </a:cubicBezTo>
                  <a:cubicBezTo>
                    <a:pt x="2619" y="1649"/>
                    <a:pt x="2586" y="1622"/>
                    <a:pt x="2586" y="1570"/>
                  </a:cubicBezTo>
                  <a:cubicBezTo>
                    <a:pt x="2586" y="1537"/>
                    <a:pt x="2586" y="1517"/>
                    <a:pt x="2586" y="1477"/>
                  </a:cubicBezTo>
                  <a:cubicBezTo>
                    <a:pt x="2586" y="1431"/>
                    <a:pt x="2573" y="1398"/>
                    <a:pt x="2533" y="1372"/>
                  </a:cubicBezTo>
                  <a:cubicBezTo>
                    <a:pt x="2494" y="1352"/>
                    <a:pt x="2461" y="1332"/>
                    <a:pt x="2461" y="1286"/>
                  </a:cubicBezTo>
                  <a:cubicBezTo>
                    <a:pt x="2461" y="1260"/>
                    <a:pt x="2461" y="1240"/>
                    <a:pt x="2461" y="1214"/>
                  </a:cubicBezTo>
                  <a:cubicBezTo>
                    <a:pt x="2461" y="1141"/>
                    <a:pt x="2461" y="1095"/>
                    <a:pt x="2474" y="1022"/>
                  </a:cubicBezTo>
                  <a:cubicBezTo>
                    <a:pt x="2480" y="1003"/>
                    <a:pt x="2494" y="996"/>
                    <a:pt x="2494" y="983"/>
                  </a:cubicBezTo>
                  <a:cubicBezTo>
                    <a:pt x="2494" y="950"/>
                    <a:pt x="2494" y="930"/>
                    <a:pt x="2494" y="897"/>
                  </a:cubicBezTo>
                  <a:cubicBezTo>
                    <a:pt x="2494" y="831"/>
                    <a:pt x="2533" y="791"/>
                    <a:pt x="2533" y="725"/>
                  </a:cubicBezTo>
                  <a:cubicBezTo>
                    <a:pt x="2559" y="679"/>
                    <a:pt x="2593" y="646"/>
                    <a:pt x="2639" y="640"/>
                  </a:cubicBezTo>
                  <a:cubicBezTo>
                    <a:pt x="2639" y="593"/>
                    <a:pt x="2639" y="567"/>
                    <a:pt x="2639" y="514"/>
                  </a:cubicBezTo>
                  <a:cubicBezTo>
                    <a:pt x="2639" y="449"/>
                    <a:pt x="2559" y="449"/>
                    <a:pt x="2513" y="396"/>
                  </a:cubicBezTo>
                  <a:cubicBezTo>
                    <a:pt x="2467" y="343"/>
                    <a:pt x="2421" y="317"/>
                    <a:pt x="2355" y="310"/>
                  </a:cubicBezTo>
                  <a:cubicBezTo>
                    <a:pt x="2355" y="251"/>
                    <a:pt x="2368" y="218"/>
                    <a:pt x="2395" y="165"/>
                  </a:cubicBezTo>
                  <a:cubicBezTo>
                    <a:pt x="2408" y="125"/>
                    <a:pt x="2441" y="106"/>
                    <a:pt x="2441" y="59"/>
                  </a:cubicBezTo>
                  <a:cubicBezTo>
                    <a:pt x="2441" y="26"/>
                    <a:pt x="2401" y="0"/>
                    <a:pt x="2368" y="0"/>
                  </a:cubicBezTo>
                  <a:cubicBezTo>
                    <a:pt x="2269" y="0"/>
                    <a:pt x="2203" y="13"/>
                    <a:pt x="2104" y="13"/>
                  </a:cubicBezTo>
                  <a:lnTo>
                    <a:pt x="2104" y="13"/>
                  </a:lnTo>
                  <a:cubicBezTo>
                    <a:pt x="2118" y="53"/>
                    <a:pt x="2137" y="59"/>
                    <a:pt x="2137" y="92"/>
                  </a:cubicBezTo>
                  <a:cubicBezTo>
                    <a:pt x="2137" y="132"/>
                    <a:pt x="2111" y="152"/>
                    <a:pt x="2078" y="178"/>
                  </a:cubicBezTo>
                  <a:cubicBezTo>
                    <a:pt x="2045" y="218"/>
                    <a:pt x="2032" y="237"/>
                    <a:pt x="1992" y="270"/>
                  </a:cubicBezTo>
                  <a:cubicBezTo>
                    <a:pt x="1972" y="277"/>
                    <a:pt x="1966" y="297"/>
                    <a:pt x="1946" y="297"/>
                  </a:cubicBezTo>
                  <a:cubicBezTo>
                    <a:pt x="1893" y="297"/>
                    <a:pt x="1860" y="297"/>
                    <a:pt x="1801" y="297"/>
                  </a:cubicBezTo>
                  <a:cubicBezTo>
                    <a:pt x="1781" y="336"/>
                    <a:pt x="1761" y="356"/>
                    <a:pt x="1735" y="396"/>
                  </a:cubicBezTo>
                  <a:cubicBezTo>
                    <a:pt x="1709" y="435"/>
                    <a:pt x="1702" y="468"/>
                    <a:pt x="1656" y="488"/>
                  </a:cubicBezTo>
                  <a:cubicBezTo>
                    <a:pt x="1616" y="501"/>
                    <a:pt x="1590" y="488"/>
                    <a:pt x="1544" y="488"/>
                  </a:cubicBezTo>
                  <a:cubicBezTo>
                    <a:pt x="1491" y="488"/>
                    <a:pt x="1465" y="481"/>
                    <a:pt x="1405" y="481"/>
                  </a:cubicBezTo>
                  <a:cubicBezTo>
                    <a:pt x="1339" y="481"/>
                    <a:pt x="1293" y="488"/>
                    <a:pt x="1227" y="488"/>
                  </a:cubicBezTo>
                  <a:cubicBezTo>
                    <a:pt x="1122" y="488"/>
                    <a:pt x="1056" y="495"/>
                    <a:pt x="957" y="534"/>
                  </a:cubicBezTo>
                  <a:cubicBezTo>
                    <a:pt x="924" y="567"/>
                    <a:pt x="911" y="607"/>
                    <a:pt x="858" y="607"/>
                  </a:cubicBezTo>
                  <a:cubicBezTo>
                    <a:pt x="798" y="607"/>
                    <a:pt x="772" y="554"/>
                    <a:pt x="719" y="554"/>
                  </a:cubicBezTo>
                  <a:cubicBezTo>
                    <a:pt x="633" y="554"/>
                    <a:pt x="581" y="554"/>
                    <a:pt x="495" y="554"/>
                  </a:cubicBezTo>
                  <a:cubicBezTo>
                    <a:pt x="409" y="554"/>
                    <a:pt x="363" y="528"/>
                    <a:pt x="284" y="495"/>
                  </a:cubicBezTo>
                  <a:cubicBezTo>
                    <a:pt x="251" y="481"/>
                    <a:pt x="231" y="462"/>
                    <a:pt x="198" y="462"/>
                  </a:cubicBezTo>
                  <a:cubicBezTo>
                    <a:pt x="119" y="462"/>
                    <a:pt x="79" y="462"/>
                    <a:pt x="0" y="462"/>
                  </a:cubicBezTo>
                  <a:cubicBezTo>
                    <a:pt x="0" y="488"/>
                    <a:pt x="0" y="501"/>
                    <a:pt x="0" y="521"/>
                  </a:cubicBezTo>
                  <a:cubicBezTo>
                    <a:pt x="0" y="554"/>
                    <a:pt x="7" y="574"/>
                    <a:pt x="20" y="600"/>
                  </a:cubicBezTo>
                  <a:cubicBezTo>
                    <a:pt x="53" y="633"/>
                    <a:pt x="93" y="620"/>
                    <a:pt x="139" y="640"/>
                  </a:cubicBezTo>
                  <a:cubicBezTo>
                    <a:pt x="178" y="653"/>
                    <a:pt x="198" y="666"/>
                    <a:pt x="238" y="686"/>
                  </a:cubicBezTo>
                  <a:cubicBezTo>
                    <a:pt x="264" y="692"/>
                    <a:pt x="290" y="679"/>
                    <a:pt x="310" y="699"/>
                  </a:cubicBezTo>
                  <a:cubicBezTo>
                    <a:pt x="317" y="706"/>
                    <a:pt x="310" y="719"/>
                    <a:pt x="310" y="739"/>
                  </a:cubicBezTo>
                  <a:cubicBezTo>
                    <a:pt x="310" y="851"/>
                    <a:pt x="244" y="910"/>
                    <a:pt x="244" y="1022"/>
                  </a:cubicBezTo>
                  <a:cubicBezTo>
                    <a:pt x="244" y="1134"/>
                    <a:pt x="238" y="1214"/>
                    <a:pt x="304" y="1306"/>
                  </a:cubicBezTo>
                  <a:cubicBezTo>
                    <a:pt x="317" y="1326"/>
                    <a:pt x="337" y="1332"/>
                    <a:pt x="350" y="1346"/>
                  </a:cubicBezTo>
                  <a:cubicBezTo>
                    <a:pt x="429" y="1425"/>
                    <a:pt x="475" y="1464"/>
                    <a:pt x="574" y="151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0" name="Freeform 30"/>
            <p:cNvSpPr>
              <a:spLocks noChangeArrowheads="1"/>
            </p:cNvSpPr>
            <p:nvPr/>
          </p:nvSpPr>
          <p:spPr bwMode="auto">
            <a:xfrm>
              <a:off x="3503263" y="1306968"/>
              <a:ext cx="1702136" cy="1642128"/>
            </a:xfrm>
            <a:custGeom>
              <a:avLst/>
              <a:gdLst>
                <a:gd name="T0" fmla="*/ 4340 w 6741"/>
                <a:gd name="T1" fmla="*/ 1609 h 6504"/>
                <a:gd name="T2" fmla="*/ 4260 w 6741"/>
                <a:gd name="T3" fmla="*/ 1629 h 6504"/>
                <a:gd name="T4" fmla="*/ 4379 w 6741"/>
                <a:gd name="T5" fmla="*/ 1457 h 6504"/>
                <a:gd name="T6" fmla="*/ 4333 w 6741"/>
                <a:gd name="T7" fmla="*/ 1536 h 6504"/>
                <a:gd name="T8" fmla="*/ 4260 w 6741"/>
                <a:gd name="T9" fmla="*/ 1504 h 6504"/>
                <a:gd name="T10" fmla="*/ 4874 w 6741"/>
                <a:gd name="T11" fmla="*/ 1504 h 6504"/>
                <a:gd name="T12" fmla="*/ 4999 w 6741"/>
                <a:gd name="T13" fmla="*/ 1523 h 6504"/>
                <a:gd name="T14" fmla="*/ 4801 w 6741"/>
                <a:gd name="T15" fmla="*/ 1444 h 6504"/>
                <a:gd name="T16" fmla="*/ 4610 w 6741"/>
                <a:gd name="T17" fmla="*/ 1273 h 6504"/>
                <a:gd name="T18" fmla="*/ 4524 w 6741"/>
                <a:gd name="T19" fmla="*/ 1398 h 6504"/>
                <a:gd name="T20" fmla="*/ 4801 w 6741"/>
                <a:gd name="T21" fmla="*/ 1523 h 6504"/>
                <a:gd name="T22" fmla="*/ 4775 w 6741"/>
                <a:gd name="T23" fmla="*/ 1523 h 6504"/>
                <a:gd name="T24" fmla="*/ 6609 w 6741"/>
                <a:gd name="T25" fmla="*/ 2480 h 6504"/>
                <a:gd name="T26" fmla="*/ 6516 w 6741"/>
                <a:gd name="T27" fmla="*/ 2915 h 6504"/>
                <a:gd name="T28" fmla="*/ 6325 w 6741"/>
                <a:gd name="T29" fmla="*/ 3238 h 6504"/>
                <a:gd name="T30" fmla="*/ 6186 w 6741"/>
                <a:gd name="T31" fmla="*/ 3502 h 6504"/>
                <a:gd name="T32" fmla="*/ 5949 w 6741"/>
                <a:gd name="T33" fmla="*/ 3792 h 6504"/>
                <a:gd name="T34" fmla="*/ 5507 w 6741"/>
                <a:gd name="T35" fmla="*/ 4056 h 6504"/>
                <a:gd name="T36" fmla="*/ 5441 w 6741"/>
                <a:gd name="T37" fmla="*/ 4326 h 6504"/>
                <a:gd name="T38" fmla="*/ 5448 w 6741"/>
                <a:gd name="T39" fmla="*/ 4729 h 6504"/>
                <a:gd name="T40" fmla="*/ 5269 w 6741"/>
                <a:gd name="T41" fmla="*/ 4993 h 6504"/>
                <a:gd name="T42" fmla="*/ 4986 w 6741"/>
                <a:gd name="T43" fmla="*/ 5329 h 6504"/>
                <a:gd name="T44" fmla="*/ 4926 w 6741"/>
                <a:gd name="T45" fmla="*/ 5804 h 6504"/>
                <a:gd name="T46" fmla="*/ 4551 w 6741"/>
                <a:gd name="T47" fmla="*/ 6332 h 6504"/>
                <a:gd name="T48" fmla="*/ 1399 w 6741"/>
                <a:gd name="T49" fmla="*/ 6147 h 6504"/>
                <a:gd name="T50" fmla="*/ 1010 w 6741"/>
                <a:gd name="T51" fmla="*/ 5725 h 6504"/>
                <a:gd name="T52" fmla="*/ 911 w 6741"/>
                <a:gd name="T53" fmla="*/ 5243 h 6504"/>
                <a:gd name="T54" fmla="*/ 812 w 6741"/>
                <a:gd name="T55" fmla="*/ 4999 h 6504"/>
                <a:gd name="T56" fmla="*/ 884 w 6741"/>
                <a:gd name="T57" fmla="*/ 4722 h 6504"/>
                <a:gd name="T58" fmla="*/ 1379 w 6741"/>
                <a:gd name="T59" fmla="*/ 2381 h 6504"/>
                <a:gd name="T60" fmla="*/ 990 w 6741"/>
                <a:gd name="T61" fmla="*/ 2176 h 6504"/>
                <a:gd name="T62" fmla="*/ 607 w 6741"/>
                <a:gd name="T63" fmla="*/ 2117 h 6504"/>
                <a:gd name="T64" fmla="*/ 370 w 6741"/>
                <a:gd name="T65" fmla="*/ 1833 h 6504"/>
                <a:gd name="T66" fmla="*/ 79 w 6741"/>
                <a:gd name="T67" fmla="*/ 1563 h 6504"/>
                <a:gd name="T68" fmla="*/ 0 w 6741"/>
                <a:gd name="T69" fmla="*/ 659 h 6504"/>
                <a:gd name="T70" fmla="*/ 271 w 6741"/>
                <a:gd name="T71" fmla="*/ 712 h 6504"/>
                <a:gd name="T72" fmla="*/ 660 w 6741"/>
                <a:gd name="T73" fmla="*/ 593 h 6504"/>
                <a:gd name="T74" fmla="*/ 1102 w 6741"/>
                <a:gd name="T75" fmla="*/ 369 h 6504"/>
                <a:gd name="T76" fmla="*/ 1353 w 6741"/>
                <a:gd name="T77" fmla="*/ 389 h 6504"/>
                <a:gd name="T78" fmla="*/ 1669 w 6741"/>
                <a:gd name="T79" fmla="*/ 409 h 6504"/>
                <a:gd name="T80" fmla="*/ 1662 w 6741"/>
                <a:gd name="T81" fmla="*/ 112 h 6504"/>
                <a:gd name="T82" fmla="*/ 2243 w 6741"/>
                <a:gd name="T83" fmla="*/ 46 h 6504"/>
                <a:gd name="T84" fmla="*/ 2342 w 6741"/>
                <a:gd name="T85" fmla="*/ 283 h 6504"/>
                <a:gd name="T86" fmla="*/ 2545 w 6741"/>
                <a:gd name="T87" fmla="*/ 738 h 6504"/>
                <a:gd name="T88" fmla="*/ 2789 w 6741"/>
                <a:gd name="T89" fmla="*/ 930 h 6504"/>
                <a:gd name="T90" fmla="*/ 3119 w 6741"/>
                <a:gd name="T91" fmla="*/ 1312 h 6504"/>
                <a:gd name="T92" fmla="*/ 3390 w 6741"/>
                <a:gd name="T93" fmla="*/ 1748 h 6504"/>
                <a:gd name="T94" fmla="*/ 3753 w 6741"/>
                <a:gd name="T95" fmla="*/ 2051 h 6504"/>
                <a:gd name="T96" fmla="*/ 3627 w 6741"/>
                <a:gd name="T97" fmla="*/ 2183 h 6504"/>
                <a:gd name="T98" fmla="*/ 3983 w 6741"/>
                <a:gd name="T99" fmla="*/ 2110 h 6504"/>
                <a:gd name="T100" fmla="*/ 4287 w 6741"/>
                <a:gd name="T101" fmla="*/ 2025 h 6504"/>
                <a:gd name="T102" fmla="*/ 4445 w 6741"/>
                <a:gd name="T103" fmla="*/ 1748 h 6504"/>
                <a:gd name="T104" fmla="*/ 5144 w 6741"/>
                <a:gd name="T105" fmla="*/ 1569 h 6504"/>
                <a:gd name="T106" fmla="*/ 5507 w 6741"/>
                <a:gd name="T107" fmla="*/ 1715 h 6504"/>
                <a:gd name="T108" fmla="*/ 5401 w 6741"/>
                <a:gd name="T109" fmla="*/ 2051 h 6504"/>
                <a:gd name="T110" fmla="*/ 4445 w 6741"/>
                <a:gd name="T111" fmla="*/ 2354 h 6504"/>
                <a:gd name="T112" fmla="*/ 4597 w 6741"/>
                <a:gd name="T113" fmla="*/ 2440 h 6504"/>
                <a:gd name="T114" fmla="*/ 5045 w 6741"/>
                <a:gd name="T115" fmla="*/ 2420 h 6504"/>
                <a:gd name="T116" fmla="*/ 4993 w 6741"/>
                <a:gd name="T117" fmla="*/ 2697 h 6504"/>
                <a:gd name="T118" fmla="*/ 5382 w 6741"/>
                <a:gd name="T119" fmla="*/ 2328 h 6504"/>
                <a:gd name="T120" fmla="*/ 5573 w 6741"/>
                <a:gd name="T121" fmla="*/ 2123 h 6504"/>
                <a:gd name="T122" fmla="*/ 5725 w 6741"/>
                <a:gd name="T123" fmla="*/ 1899 h 6504"/>
                <a:gd name="T124" fmla="*/ 6285 w 6741"/>
                <a:gd name="T125" fmla="*/ 1965 h 6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41" h="6504">
                  <a:moveTo>
                    <a:pt x="4353" y="1655"/>
                  </a:moveTo>
                  <a:lnTo>
                    <a:pt x="4353" y="1655"/>
                  </a:lnTo>
                  <a:cubicBezTo>
                    <a:pt x="4353" y="1616"/>
                    <a:pt x="4353" y="1616"/>
                    <a:pt x="4353" y="1616"/>
                  </a:cubicBezTo>
                  <a:cubicBezTo>
                    <a:pt x="4340" y="1609"/>
                    <a:pt x="4340" y="1609"/>
                    <a:pt x="4340" y="1609"/>
                  </a:cubicBezTo>
                  <a:cubicBezTo>
                    <a:pt x="4333" y="1596"/>
                    <a:pt x="4333" y="1596"/>
                    <a:pt x="4333" y="1596"/>
                  </a:cubicBezTo>
                  <a:lnTo>
                    <a:pt x="4333" y="1596"/>
                  </a:lnTo>
                  <a:cubicBezTo>
                    <a:pt x="4326" y="1596"/>
                    <a:pt x="4320" y="1589"/>
                    <a:pt x="4313" y="1589"/>
                  </a:cubicBezTo>
                  <a:cubicBezTo>
                    <a:pt x="4287" y="1589"/>
                    <a:pt x="4280" y="1616"/>
                    <a:pt x="4260" y="1629"/>
                  </a:cubicBezTo>
                  <a:cubicBezTo>
                    <a:pt x="4227" y="1655"/>
                    <a:pt x="4208" y="1668"/>
                    <a:pt x="4188" y="1708"/>
                  </a:cubicBezTo>
                  <a:cubicBezTo>
                    <a:pt x="4194" y="1708"/>
                    <a:pt x="4201" y="1708"/>
                    <a:pt x="4208" y="1708"/>
                  </a:cubicBezTo>
                  <a:cubicBezTo>
                    <a:pt x="4267" y="1708"/>
                    <a:pt x="4300" y="1688"/>
                    <a:pt x="4353" y="1655"/>
                  </a:cubicBezTo>
                  <a:close/>
                  <a:moveTo>
                    <a:pt x="4379" y="1457"/>
                  </a:moveTo>
                  <a:lnTo>
                    <a:pt x="4379" y="1457"/>
                  </a:lnTo>
                  <a:lnTo>
                    <a:pt x="4379" y="1457"/>
                  </a:lnTo>
                  <a:cubicBezTo>
                    <a:pt x="4399" y="1457"/>
                    <a:pt x="4432" y="1464"/>
                    <a:pt x="4432" y="1484"/>
                  </a:cubicBezTo>
                  <a:cubicBezTo>
                    <a:pt x="4432" y="1530"/>
                    <a:pt x="4372" y="1523"/>
                    <a:pt x="4333" y="1536"/>
                  </a:cubicBezTo>
                  <a:cubicBezTo>
                    <a:pt x="4293" y="1550"/>
                    <a:pt x="4273" y="1563"/>
                    <a:pt x="4241" y="1596"/>
                  </a:cubicBezTo>
                  <a:cubicBezTo>
                    <a:pt x="4227" y="1609"/>
                    <a:pt x="4227" y="1629"/>
                    <a:pt x="4208" y="1629"/>
                  </a:cubicBezTo>
                  <a:cubicBezTo>
                    <a:pt x="4188" y="1629"/>
                    <a:pt x="4175" y="1622"/>
                    <a:pt x="4175" y="1609"/>
                  </a:cubicBezTo>
                  <a:cubicBezTo>
                    <a:pt x="4175" y="1556"/>
                    <a:pt x="4221" y="1536"/>
                    <a:pt x="4260" y="1504"/>
                  </a:cubicBezTo>
                  <a:cubicBezTo>
                    <a:pt x="4307" y="1471"/>
                    <a:pt x="4333" y="1457"/>
                    <a:pt x="4379" y="1457"/>
                  </a:cubicBezTo>
                  <a:close/>
                  <a:moveTo>
                    <a:pt x="4920" y="1471"/>
                  </a:moveTo>
                  <a:lnTo>
                    <a:pt x="4920" y="1471"/>
                  </a:lnTo>
                  <a:cubicBezTo>
                    <a:pt x="4894" y="1471"/>
                    <a:pt x="4887" y="1490"/>
                    <a:pt x="4874" y="1504"/>
                  </a:cubicBezTo>
                  <a:cubicBezTo>
                    <a:pt x="4867" y="1510"/>
                    <a:pt x="4854" y="1517"/>
                    <a:pt x="4854" y="1523"/>
                  </a:cubicBezTo>
                  <a:cubicBezTo>
                    <a:pt x="4854" y="1556"/>
                    <a:pt x="4887" y="1583"/>
                    <a:pt x="4920" y="1583"/>
                  </a:cubicBezTo>
                  <a:cubicBezTo>
                    <a:pt x="4940" y="1583"/>
                    <a:pt x="4953" y="1563"/>
                    <a:pt x="4973" y="1550"/>
                  </a:cubicBezTo>
                  <a:cubicBezTo>
                    <a:pt x="4986" y="1550"/>
                    <a:pt x="4999" y="1543"/>
                    <a:pt x="4999" y="1523"/>
                  </a:cubicBezTo>
                  <a:cubicBezTo>
                    <a:pt x="4999" y="1484"/>
                    <a:pt x="4959" y="1471"/>
                    <a:pt x="4920" y="1471"/>
                  </a:cubicBezTo>
                  <a:close/>
                  <a:moveTo>
                    <a:pt x="4801" y="1523"/>
                  </a:moveTo>
                  <a:lnTo>
                    <a:pt x="4801" y="1523"/>
                  </a:lnTo>
                  <a:cubicBezTo>
                    <a:pt x="4801" y="1490"/>
                    <a:pt x="4801" y="1471"/>
                    <a:pt x="4801" y="1444"/>
                  </a:cubicBezTo>
                  <a:cubicBezTo>
                    <a:pt x="4801" y="1418"/>
                    <a:pt x="4808" y="1398"/>
                    <a:pt x="4788" y="1378"/>
                  </a:cubicBezTo>
                  <a:cubicBezTo>
                    <a:pt x="4768" y="1352"/>
                    <a:pt x="4742" y="1358"/>
                    <a:pt x="4709" y="1345"/>
                  </a:cubicBezTo>
                  <a:cubicBezTo>
                    <a:pt x="4669" y="1325"/>
                    <a:pt x="4650" y="1292"/>
                    <a:pt x="4610" y="1273"/>
                  </a:cubicBezTo>
                  <a:lnTo>
                    <a:pt x="4610" y="1273"/>
                  </a:lnTo>
                  <a:cubicBezTo>
                    <a:pt x="4590" y="1260"/>
                    <a:pt x="4577" y="1240"/>
                    <a:pt x="4551" y="1240"/>
                  </a:cubicBezTo>
                  <a:cubicBezTo>
                    <a:pt x="4531" y="1240"/>
                    <a:pt x="4531" y="1260"/>
                    <a:pt x="4524" y="1279"/>
                  </a:cubicBezTo>
                  <a:cubicBezTo>
                    <a:pt x="4511" y="1299"/>
                    <a:pt x="4485" y="1306"/>
                    <a:pt x="4485" y="1325"/>
                  </a:cubicBezTo>
                  <a:cubicBezTo>
                    <a:pt x="4485" y="1358"/>
                    <a:pt x="4518" y="1372"/>
                    <a:pt x="4524" y="1398"/>
                  </a:cubicBezTo>
                  <a:cubicBezTo>
                    <a:pt x="4537" y="1424"/>
                    <a:pt x="4537" y="1451"/>
                    <a:pt x="4557" y="1477"/>
                  </a:cubicBezTo>
                  <a:cubicBezTo>
                    <a:pt x="4590" y="1504"/>
                    <a:pt x="4623" y="1490"/>
                    <a:pt x="4669" y="1504"/>
                  </a:cubicBezTo>
                  <a:cubicBezTo>
                    <a:pt x="4709" y="1510"/>
                    <a:pt x="4735" y="1517"/>
                    <a:pt x="4775" y="1523"/>
                  </a:cubicBezTo>
                  <a:cubicBezTo>
                    <a:pt x="4801" y="1523"/>
                    <a:pt x="4801" y="1523"/>
                    <a:pt x="4801" y="1523"/>
                  </a:cubicBezTo>
                  <a:close/>
                  <a:moveTo>
                    <a:pt x="4775" y="1523"/>
                  </a:moveTo>
                  <a:lnTo>
                    <a:pt x="4775" y="1523"/>
                  </a:lnTo>
                  <a:cubicBezTo>
                    <a:pt x="4801" y="1523"/>
                    <a:pt x="4801" y="1523"/>
                    <a:pt x="4801" y="1523"/>
                  </a:cubicBezTo>
                  <a:cubicBezTo>
                    <a:pt x="4775" y="1523"/>
                    <a:pt x="4775" y="1523"/>
                    <a:pt x="4775" y="1523"/>
                  </a:cubicBezTo>
                  <a:close/>
                  <a:moveTo>
                    <a:pt x="6740" y="2137"/>
                  </a:moveTo>
                  <a:lnTo>
                    <a:pt x="6740" y="2137"/>
                  </a:lnTo>
                  <a:cubicBezTo>
                    <a:pt x="6708" y="2236"/>
                    <a:pt x="6701" y="2288"/>
                    <a:pt x="6668" y="2381"/>
                  </a:cubicBezTo>
                  <a:cubicBezTo>
                    <a:pt x="6648" y="2420"/>
                    <a:pt x="6609" y="2433"/>
                    <a:pt x="6609" y="2480"/>
                  </a:cubicBezTo>
                  <a:cubicBezTo>
                    <a:pt x="6609" y="2506"/>
                    <a:pt x="6641" y="2506"/>
                    <a:pt x="6648" y="2532"/>
                  </a:cubicBezTo>
                  <a:cubicBezTo>
                    <a:pt x="6661" y="2552"/>
                    <a:pt x="6655" y="2565"/>
                    <a:pt x="6655" y="2585"/>
                  </a:cubicBezTo>
                  <a:cubicBezTo>
                    <a:pt x="6655" y="2645"/>
                    <a:pt x="6615" y="2664"/>
                    <a:pt x="6595" y="2717"/>
                  </a:cubicBezTo>
                  <a:cubicBezTo>
                    <a:pt x="6556" y="2790"/>
                    <a:pt x="6562" y="2849"/>
                    <a:pt x="6516" y="2915"/>
                  </a:cubicBezTo>
                  <a:cubicBezTo>
                    <a:pt x="6490" y="2948"/>
                    <a:pt x="6457" y="2948"/>
                    <a:pt x="6424" y="2974"/>
                  </a:cubicBezTo>
                  <a:cubicBezTo>
                    <a:pt x="6397" y="2994"/>
                    <a:pt x="6404" y="3020"/>
                    <a:pt x="6391" y="3054"/>
                  </a:cubicBezTo>
                  <a:cubicBezTo>
                    <a:pt x="6371" y="3086"/>
                    <a:pt x="6365" y="3113"/>
                    <a:pt x="6351" y="3152"/>
                  </a:cubicBezTo>
                  <a:cubicBezTo>
                    <a:pt x="6338" y="3185"/>
                    <a:pt x="6338" y="3205"/>
                    <a:pt x="6325" y="3238"/>
                  </a:cubicBezTo>
                  <a:cubicBezTo>
                    <a:pt x="6312" y="3265"/>
                    <a:pt x="6292" y="3271"/>
                    <a:pt x="6292" y="3298"/>
                  </a:cubicBezTo>
                  <a:cubicBezTo>
                    <a:pt x="6292" y="3311"/>
                    <a:pt x="6298" y="3317"/>
                    <a:pt x="6298" y="3337"/>
                  </a:cubicBezTo>
                  <a:cubicBezTo>
                    <a:pt x="6298" y="3377"/>
                    <a:pt x="6252" y="3390"/>
                    <a:pt x="6226" y="3423"/>
                  </a:cubicBezTo>
                  <a:cubicBezTo>
                    <a:pt x="6206" y="3449"/>
                    <a:pt x="6199" y="3469"/>
                    <a:pt x="6186" y="3502"/>
                  </a:cubicBezTo>
                  <a:cubicBezTo>
                    <a:pt x="6153" y="3561"/>
                    <a:pt x="6160" y="3614"/>
                    <a:pt x="6101" y="3654"/>
                  </a:cubicBezTo>
                  <a:cubicBezTo>
                    <a:pt x="6081" y="3660"/>
                    <a:pt x="6068" y="3660"/>
                    <a:pt x="6048" y="3667"/>
                  </a:cubicBezTo>
                  <a:cubicBezTo>
                    <a:pt x="6008" y="3687"/>
                    <a:pt x="6002" y="3720"/>
                    <a:pt x="5975" y="3746"/>
                  </a:cubicBezTo>
                  <a:cubicBezTo>
                    <a:pt x="5955" y="3759"/>
                    <a:pt x="5962" y="3779"/>
                    <a:pt x="5949" y="3792"/>
                  </a:cubicBezTo>
                  <a:cubicBezTo>
                    <a:pt x="5923" y="3819"/>
                    <a:pt x="5909" y="3832"/>
                    <a:pt x="5870" y="3845"/>
                  </a:cubicBezTo>
                  <a:cubicBezTo>
                    <a:pt x="5850" y="3852"/>
                    <a:pt x="5843" y="3871"/>
                    <a:pt x="5817" y="3871"/>
                  </a:cubicBezTo>
                  <a:cubicBezTo>
                    <a:pt x="5804" y="3871"/>
                    <a:pt x="5797" y="3865"/>
                    <a:pt x="5777" y="3865"/>
                  </a:cubicBezTo>
                  <a:cubicBezTo>
                    <a:pt x="5652" y="3865"/>
                    <a:pt x="5580" y="3944"/>
                    <a:pt x="5507" y="4056"/>
                  </a:cubicBezTo>
                  <a:cubicBezTo>
                    <a:pt x="5467" y="4122"/>
                    <a:pt x="5434" y="4162"/>
                    <a:pt x="5408" y="4241"/>
                  </a:cubicBezTo>
                  <a:lnTo>
                    <a:pt x="5408" y="4241"/>
                  </a:lnTo>
                  <a:cubicBezTo>
                    <a:pt x="5408" y="4254"/>
                    <a:pt x="5395" y="4267"/>
                    <a:pt x="5395" y="4280"/>
                  </a:cubicBezTo>
                  <a:cubicBezTo>
                    <a:pt x="5395" y="4300"/>
                    <a:pt x="5428" y="4307"/>
                    <a:pt x="5441" y="4326"/>
                  </a:cubicBezTo>
                  <a:cubicBezTo>
                    <a:pt x="5487" y="4379"/>
                    <a:pt x="5533" y="4419"/>
                    <a:pt x="5533" y="4491"/>
                  </a:cubicBezTo>
                  <a:cubicBezTo>
                    <a:pt x="5533" y="4518"/>
                    <a:pt x="5500" y="4524"/>
                    <a:pt x="5487" y="4551"/>
                  </a:cubicBezTo>
                  <a:cubicBezTo>
                    <a:pt x="5474" y="4584"/>
                    <a:pt x="5487" y="4610"/>
                    <a:pt x="5481" y="4643"/>
                  </a:cubicBezTo>
                  <a:cubicBezTo>
                    <a:pt x="5474" y="4683"/>
                    <a:pt x="5454" y="4696"/>
                    <a:pt x="5448" y="4729"/>
                  </a:cubicBezTo>
                  <a:cubicBezTo>
                    <a:pt x="5441" y="4781"/>
                    <a:pt x="5434" y="4821"/>
                    <a:pt x="5408" y="4867"/>
                  </a:cubicBezTo>
                  <a:cubicBezTo>
                    <a:pt x="5395" y="4900"/>
                    <a:pt x="5382" y="4933"/>
                    <a:pt x="5349" y="4933"/>
                  </a:cubicBezTo>
                  <a:cubicBezTo>
                    <a:pt x="5336" y="4933"/>
                    <a:pt x="5329" y="4913"/>
                    <a:pt x="5316" y="4913"/>
                  </a:cubicBezTo>
                  <a:cubicBezTo>
                    <a:pt x="5276" y="4913"/>
                    <a:pt x="5276" y="4960"/>
                    <a:pt x="5269" y="4993"/>
                  </a:cubicBezTo>
                  <a:cubicBezTo>
                    <a:pt x="5263" y="5025"/>
                    <a:pt x="5250" y="5039"/>
                    <a:pt x="5230" y="5065"/>
                  </a:cubicBezTo>
                  <a:cubicBezTo>
                    <a:pt x="5217" y="5085"/>
                    <a:pt x="5217" y="5105"/>
                    <a:pt x="5190" y="5118"/>
                  </a:cubicBezTo>
                  <a:cubicBezTo>
                    <a:pt x="5144" y="5138"/>
                    <a:pt x="5111" y="5144"/>
                    <a:pt x="5065" y="5171"/>
                  </a:cubicBezTo>
                  <a:cubicBezTo>
                    <a:pt x="5012" y="5217"/>
                    <a:pt x="5012" y="5263"/>
                    <a:pt x="4986" y="5329"/>
                  </a:cubicBezTo>
                  <a:cubicBezTo>
                    <a:pt x="4959" y="5395"/>
                    <a:pt x="4894" y="5421"/>
                    <a:pt x="4894" y="5494"/>
                  </a:cubicBezTo>
                  <a:cubicBezTo>
                    <a:pt x="4894" y="5566"/>
                    <a:pt x="4999" y="5566"/>
                    <a:pt x="4999" y="5639"/>
                  </a:cubicBezTo>
                  <a:cubicBezTo>
                    <a:pt x="4999" y="5685"/>
                    <a:pt x="4999" y="5725"/>
                    <a:pt x="4959" y="5758"/>
                  </a:cubicBezTo>
                  <a:cubicBezTo>
                    <a:pt x="4946" y="5771"/>
                    <a:pt x="4926" y="5784"/>
                    <a:pt x="4926" y="5804"/>
                  </a:cubicBezTo>
                  <a:cubicBezTo>
                    <a:pt x="4926" y="5830"/>
                    <a:pt x="4926" y="5843"/>
                    <a:pt x="4926" y="5870"/>
                  </a:cubicBezTo>
                  <a:cubicBezTo>
                    <a:pt x="4926" y="5909"/>
                    <a:pt x="4894" y="5916"/>
                    <a:pt x="4874" y="5942"/>
                  </a:cubicBezTo>
                  <a:cubicBezTo>
                    <a:pt x="4801" y="6041"/>
                    <a:pt x="4709" y="6048"/>
                    <a:pt x="4643" y="6153"/>
                  </a:cubicBezTo>
                  <a:cubicBezTo>
                    <a:pt x="4603" y="6219"/>
                    <a:pt x="4584" y="6259"/>
                    <a:pt x="4551" y="6332"/>
                  </a:cubicBezTo>
                  <a:cubicBezTo>
                    <a:pt x="4531" y="6364"/>
                    <a:pt x="4511" y="6378"/>
                    <a:pt x="4498" y="6417"/>
                  </a:cubicBezTo>
                  <a:cubicBezTo>
                    <a:pt x="4485" y="6450"/>
                    <a:pt x="4478" y="6477"/>
                    <a:pt x="4452" y="6503"/>
                  </a:cubicBezTo>
                  <a:lnTo>
                    <a:pt x="4452" y="6503"/>
                  </a:lnTo>
                  <a:cubicBezTo>
                    <a:pt x="1399" y="6147"/>
                    <a:pt x="1399" y="6147"/>
                    <a:pt x="1399" y="6147"/>
                  </a:cubicBezTo>
                  <a:cubicBezTo>
                    <a:pt x="1372" y="6140"/>
                    <a:pt x="1379" y="6107"/>
                    <a:pt x="1359" y="6088"/>
                  </a:cubicBezTo>
                  <a:cubicBezTo>
                    <a:pt x="1339" y="6054"/>
                    <a:pt x="1306" y="6048"/>
                    <a:pt x="1280" y="6015"/>
                  </a:cubicBezTo>
                  <a:cubicBezTo>
                    <a:pt x="1234" y="5949"/>
                    <a:pt x="1207" y="5890"/>
                    <a:pt x="1135" y="5876"/>
                  </a:cubicBezTo>
                  <a:cubicBezTo>
                    <a:pt x="1056" y="5863"/>
                    <a:pt x="1043" y="5791"/>
                    <a:pt x="1010" y="5725"/>
                  </a:cubicBezTo>
                  <a:cubicBezTo>
                    <a:pt x="983" y="5672"/>
                    <a:pt x="976" y="5646"/>
                    <a:pt x="957" y="5593"/>
                  </a:cubicBezTo>
                  <a:cubicBezTo>
                    <a:pt x="950" y="5566"/>
                    <a:pt x="930" y="5553"/>
                    <a:pt x="930" y="5527"/>
                  </a:cubicBezTo>
                  <a:cubicBezTo>
                    <a:pt x="930" y="5474"/>
                    <a:pt x="983" y="5454"/>
                    <a:pt x="983" y="5401"/>
                  </a:cubicBezTo>
                  <a:cubicBezTo>
                    <a:pt x="983" y="5336"/>
                    <a:pt x="944" y="5303"/>
                    <a:pt x="911" y="5243"/>
                  </a:cubicBezTo>
                  <a:cubicBezTo>
                    <a:pt x="878" y="5191"/>
                    <a:pt x="845" y="5164"/>
                    <a:pt x="805" y="5118"/>
                  </a:cubicBezTo>
                  <a:lnTo>
                    <a:pt x="805" y="5118"/>
                  </a:lnTo>
                  <a:cubicBezTo>
                    <a:pt x="805" y="5092"/>
                    <a:pt x="799" y="5078"/>
                    <a:pt x="799" y="5052"/>
                  </a:cubicBezTo>
                  <a:cubicBezTo>
                    <a:pt x="799" y="5032"/>
                    <a:pt x="812" y="5019"/>
                    <a:pt x="812" y="4999"/>
                  </a:cubicBezTo>
                  <a:cubicBezTo>
                    <a:pt x="812" y="4973"/>
                    <a:pt x="785" y="4966"/>
                    <a:pt x="785" y="4933"/>
                  </a:cubicBezTo>
                  <a:cubicBezTo>
                    <a:pt x="785" y="4894"/>
                    <a:pt x="785" y="4867"/>
                    <a:pt x="785" y="4828"/>
                  </a:cubicBezTo>
                  <a:cubicBezTo>
                    <a:pt x="785" y="4781"/>
                    <a:pt x="825" y="4768"/>
                    <a:pt x="851" y="4742"/>
                  </a:cubicBezTo>
                  <a:cubicBezTo>
                    <a:pt x="864" y="4735"/>
                    <a:pt x="878" y="4735"/>
                    <a:pt x="884" y="4722"/>
                  </a:cubicBezTo>
                  <a:cubicBezTo>
                    <a:pt x="904" y="4696"/>
                    <a:pt x="897" y="4656"/>
                    <a:pt x="930" y="4656"/>
                  </a:cubicBezTo>
                  <a:cubicBezTo>
                    <a:pt x="944" y="4656"/>
                    <a:pt x="950" y="4663"/>
                    <a:pt x="957" y="4663"/>
                  </a:cubicBezTo>
                  <a:cubicBezTo>
                    <a:pt x="1517" y="2427"/>
                    <a:pt x="1517" y="2427"/>
                    <a:pt x="1517" y="2427"/>
                  </a:cubicBezTo>
                  <a:cubicBezTo>
                    <a:pt x="1465" y="2407"/>
                    <a:pt x="1432" y="2394"/>
                    <a:pt x="1379" y="2381"/>
                  </a:cubicBezTo>
                  <a:cubicBezTo>
                    <a:pt x="1339" y="2381"/>
                    <a:pt x="1319" y="2394"/>
                    <a:pt x="1287" y="2374"/>
                  </a:cubicBezTo>
                  <a:cubicBezTo>
                    <a:pt x="1247" y="2354"/>
                    <a:pt x="1247" y="2321"/>
                    <a:pt x="1207" y="2308"/>
                  </a:cubicBezTo>
                  <a:cubicBezTo>
                    <a:pt x="1161" y="2288"/>
                    <a:pt x="1128" y="2288"/>
                    <a:pt x="1095" y="2255"/>
                  </a:cubicBezTo>
                  <a:cubicBezTo>
                    <a:pt x="1049" y="2229"/>
                    <a:pt x="1036" y="2196"/>
                    <a:pt x="990" y="2176"/>
                  </a:cubicBezTo>
                  <a:cubicBezTo>
                    <a:pt x="944" y="2163"/>
                    <a:pt x="917" y="2183"/>
                    <a:pt x="871" y="2176"/>
                  </a:cubicBezTo>
                  <a:cubicBezTo>
                    <a:pt x="825" y="2176"/>
                    <a:pt x="805" y="2170"/>
                    <a:pt x="759" y="2170"/>
                  </a:cubicBezTo>
                  <a:cubicBezTo>
                    <a:pt x="732" y="2170"/>
                    <a:pt x="719" y="2176"/>
                    <a:pt x="693" y="2176"/>
                  </a:cubicBezTo>
                  <a:cubicBezTo>
                    <a:pt x="647" y="2176"/>
                    <a:pt x="640" y="2137"/>
                    <a:pt x="607" y="2117"/>
                  </a:cubicBezTo>
                  <a:cubicBezTo>
                    <a:pt x="561" y="2077"/>
                    <a:pt x="521" y="2071"/>
                    <a:pt x="475" y="2031"/>
                  </a:cubicBezTo>
                  <a:cubicBezTo>
                    <a:pt x="449" y="2011"/>
                    <a:pt x="422" y="2005"/>
                    <a:pt x="396" y="1978"/>
                  </a:cubicBezTo>
                  <a:cubicBezTo>
                    <a:pt x="383" y="1952"/>
                    <a:pt x="390" y="1932"/>
                    <a:pt x="383" y="1906"/>
                  </a:cubicBezTo>
                  <a:cubicBezTo>
                    <a:pt x="376" y="1879"/>
                    <a:pt x="370" y="1866"/>
                    <a:pt x="370" y="1833"/>
                  </a:cubicBezTo>
                  <a:cubicBezTo>
                    <a:pt x="363" y="1800"/>
                    <a:pt x="324" y="1794"/>
                    <a:pt x="284" y="1787"/>
                  </a:cubicBezTo>
                  <a:cubicBezTo>
                    <a:pt x="238" y="1774"/>
                    <a:pt x="231" y="1734"/>
                    <a:pt x="198" y="1695"/>
                  </a:cubicBezTo>
                  <a:cubicBezTo>
                    <a:pt x="185" y="1675"/>
                    <a:pt x="172" y="1675"/>
                    <a:pt x="159" y="1655"/>
                  </a:cubicBezTo>
                  <a:cubicBezTo>
                    <a:pt x="119" y="1629"/>
                    <a:pt x="113" y="1596"/>
                    <a:pt x="79" y="1563"/>
                  </a:cubicBezTo>
                  <a:cubicBezTo>
                    <a:pt x="53" y="1536"/>
                    <a:pt x="40" y="1523"/>
                    <a:pt x="40" y="1490"/>
                  </a:cubicBezTo>
                  <a:cubicBezTo>
                    <a:pt x="40" y="1444"/>
                    <a:pt x="40" y="1418"/>
                    <a:pt x="40" y="1372"/>
                  </a:cubicBezTo>
                  <a:cubicBezTo>
                    <a:pt x="40" y="1332"/>
                    <a:pt x="27" y="1306"/>
                    <a:pt x="27" y="1266"/>
                  </a:cubicBezTo>
                  <a:cubicBezTo>
                    <a:pt x="0" y="659"/>
                    <a:pt x="0" y="659"/>
                    <a:pt x="0" y="659"/>
                  </a:cubicBezTo>
                  <a:lnTo>
                    <a:pt x="0" y="659"/>
                  </a:lnTo>
                  <a:cubicBezTo>
                    <a:pt x="0" y="666"/>
                    <a:pt x="7" y="666"/>
                    <a:pt x="7" y="666"/>
                  </a:cubicBezTo>
                  <a:cubicBezTo>
                    <a:pt x="40" y="686"/>
                    <a:pt x="60" y="672"/>
                    <a:pt x="93" y="679"/>
                  </a:cubicBezTo>
                  <a:cubicBezTo>
                    <a:pt x="159" y="699"/>
                    <a:pt x="198" y="712"/>
                    <a:pt x="271" y="712"/>
                  </a:cubicBezTo>
                  <a:cubicBezTo>
                    <a:pt x="310" y="712"/>
                    <a:pt x="324" y="679"/>
                    <a:pt x="357" y="653"/>
                  </a:cubicBezTo>
                  <a:cubicBezTo>
                    <a:pt x="409" y="607"/>
                    <a:pt x="456" y="600"/>
                    <a:pt x="528" y="587"/>
                  </a:cubicBezTo>
                  <a:cubicBezTo>
                    <a:pt x="607" y="593"/>
                    <a:pt x="607" y="593"/>
                    <a:pt x="607" y="593"/>
                  </a:cubicBezTo>
                  <a:cubicBezTo>
                    <a:pt x="660" y="593"/>
                    <a:pt x="660" y="593"/>
                    <a:pt x="660" y="593"/>
                  </a:cubicBezTo>
                  <a:cubicBezTo>
                    <a:pt x="660" y="560"/>
                    <a:pt x="667" y="534"/>
                    <a:pt x="700" y="514"/>
                  </a:cubicBezTo>
                  <a:cubicBezTo>
                    <a:pt x="746" y="481"/>
                    <a:pt x="785" y="501"/>
                    <a:pt x="845" y="488"/>
                  </a:cubicBezTo>
                  <a:cubicBezTo>
                    <a:pt x="930" y="468"/>
                    <a:pt x="944" y="356"/>
                    <a:pt x="1036" y="356"/>
                  </a:cubicBezTo>
                  <a:cubicBezTo>
                    <a:pt x="1062" y="356"/>
                    <a:pt x="1082" y="356"/>
                    <a:pt x="1102" y="369"/>
                  </a:cubicBezTo>
                  <a:cubicBezTo>
                    <a:pt x="1115" y="376"/>
                    <a:pt x="1115" y="389"/>
                    <a:pt x="1128" y="395"/>
                  </a:cubicBezTo>
                  <a:cubicBezTo>
                    <a:pt x="1174" y="409"/>
                    <a:pt x="1201" y="415"/>
                    <a:pt x="1247" y="415"/>
                  </a:cubicBezTo>
                  <a:cubicBezTo>
                    <a:pt x="1280" y="415"/>
                    <a:pt x="1293" y="415"/>
                    <a:pt x="1326" y="415"/>
                  </a:cubicBezTo>
                  <a:cubicBezTo>
                    <a:pt x="1339" y="415"/>
                    <a:pt x="1339" y="395"/>
                    <a:pt x="1353" y="389"/>
                  </a:cubicBezTo>
                  <a:cubicBezTo>
                    <a:pt x="1379" y="369"/>
                    <a:pt x="1405" y="363"/>
                    <a:pt x="1432" y="343"/>
                  </a:cubicBezTo>
                  <a:lnTo>
                    <a:pt x="1432" y="343"/>
                  </a:lnTo>
                  <a:cubicBezTo>
                    <a:pt x="1471" y="363"/>
                    <a:pt x="1504" y="369"/>
                    <a:pt x="1550" y="382"/>
                  </a:cubicBezTo>
                  <a:cubicBezTo>
                    <a:pt x="1597" y="395"/>
                    <a:pt x="1623" y="409"/>
                    <a:pt x="1669" y="409"/>
                  </a:cubicBezTo>
                  <a:cubicBezTo>
                    <a:pt x="1702" y="409"/>
                    <a:pt x="1729" y="382"/>
                    <a:pt x="1729" y="349"/>
                  </a:cubicBezTo>
                  <a:cubicBezTo>
                    <a:pt x="1729" y="336"/>
                    <a:pt x="1709" y="336"/>
                    <a:pt x="1702" y="323"/>
                  </a:cubicBezTo>
                  <a:cubicBezTo>
                    <a:pt x="1662" y="270"/>
                    <a:pt x="1603" y="257"/>
                    <a:pt x="1603" y="191"/>
                  </a:cubicBezTo>
                  <a:cubicBezTo>
                    <a:pt x="1603" y="151"/>
                    <a:pt x="1643" y="145"/>
                    <a:pt x="1662" y="112"/>
                  </a:cubicBezTo>
                  <a:cubicBezTo>
                    <a:pt x="1689" y="72"/>
                    <a:pt x="1676" y="39"/>
                    <a:pt x="1709" y="13"/>
                  </a:cubicBezTo>
                  <a:cubicBezTo>
                    <a:pt x="1794" y="46"/>
                    <a:pt x="1847" y="66"/>
                    <a:pt x="1940" y="66"/>
                  </a:cubicBezTo>
                  <a:cubicBezTo>
                    <a:pt x="2025" y="66"/>
                    <a:pt x="2065" y="0"/>
                    <a:pt x="2151" y="0"/>
                  </a:cubicBezTo>
                  <a:cubicBezTo>
                    <a:pt x="2190" y="0"/>
                    <a:pt x="2217" y="20"/>
                    <a:pt x="2243" y="46"/>
                  </a:cubicBezTo>
                  <a:cubicBezTo>
                    <a:pt x="2269" y="66"/>
                    <a:pt x="2296" y="66"/>
                    <a:pt x="2316" y="85"/>
                  </a:cubicBezTo>
                  <a:cubicBezTo>
                    <a:pt x="2335" y="105"/>
                    <a:pt x="2347" y="118"/>
                    <a:pt x="2367" y="138"/>
                  </a:cubicBezTo>
                  <a:lnTo>
                    <a:pt x="2367" y="138"/>
                  </a:lnTo>
                  <a:cubicBezTo>
                    <a:pt x="2361" y="197"/>
                    <a:pt x="2361" y="231"/>
                    <a:pt x="2342" y="283"/>
                  </a:cubicBezTo>
                  <a:cubicBezTo>
                    <a:pt x="2329" y="323"/>
                    <a:pt x="2309" y="343"/>
                    <a:pt x="2309" y="376"/>
                  </a:cubicBezTo>
                  <a:cubicBezTo>
                    <a:pt x="2309" y="395"/>
                    <a:pt x="2329" y="402"/>
                    <a:pt x="2347" y="409"/>
                  </a:cubicBezTo>
                  <a:cubicBezTo>
                    <a:pt x="2400" y="448"/>
                    <a:pt x="2433" y="468"/>
                    <a:pt x="2479" y="521"/>
                  </a:cubicBezTo>
                  <a:cubicBezTo>
                    <a:pt x="2532" y="587"/>
                    <a:pt x="2532" y="653"/>
                    <a:pt x="2545" y="738"/>
                  </a:cubicBezTo>
                  <a:cubicBezTo>
                    <a:pt x="2552" y="778"/>
                    <a:pt x="2572" y="798"/>
                    <a:pt x="2611" y="818"/>
                  </a:cubicBezTo>
                  <a:cubicBezTo>
                    <a:pt x="2651" y="837"/>
                    <a:pt x="2664" y="864"/>
                    <a:pt x="2710" y="870"/>
                  </a:cubicBezTo>
                  <a:cubicBezTo>
                    <a:pt x="2730" y="877"/>
                    <a:pt x="2743" y="864"/>
                    <a:pt x="2763" y="877"/>
                  </a:cubicBezTo>
                  <a:cubicBezTo>
                    <a:pt x="2783" y="883"/>
                    <a:pt x="2776" y="910"/>
                    <a:pt x="2789" y="930"/>
                  </a:cubicBezTo>
                  <a:cubicBezTo>
                    <a:pt x="2803" y="963"/>
                    <a:pt x="2822" y="976"/>
                    <a:pt x="2855" y="989"/>
                  </a:cubicBezTo>
                  <a:cubicBezTo>
                    <a:pt x="2921" y="1035"/>
                    <a:pt x="2974" y="1042"/>
                    <a:pt x="3027" y="1101"/>
                  </a:cubicBezTo>
                  <a:cubicBezTo>
                    <a:pt x="3053" y="1128"/>
                    <a:pt x="3053" y="1154"/>
                    <a:pt x="3060" y="1187"/>
                  </a:cubicBezTo>
                  <a:cubicBezTo>
                    <a:pt x="3067" y="1240"/>
                    <a:pt x="3099" y="1266"/>
                    <a:pt x="3119" y="1312"/>
                  </a:cubicBezTo>
                  <a:cubicBezTo>
                    <a:pt x="3159" y="1391"/>
                    <a:pt x="3165" y="1451"/>
                    <a:pt x="3231" y="1510"/>
                  </a:cubicBezTo>
                  <a:cubicBezTo>
                    <a:pt x="3264" y="1536"/>
                    <a:pt x="3278" y="1556"/>
                    <a:pt x="3311" y="1583"/>
                  </a:cubicBezTo>
                  <a:cubicBezTo>
                    <a:pt x="3343" y="1603"/>
                    <a:pt x="3390" y="1616"/>
                    <a:pt x="3390" y="1662"/>
                  </a:cubicBezTo>
                  <a:cubicBezTo>
                    <a:pt x="3390" y="1695"/>
                    <a:pt x="3390" y="1715"/>
                    <a:pt x="3390" y="1748"/>
                  </a:cubicBezTo>
                  <a:cubicBezTo>
                    <a:pt x="3390" y="1800"/>
                    <a:pt x="3456" y="1787"/>
                    <a:pt x="3508" y="1800"/>
                  </a:cubicBezTo>
                  <a:cubicBezTo>
                    <a:pt x="3555" y="1807"/>
                    <a:pt x="3548" y="1860"/>
                    <a:pt x="3555" y="1906"/>
                  </a:cubicBezTo>
                  <a:cubicBezTo>
                    <a:pt x="3574" y="1965"/>
                    <a:pt x="3614" y="1985"/>
                    <a:pt x="3667" y="2011"/>
                  </a:cubicBezTo>
                  <a:cubicBezTo>
                    <a:pt x="3700" y="2031"/>
                    <a:pt x="3719" y="2038"/>
                    <a:pt x="3753" y="2051"/>
                  </a:cubicBezTo>
                  <a:cubicBezTo>
                    <a:pt x="3719" y="2084"/>
                    <a:pt x="3733" y="2110"/>
                    <a:pt x="3713" y="2150"/>
                  </a:cubicBezTo>
                  <a:lnTo>
                    <a:pt x="3713" y="2150"/>
                  </a:lnTo>
                  <a:cubicBezTo>
                    <a:pt x="3713" y="2150"/>
                    <a:pt x="3713" y="2150"/>
                    <a:pt x="3706" y="2150"/>
                  </a:cubicBezTo>
                  <a:cubicBezTo>
                    <a:pt x="3673" y="2150"/>
                    <a:pt x="3660" y="2176"/>
                    <a:pt x="3627" y="2183"/>
                  </a:cubicBezTo>
                  <a:cubicBezTo>
                    <a:pt x="3607" y="2189"/>
                    <a:pt x="3581" y="2196"/>
                    <a:pt x="3581" y="2216"/>
                  </a:cubicBezTo>
                  <a:cubicBezTo>
                    <a:pt x="3581" y="2255"/>
                    <a:pt x="3601" y="2275"/>
                    <a:pt x="3601" y="2321"/>
                  </a:cubicBezTo>
                  <a:cubicBezTo>
                    <a:pt x="3673" y="2275"/>
                    <a:pt x="3726" y="2262"/>
                    <a:pt x="3799" y="2222"/>
                  </a:cubicBezTo>
                  <a:cubicBezTo>
                    <a:pt x="3871" y="2189"/>
                    <a:pt x="3898" y="2117"/>
                    <a:pt x="3983" y="2110"/>
                  </a:cubicBezTo>
                  <a:cubicBezTo>
                    <a:pt x="4062" y="2110"/>
                    <a:pt x="4115" y="2064"/>
                    <a:pt x="4161" y="1998"/>
                  </a:cubicBezTo>
                  <a:cubicBezTo>
                    <a:pt x="4201" y="1932"/>
                    <a:pt x="4194" y="1827"/>
                    <a:pt x="4267" y="1827"/>
                  </a:cubicBezTo>
                  <a:cubicBezTo>
                    <a:pt x="4293" y="1827"/>
                    <a:pt x="4287" y="1860"/>
                    <a:pt x="4287" y="1879"/>
                  </a:cubicBezTo>
                  <a:cubicBezTo>
                    <a:pt x="4287" y="1939"/>
                    <a:pt x="4287" y="1972"/>
                    <a:pt x="4287" y="2025"/>
                  </a:cubicBezTo>
                  <a:cubicBezTo>
                    <a:pt x="4320" y="2031"/>
                    <a:pt x="4340" y="2038"/>
                    <a:pt x="4372" y="2038"/>
                  </a:cubicBezTo>
                  <a:cubicBezTo>
                    <a:pt x="4392" y="2038"/>
                    <a:pt x="4392" y="2011"/>
                    <a:pt x="4399" y="1998"/>
                  </a:cubicBezTo>
                  <a:cubicBezTo>
                    <a:pt x="4405" y="1959"/>
                    <a:pt x="4412" y="1939"/>
                    <a:pt x="4419" y="1899"/>
                  </a:cubicBezTo>
                  <a:cubicBezTo>
                    <a:pt x="4425" y="1840"/>
                    <a:pt x="4425" y="1800"/>
                    <a:pt x="4445" y="1748"/>
                  </a:cubicBezTo>
                  <a:cubicBezTo>
                    <a:pt x="4458" y="1715"/>
                    <a:pt x="4458" y="1688"/>
                    <a:pt x="4485" y="1668"/>
                  </a:cubicBezTo>
                  <a:cubicBezTo>
                    <a:pt x="4551" y="1616"/>
                    <a:pt x="4603" y="1616"/>
                    <a:pt x="4683" y="1616"/>
                  </a:cubicBezTo>
                  <a:cubicBezTo>
                    <a:pt x="4755" y="1616"/>
                    <a:pt x="4795" y="1649"/>
                    <a:pt x="4867" y="1649"/>
                  </a:cubicBezTo>
                  <a:cubicBezTo>
                    <a:pt x="4979" y="1649"/>
                    <a:pt x="5025" y="1569"/>
                    <a:pt x="5144" y="1569"/>
                  </a:cubicBezTo>
                  <a:cubicBezTo>
                    <a:pt x="5190" y="1569"/>
                    <a:pt x="5217" y="1596"/>
                    <a:pt x="5263" y="1616"/>
                  </a:cubicBezTo>
                  <a:cubicBezTo>
                    <a:pt x="5296" y="1629"/>
                    <a:pt x="5316" y="1629"/>
                    <a:pt x="5355" y="1635"/>
                  </a:cubicBezTo>
                  <a:cubicBezTo>
                    <a:pt x="5382" y="1642"/>
                    <a:pt x="5395" y="1649"/>
                    <a:pt x="5421" y="1655"/>
                  </a:cubicBezTo>
                  <a:cubicBezTo>
                    <a:pt x="5461" y="1662"/>
                    <a:pt x="5507" y="1675"/>
                    <a:pt x="5507" y="1715"/>
                  </a:cubicBezTo>
                  <a:cubicBezTo>
                    <a:pt x="5507" y="1741"/>
                    <a:pt x="5481" y="1748"/>
                    <a:pt x="5474" y="1774"/>
                  </a:cubicBezTo>
                  <a:cubicBezTo>
                    <a:pt x="5454" y="1807"/>
                    <a:pt x="5448" y="1827"/>
                    <a:pt x="5448" y="1866"/>
                  </a:cubicBezTo>
                  <a:cubicBezTo>
                    <a:pt x="5448" y="1906"/>
                    <a:pt x="5448" y="1932"/>
                    <a:pt x="5448" y="1972"/>
                  </a:cubicBezTo>
                  <a:cubicBezTo>
                    <a:pt x="5421" y="1998"/>
                    <a:pt x="5415" y="2025"/>
                    <a:pt x="5401" y="2051"/>
                  </a:cubicBezTo>
                  <a:cubicBezTo>
                    <a:pt x="5342" y="2163"/>
                    <a:pt x="5289" y="2262"/>
                    <a:pt x="5164" y="2269"/>
                  </a:cubicBezTo>
                  <a:cubicBezTo>
                    <a:pt x="4999" y="2282"/>
                    <a:pt x="4913" y="2354"/>
                    <a:pt x="4748" y="2354"/>
                  </a:cubicBezTo>
                  <a:cubicBezTo>
                    <a:pt x="4683" y="2354"/>
                    <a:pt x="4650" y="2334"/>
                    <a:pt x="4584" y="2334"/>
                  </a:cubicBezTo>
                  <a:cubicBezTo>
                    <a:pt x="4531" y="2334"/>
                    <a:pt x="4498" y="2348"/>
                    <a:pt x="4445" y="2354"/>
                  </a:cubicBezTo>
                  <a:cubicBezTo>
                    <a:pt x="4399" y="2361"/>
                    <a:pt x="4372" y="2348"/>
                    <a:pt x="4333" y="2361"/>
                  </a:cubicBezTo>
                  <a:cubicBezTo>
                    <a:pt x="4346" y="2387"/>
                    <a:pt x="4372" y="2394"/>
                    <a:pt x="4405" y="2401"/>
                  </a:cubicBezTo>
                  <a:cubicBezTo>
                    <a:pt x="4452" y="2420"/>
                    <a:pt x="4478" y="2440"/>
                    <a:pt x="4531" y="2440"/>
                  </a:cubicBezTo>
                  <a:cubicBezTo>
                    <a:pt x="4557" y="2440"/>
                    <a:pt x="4570" y="2440"/>
                    <a:pt x="4597" y="2440"/>
                  </a:cubicBezTo>
                  <a:lnTo>
                    <a:pt x="4597" y="2440"/>
                  </a:lnTo>
                  <a:cubicBezTo>
                    <a:pt x="5045" y="2374"/>
                    <a:pt x="5045" y="2374"/>
                    <a:pt x="5045" y="2374"/>
                  </a:cubicBezTo>
                  <a:lnTo>
                    <a:pt x="5045" y="2374"/>
                  </a:lnTo>
                  <a:cubicBezTo>
                    <a:pt x="5045" y="2394"/>
                    <a:pt x="5045" y="2401"/>
                    <a:pt x="5045" y="2420"/>
                  </a:cubicBezTo>
                  <a:cubicBezTo>
                    <a:pt x="5045" y="2493"/>
                    <a:pt x="5006" y="2526"/>
                    <a:pt x="4973" y="2592"/>
                  </a:cubicBezTo>
                  <a:cubicBezTo>
                    <a:pt x="4946" y="2645"/>
                    <a:pt x="4946" y="2684"/>
                    <a:pt x="4946" y="2744"/>
                  </a:cubicBezTo>
                  <a:cubicBezTo>
                    <a:pt x="4946" y="2757"/>
                    <a:pt x="4953" y="2763"/>
                    <a:pt x="4959" y="2776"/>
                  </a:cubicBezTo>
                  <a:cubicBezTo>
                    <a:pt x="4979" y="2750"/>
                    <a:pt x="4979" y="2724"/>
                    <a:pt x="4993" y="2697"/>
                  </a:cubicBezTo>
                  <a:cubicBezTo>
                    <a:pt x="5012" y="2658"/>
                    <a:pt x="5025" y="2631"/>
                    <a:pt x="5052" y="2598"/>
                  </a:cubicBezTo>
                  <a:cubicBezTo>
                    <a:pt x="5078" y="2552"/>
                    <a:pt x="5091" y="2526"/>
                    <a:pt x="5118" y="2473"/>
                  </a:cubicBezTo>
                  <a:cubicBezTo>
                    <a:pt x="5184" y="2381"/>
                    <a:pt x="5243" y="2348"/>
                    <a:pt x="5336" y="2275"/>
                  </a:cubicBezTo>
                  <a:cubicBezTo>
                    <a:pt x="5355" y="2295"/>
                    <a:pt x="5355" y="2321"/>
                    <a:pt x="5382" y="2328"/>
                  </a:cubicBezTo>
                  <a:cubicBezTo>
                    <a:pt x="5434" y="2341"/>
                    <a:pt x="5467" y="2348"/>
                    <a:pt x="5520" y="2348"/>
                  </a:cubicBezTo>
                  <a:cubicBezTo>
                    <a:pt x="5540" y="2348"/>
                    <a:pt x="5540" y="2321"/>
                    <a:pt x="5540" y="2302"/>
                  </a:cubicBezTo>
                  <a:cubicBezTo>
                    <a:pt x="5540" y="2269"/>
                    <a:pt x="5540" y="2249"/>
                    <a:pt x="5540" y="2216"/>
                  </a:cubicBezTo>
                  <a:cubicBezTo>
                    <a:pt x="5540" y="2176"/>
                    <a:pt x="5573" y="2163"/>
                    <a:pt x="5573" y="2123"/>
                  </a:cubicBezTo>
                  <a:cubicBezTo>
                    <a:pt x="5573" y="2084"/>
                    <a:pt x="5573" y="2058"/>
                    <a:pt x="5573" y="2018"/>
                  </a:cubicBezTo>
                  <a:cubicBezTo>
                    <a:pt x="5573" y="1992"/>
                    <a:pt x="5599" y="1985"/>
                    <a:pt x="5619" y="1978"/>
                  </a:cubicBezTo>
                  <a:cubicBezTo>
                    <a:pt x="5659" y="1952"/>
                    <a:pt x="5679" y="1932"/>
                    <a:pt x="5711" y="1893"/>
                  </a:cubicBezTo>
                  <a:cubicBezTo>
                    <a:pt x="5718" y="1893"/>
                    <a:pt x="5718" y="1899"/>
                    <a:pt x="5725" y="1899"/>
                  </a:cubicBezTo>
                  <a:cubicBezTo>
                    <a:pt x="5791" y="1899"/>
                    <a:pt x="5830" y="1879"/>
                    <a:pt x="5896" y="1879"/>
                  </a:cubicBezTo>
                  <a:cubicBezTo>
                    <a:pt x="5942" y="1879"/>
                    <a:pt x="5962" y="1879"/>
                    <a:pt x="6008" y="1886"/>
                  </a:cubicBezTo>
                  <a:cubicBezTo>
                    <a:pt x="6041" y="1893"/>
                    <a:pt x="6048" y="1919"/>
                    <a:pt x="6081" y="1932"/>
                  </a:cubicBezTo>
                  <a:cubicBezTo>
                    <a:pt x="6153" y="1959"/>
                    <a:pt x="6206" y="1959"/>
                    <a:pt x="6285" y="1965"/>
                  </a:cubicBezTo>
                  <a:cubicBezTo>
                    <a:pt x="6378" y="1978"/>
                    <a:pt x="6424" y="2018"/>
                    <a:pt x="6516" y="2025"/>
                  </a:cubicBezTo>
                  <a:cubicBezTo>
                    <a:pt x="6595" y="2064"/>
                    <a:pt x="6648" y="2077"/>
                    <a:pt x="6721" y="2130"/>
                  </a:cubicBezTo>
                  <a:cubicBezTo>
                    <a:pt x="6727" y="2130"/>
                    <a:pt x="6734" y="2137"/>
                    <a:pt x="6740" y="2137"/>
                  </a:cubicBezTo>
                  <a:close/>
                </a:path>
              </a:pathLst>
            </a:custGeom>
            <a:solidFill>
              <a:schemeClr val="accent1"/>
            </a:solid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1" name="Freeform 32"/>
            <p:cNvSpPr>
              <a:spLocks noChangeArrowheads="1"/>
            </p:cNvSpPr>
            <p:nvPr/>
          </p:nvSpPr>
          <p:spPr bwMode="auto">
            <a:xfrm>
              <a:off x="4086598" y="1118819"/>
              <a:ext cx="614505" cy="734783"/>
            </a:xfrm>
            <a:custGeom>
              <a:avLst/>
              <a:gdLst>
                <a:gd name="T0" fmla="*/ 2222 w 2434"/>
                <a:gd name="T1" fmla="*/ 1016 h 2910"/>
                <a:gd name="T2" fmla="*/ 2149 w 2434"/>
                <a:gd name="T3" fmla="*/ 1029 h 2910"/>
                <a:gd name="T4" fmla="*/ 2195 w 2434"/>
                <a:gd name="T5" fmla="*/ 1247 h 2910"/>
                <a:gd name="T6" fmla="*/ 2301 w 2434"/>
                <a:gd name="T7" fmla="*/ 1135 h 2910"/>
                <a:gd name="T8" fmla="*/ 58 w 2434"/>
                <a:gd name="T9" fmla="*/ 884 h 2910"/>
                <a:gd name="T10" fmla="*/ 118 w 2434"/>
                <a:gd name="T11" fmla="*/ 917 h 2910"/>
                <a:gd name="T12" fmla="*/ 203 w 2434"/>
                <a:gd name="T13" fmla="*/ 1049 h 2910"/>
                <a:gd name="T14" fmla="*/ 368 w 2434"/>
                <a:gd name="T15" fmla="*/ 1109 h 2910"/>
                <a:gd name="T16" fmla="*/ 533 w 2434"/>
                <a:gd name="T17" fmla="*/ 1148 h 2910"/>
                <a:gd name="T18" fmla="*/ 691 w 2434"/>
                <a:gd name="T19" fmla="*/ 1207 h 2910"/>
                <a:gd name="T20" fmla="*/ 711 w 2434"/>
                <a:gd name="T21" fmla="*/ 1069 h 2910"/>
                <a:gd name="T22" fmla="*/ 975 w 2434"/>
                <a:gd name="T23" fmla="*/ 983 h 2910"/>
                <a:gd name="T24" fmla="*/ 1114 w 2434"/>
                <a:gd name="T25" fmla="*/ 911 h 2910"/>
                <a:gd name="T26" fmla="*/ 1206 w 2434"/>
                <a:gd name="T27" fmla="*/ 726 h 2910"/>
                <a:gd name="T28" fmla="*/ 1265 w 2434"/>
                <a:gd name="T29" fmla="*/ 521 h 2910"/>
                <a:gd name="T30" fmla="*/ 1490 w 2434"/>
                <a:gd name="T31" fmla="*/ 218 h 2910"/>
                <a:gd name="T32" fmla="*/ 1602 w 2434"/>
                <a:gd name="T33" fmla="*/ 27 h 2910"/>
                <a:gd name="T34" fmla="*/ 1734 w 2434"/>
                <a:gd name="T35" fmla="*/ 46 h 2910"/>
                <a:gd name="T36" fmla="*/ 1819 w 2434"/>
                <a:gd name="T37" fmla="*/ 238 h 2910"/>
                <a:gd name="T38" fmla="*/ 1899 w 2434"/>
                <a:gd name="T39" fmla="*/ 357 h 2910"/>
                <a:gd name="T40" fmla="*/ 1925 w 2434"/>
                <a:gd name="T41" fmla="*/ 634 h 2910"/>
                <a:gd name="T42" fmla="*/ 2031 w 2434"/>
                <a:gd name="T43" fmla="*/ 1023 h 2910"/>
                <a:gd name="T44" fmla="*/ 2070 w 2434"/>
                <a:gd name="T45" fmla="*/ 1148 h 2910"/>
                <a:gd name="T46" fmla="*/ 2136 w 2434"/>
                <a:gd name="T47" fmla="*/ 1273 h 2910"/>
                <a:gd name="T48" fmla="*/ 2380 w 2434"/>
                <a:gd name="T49" fmla="*/ 1326 h 2910"/>
                <a:gd name="T50" fmla="*/ 2433 w 2434"/>
                <a:gd name="T51" fmla="*/ 1452 h 2910"/>
                <a:gd name="T52" fmla="*/ 2301 w 2434"/>
                <a:gd name="T53" fmla="*/ 1544 h 2910"/>
                <a:gd name="T54" fmla="*/ 2380 w 2434"/>
                <a:gd name="T55" fmla="*/ 1702 h 2910"/>
                <a:gd name="T56" fmla="*/ 1964 w 2434"/>
                <a:gd name="T57" fmla="*/ 2052 h 2910"/>
                <a:gd name="T58" fmla="*/ 1707 w 2434"/>
                <a:gd name="T59" fmla="*/ 2329 h 2910"/>
                <a:gd name="T60" fmla="*/ 1655 w 2434"/>
                <a:gd name="T61" fmla="*/ 2467 h 2910"/>
                <a:gd name="T62" fmla="*/ 1720 w 2434"/>
                <a:gd name="T63" fmla="*/ 2467 h 2910"/>
                <a:gd name="T64" fmla="*/ 1688 w 2434"/>
                <a:gd name="T65" fmla="*/ 2599 h 2910"/>
                <a:gd name="T66" fmla="*/ 1648 w 2434"/>
                <a:gd name="T67" fmla="*/ 2738 h 2910"/>
                <a:gd name="T68" fmla="*/ 1536 w 2434"/>
                <a:gd name="T69" fmla="*/ 2856 h 2910"/>
                <a:gd name="T70" fmla="*/ 1404 w 2434"/>
                <a:gd name="T71" fmla="*/ 2896 h 2910"/>
                <a:gd name="T72" fmla="*/ 1444 w 2434"/>
                <a:gd name="T73" fmla="*/ 2797 h 2910"/>
                <a:gd name="T74" fmla="*/ 1246 w 2434"/>
                <a:gd name="T75" fmla="*/ 2652 h 2910"/>
                <a:gd name="T76" fmla="*/ 1081 w 2434"/>
                <a:gd name="T77" fmla="*/ 2494 h 2910"/>
                <a:gd name="T78" fmla="*/ 1002 w 2434"/>
                <a:gd name="T79" fmla="*/ 2329 h 2910"/>
                <a:gd name="T80" fmla="*/ 810 w 2434"/>
                <a:gd name="T81" fmla="*/ 2058 h 2910"/>
                <a:gd name="T82" fmla="*/ 718 w 2434"/>
                <a:gd name="T83" fmla="*/ 1847 h 2910"/>
                <a:gd name="T84" fmla="*/ 480 w 2434"/>
                <a:gd name="T85" fmla="*/ 1676 h 2910"/>
                <a:gd name="T86" fmla="*/ 401 w 2434"/>
                <a:gd name="T87" fmla="*/ 1616 h 2910"/>
                <a:gd name="T88" fmla="*/ 236 w 2434"/>
                <a:gd name="T89" fmla="*/ 1484 h 2910"/>
                <a:gd name="T90" fmla="*/ 38 w 2434"/>
                <a:gd name="T91" fmla="*/ 1155 h 2910"/>
                <a:gd name="T92" fmla="*/ 33 w 2434"/>
                <a:gd name="T93" fmla="*/ 1029 h 2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4" h="2910">
                  <a:moveTo>
                    <a:pt x="2222" y="1016"/>
                  </a:moveTo>
                  <a:lnTo>
                    <a:pt x="2222" y="1016"/>
                  </a:lnTo>
                  <a:cubicBezTo>
                    <a:pt x="2189" y="1016"/>
                    <a:pt x="2169" y="1010"/>
                    <a:pt x="2136" y="990"/>
                  </a:cubicBezTo>
                  <a:cubicBezTo>
                    <a:pt x="2136" y="1010"/>
                    <a:pt x="2149" y="1016"/>
                    <a:pt x="2149" y="1029"/>
                  </a:cubicBezTo>
                  <a:cubicBezTo>
                    <a:pt x="2149" y="1056"/>
                    <a:pt x="2149" y="1075"/>
                    <a:pt x="2149" y="1102"/>
                  </a:cubicBezTo>
                  <a:cubicBezTo>
                    <a:pt x="2149" y="1161"/>
                    <a:pt x="2195" y="1187"/>
                    <a:pt x="2195" y="1247"/>
                  </a:cubicBezTo>
                  <a:cubicBezTo>
                    <a:pt x="2202" y="1247"/>
                    <a:pt x="2209" y="1247"/>
                    <a:pt x="2222" y="1247"/>
                  </a:cubicBezTo>
                  <a:cubicBezTo>
                    <a:pt x="2275" y="1247"/>
                    <a:pt x="2301" y="1187"/>
                    <a:pt x="2301" y="1135"/>
                  </a:cubicBezTo>
                  <a:cubicBezTo>
                    <a:pt x="2301" y="1082"/>
                    <a:pt x="2275" y="1029"/>
                    <a:pt x="2222" y="1016"/>
                  </a:cubicBezTo>
                  <a:close/>
                  <a:moveTo>
                    <a:pt x="58" y="884"/>
                  </a:moveTo>
                  <a:lnTo>
                    <a:pt x="58" y="884"/>
                  </a:lnTo>
                  <a:cubicBezTo>
                    <a:pt x="71" y="897"/>
                    <a:pt x="91" y="904"/>
                    <a:pt x="118" y="917"/>
                  </a:cubicBezTo>
                  <a:lnTo>
                    <a:pt x="118" y="917"/>
                  </a:lnTo>
                  <a:cubicBezTo>
                    <a:pt x="144" y="977"/>
                    <a:pt x="164" y="1003"/>
                    <a:pt x="203" y="1049"/>
                  </a:cubicBezTo>
                  <a:cubicBezTo>
                    <a:pt x="236" y="1082"/>
                    <a:pt x="256" y="1109"/>
                    <a:pt x="302" y="1109"/>
                  </a:cubicBezTo>
                  <a:cubicBezTo>
                    <a:pt x="322" y="1109"/>
                    <a:pt x="342" y="1109"/>
                    <a:pt x="368" y="1109"/>
                  </a:cubicBezTo>
                  <a:cubicBezTo>
                    <a:pt x="388" y="1109"/>
                    <a:pt x="401" y="1102"/>
                    <a:pt x="428" y="1102"/>
                  </a:cubicBezTo>
                  <a:cubicBezTo>
                    <a:pt x="467" y="1102"/>
                    <a:pt x="487" y="1135"/>
                    <a:pt x="533" y="1148"/>
                  </a:cubicBezTo>
                  <a:cubicBezTo>
                    <a:pt x="592" y="1174"/>
                    <a:pt x="626" y="1194"/>
                    <a:pt x="685" y="1221"/>
                  </a:cubicBezTo>
                  <a:cubicBezTo>
                    <a:pt x="685" y="1221"/>
                    <a:pt x="691" y="1214"/>
                    <a:pt x="691" y="1207"/>
                  </a:cubicBezTo>
                  <a:cubicBezTo>
                    <a:pt x="691" y="1194"/>
                    <a:pt x="685" y="1187"/>
                    <a:pt x="685" y="1174"/>
                  </a:cubicBezTo>
                  <a:cubicBezTo>
                    <a:pt x="685" y="1135"/>
                    <a:pt x="685" y="1102"/>
                    <a:pt x="711" y="1069"/>
                  </a:cubicBezTo>
                  <a:cubicBezTo>
                    <a:pt x="731" y="1049"/>
                    <a:pt x="758" y="1049"/>
                    <a:pt x="790" y="1042"/>
                  </a:cubicBezTo>
                  <a:cubicBezTo>
                    <a:pt x="856" y="1016"/>
                    <a:pt x="903" y="1010"/>
                    <a:pt x="975" y="983"/>
                  </a:cubicBezTo>
                  <a:cubicBezTo>
                    <a:pt x="1008" y="970"/>
                    <a:pt x="1034" y="963"/>
                    <a:pt x="1067" y="937"/>
                  </a:cubicBezTo>
                  <a:cubicBezTo>
                    <a:pt x="1087" y="930"/>
                    <a:pt x="1101" y="930"/>
                    <a:pt x="1114" y="911"/>
                  </a:cubicBezTo>
                  <a:cubicBezTo>
                    <a:pt x="1133" y="878"/>
                    <a:pt x="1127" y="851"/>
                    <a:pt x="1140" y="812"/>
                  </a:cubicBezTo>
                  <a:cubicBezTo>
                    <a:pt x="1160" y="779"/>
                    <a:pt x="1180" y="759"/>
                    <a:pt x="1206" y="726"/>
                  </a:cubicBezTo>
                  <a:cubicBezTo>
                    <a:pt x="1239" y="673"/>
                    <a:pt x="1226" y="627"/>
                    <a:pt x="1239" y="568"/>
                  </a:cubicBezTo>
                  <a:cubicBezTo>
                    <a:pt x="1239" y="548"/>
                    <a:pt x="1252" y="541"/>
                    <a:pt x="1265" y="521"/>
                  </a:cubicBezTo>
                  <a:cubicBezTo>
                    <a:pt x="1292" y="462"/>
                    <a:pt x="1305" y="423"/>
                    <a:pt x="1345" y="370"/>
                  </a:cubicBezTo>
                  <a:cubicBezTo>
                    <a:pt x="1397" y="304"/>
                    <a:pt x="1437" y="284"/>
                    <a:pt x="1490" y="218"/>
                  </a:cubicBezTo>
                  <a:cubicBezTo>
                    <a:pt x="1536" y="152"/>
                    <a:pt x="1562" y="99"/>
                    <a:pt x="1602" y="27"/>
                  </a:cubicBezTo>
                  <a:lnTo>
                    <a:pt x="1602" y="27"/>
                  </a:lnTo>
                  <a:cubicBezTo>
                    <a:pt x="1635" y="27"/>
                    <a:pt x="1655" y="0"/>
                    <a:pt x="1688" y="0"/>
                  </a:cubicBezTo>
                  <a:cubicBezTo>
                    <a:pt x="1714" y="0"/>
                    <a:pt x="1720" y="27"/>
                    <a:pt x="1734" y="46"/>
                  </a:cubicBezTo>
                  <a:cubicBezTo>
                    <a:pt x="1767" y="93"/>
                    <a:pt x="1793" y="119"/>
                    <a:pt x="1806" y="178"/>
                  </a:cubicBezTo>
                  <a:cubicBezTo>
                    <a:pt x="1813" y="198"/>
                    <a:pt x="1806" y="218"/>
                    <a:pt x="1819" y="238"/>
                  </a:cubicBezTo>
                  <a:cubicBezTo>
                    <a:pt x="1826" y="251"/>
                    <a:pt x="1846" y="244"/>
                    <a:pt x="1859" y="251"/>
                  </a:cubicBezTo>
                  <a:cubicBezTo>
                    <a:pt x="1892" y="277"/>
                    <a:pt x="1899" y="317"/>
                    <a:pt x="1899" y="357"/>
                  </a:cubicBezTo>
                  <a:cubicBezTo>
                    <a:pt x="1899" y="389"/>
                    <a:pt x="1885" y="409"/>
                    <a:pt x="1885" y="449"/>
                  </a:cubicBezTo>
                  <a:cubicBezTo>
                    <a:pt x="1885" y="521"/>
                    <a:pt x="1899" y="561"/>
                    <a:pt x="1925" y="634"/>
                  </a:cubicBezTo>
                  <a:cubicBezTo>
                    <a:pt x="1945" y="686"/>
                    <a:pt x="1951" y="719"/>
                    <a:pt x="1964" y="772"/>
                  </a:cubicBezTo>
                  <a:cubicBezTo>
                    <a:pt x="2004" y="864"/>
                    <a:pt x="2031" y="924"/>
                    <a:pt x="2031" y="1023"/>
                  </a:cubicBezTo>
                  <a:cubicBezTo>
                    <a:pt x="2031" y="1049"/>
                    <a:pt x="2011" y="1062"/>
                    <a:pt x="1998" y="1082"/>
                  </a:cubicBezTo>
                  <a:cubicBezTo>
                    <a:pt x="2031" y="1102"/>
                    <a:pt x="2044" y="1122"/>
                    <a:pt x="2070" y="1148"/>
                  </a:cubicBezTo>
                  <a:cubicBezTo>
                    <a:pt x="2090" y="1168"/>
                    <a:pt x="2110" y="1174"/>
                    <a:pt x="2116" y="1201"/>
                  </a:cubicBezTo>
                  <a:cubicBezTo>
                    <a:pt x="2123" y="1227"/>
                    <a:pt x="2116" y="1247"/>
                    <a:pt x="2136" y="1273"/>
                  </a:cubicBezTo>
                  <a:cubicBezTo>
                    <a:pt x="2162" y="1300"/>
                    <a:pt x="2195" y="1293"/>
                    <a:pt x="2235" y="1300"/>
                  </a:cubicBezTo>
                  <a:cubicBezTo>
                    <a:pt x="2288" y="1313"/>
                    <a:pt x="2334" y="1293"/>
                    <a:pt x="2380" y="1326"/>
                  </a:cubicBezTo>
                  <a:cubicBezTo>
                    <a:pt x="2406" y="1346"/>
                    <a:pt x="2406" y="1366"/>
                    <a:pt x="2413" y="1392"/>
                  </a:cubicBezTo>
                  <a:cubicBezTo>
                    <a:pt x="2420" y="1418"/>
                    <a:pt x="2433" y="1432"/>
                    <a:pt x="2433" y="1452"/>
                  </a:cubicBezTo>
                  <a:cubicBezTo>
                    <a:pt x="2433" y="1511"/>
                    <a:pt x="2360" y="1531"/>
                    <a:pt x="2301" y="1531"/>
                  </a:cubicBezTo>
                  <a:cubicBezTo>
                    <a:pt x="2301" y="1537"/>
                    <a:pt x="2301" y="1537"/>
                    <a:pt x="2301" y="1544"/>
                  </a:cubicBezTo>
                  <a:cubicBezTo>
                    <a:pt x="2301" y="1603"/>
                    <a:pt x="2420" y="1577"/>
                    <a:pt x="2420" y="1636"/>
                  </a:cubicBezTo>
                  <a:cubicBezTo>
                    <a:pt x="2420" y="1663"/>
                    <a:pt x="2406" y="1682"/>
                    <a:pt x="2380" y="1702"/>
                  </a:cubicBezTo>
                  <a:cubicBezTo>
                    <a:pt x="2281" y="1742"/>
                    <a:pt x="2281" y="1834"/>
                    <a:pt x="2189" y="1887"/>
                  </a:cubicBezTo>
                  <a:cubicBezTo>
                    <a:pt x="2096" y="1939"/>
                    <a:pt x="2057" y="1992"/>
                    <a:pt x="1964" y="2052"/>
                  </a:cubicBezTo>
                  <a:cubicBezTo>
                    <a:pt x="1925" y="2071"/>
                    <a:pt x="1892" y="2071"/>
                    <a:pt x="1852" y="2104"/>
                  </a:cubicBezTo>
                  <a:cubicBezTo>
                    <a:pt x="1767" y="2164"/>
                    <a:pt x="1740" y="2230"/>
                    <a:pt x="1707" y="2329"/>
                  </a:cubicBezTo>
                  <a:cubicBezTo>
                    <a:pt x="1688" y="2381"/>
                    <a:pt x="1674" y="2414"/>
                    <a:pt x="1655" y="2467"/>
                  </a:cubicBezTo>
                  <a:lnTo>
                    <a:pt x="1655" y="2467"/>
                  </a:lnTo>
                  <a:cubicBezTo>
                    <a:pt x="1720" y="2467"/>
                    <a:pt x="1720" y="2467"/>
                    <a:pt x="1720" y="2467"/>
                  </a:cubicBezTo>
                  <a:lnTo>
                    <a:pt x="1720" y="2467"/>
                  </a:lnTo>
                  <a:cubicBezTo>
                    <a:pt x="1720" y="2474"/>
                    <a:pt x="1720" y="2480"/>
                    <a:pt x="1720" y="2494"/>
                  </a:cubicBezTo>
                  <a:cubicBezTo>
                    <a:pt x="1720" y="2540"/>
                    <a:pt x="1688" y="2560"/>
                    <a:pt x="1688" y="2599"/>
                  </a:cubicBezTo>
                  <a:cubicBezTo>
                    <a:pt x="1688" y="2632"/>
                    <a:pt x="1688" y="2645"/>
                    <a:pt x="1688" y="2672"/>
                  </a:cubicBezTo>
                  <a:cubicBezTo>
                    <a:pt x="1688" y="2705"/>
                    <a:pt x="1674" y="2718"/>
                    <a:pt x="1648" y="2738"/>
                  </a:cubicBezTo>
                  <a:cubicBezTo>
                    <a:pt x="1615" y="2777"/>
                    <a:pt x="1615" y="2777"/>
                    <a:pt x="1615" y="2777"/>
                  </a:cubicBezTo>
                  <a:cubicBezTo>
                    <a:pt x="1595" y="2817"/>
                    <a:pt x="1569" y="2830"/>
                    <a:pt x="1536" y="2856"/>
                  </a:cubicBezTo>
                  <a:cubicBezTo>
                    <a:pt x="1503" y="2883"/>
                    <a:pt x="1483" y="2909"/>
                    <a:pt x="1437" y="2909"/>
                  </a:cubicBezTo>
                  <a:cubicBezTo>
                    <a:pt x="1424" y="2909"/>
                    <a:pt x="1417" y="2903"/>
                    <a:pt x="1404" y="2896"/>
                  </a:cubicBezTo>
                  <a:lnTo>
                    <a:pt x="1404" y="2896"/>
                  </a:lnTo>
                  <a:cubicBezTo>
                    <a:pt x="1424" y="2856"/>
                    <a:pt x="1410" y="2830"/>
                    <a:pt x="1444" y="2797"/>
                  </a:cubicBezTo>
                  <a:cubicBezTo>
                    <a:pt x="1410" y="2784"/>
                    <a:pt x="1391" y="2777"/>
                    <a:pt x="1358" y="2757"/>
                  </a:cubicBezTo>
                  <a:cubicBezTo>
                    <a:pt x="1305" y="2731"/>
                    <a:pt x="1265" y="2711"/>
                    <a:pt x="1246" y="2652"/>
                  </a:cubicBezTo>
                  <a:cubicBezTo>
                    <a:pt x="1239" y="2606"/>
                    <a:pt x="1246" y="2553"/>
                    <a:pt x="1199" y="2546"/>
                  </a:cubicBezTo>
                  <a:cubicBezTo>
                    <a:pt x="1147" y="2533"/>
                    <a:pt x="1081" y="2546"/>
                    <a:pt x="1081" y="2494"/>
                  </a:cubicBezTo>
                  <a:cubicBezTo>
                    <a:pt x="1081" y="2461"/>
                    <a:pt x="1081" y="2441"/>
                    <a:pt x="1081" y="2408"/>
                  </a:cubicBezTo>
                  <a:cubicBezTo>
                    <a:pt x="1081" y="2362"/>
                    <a:pt x="1034" y="2349"/>
                    <a:pt x="1002" y="2329"/>
                  </a:cubicBezTo>
                  <a:cubicBezTo>
                    <a:pt x="969" y="2302"/>
                    <a:pt x="955" y="2282"/>
                    <a:pt x="922" y="2256"/>
                  </a:cubicBezTo>
                  <a:cubicBezTo>
                    <a:pt x="856" y="2197"/>
                    <a:pt x="850" y="2137"/>
                    <a:pt x="810" y="2058"/>
                  </a:cubicBezTo>
                  <a:cubicBezTo>
                    <a:pt x="790" y="2012"/>
                    <a:pt x="758" y="1986"/>
                    <a:pt x="751" y="1933"/>
                  </a:cubicBezTo>
                  <a:cubicBezTo>
                    <a:pt x="744" y="1900"/>
                    <a:pt x="744" y="1874"/>
                    <a:pt x="718" y="1847"/>
                  </a:cubicBezTo>
                  <a:cubicBezTo>
                    <a:pt x="665" y="1788"/>
                    <a:pt x="612" y="1781"/>
                    <a:pt x="546" y="1735"/>
                  </a:cubicBezTo>
                  <a:cubicBezTo>
                    <a:pt x="513" y="1722"/>
                    <a:pt x="494" y="1709"/>
                    <a:pt x="480" y="1676"/>
                  </a:cubicBezTo>
                  <a:cubicBezTo>
                    <a:pt x="467" y="1656"/>
                    <a:pt x="474" y="1629"/>
                    <a:pt x="454" y="1623"/>
                  </a:cubicBezTo>
                  <a:cubicBezTo>
                    <a:pt x="434" y="1610"/>
                    <a:pt x="421" y="1623"/>
                    <a:pt x="401" y="1616"/>
                  </a:cubicBezTo>
                  <a:cubicBezTo>
                    <a:pt x="355" y="1610"/>
                    <a:pt x="342" y="1583"/>
                    <a:pt x="302" y="1564"/>
                  </a:cubicBezTo>
                  <a:cubicBezTo>
                    <a:pt x="263" y="1544"/>
                    <a:pt x="243" y="1524"/>
                    <a:pt x="236" y="1484"/>
                  </a:cubicBezTo>
                  <a:cubicBezTo>
                    <a:pt x="223" y="1399"/>
                    <a:pt x="223" y="1333"/>
                    <a:pt x="170" y="1267"/>
                  </a:cubicBezTo>
                  <a:cubicBezTo>
                    <a:pt x="124" y="1214"/>
                    <a:pt x="91" y="1194"/>
                    <a:pt x="38" y="1155"/>
                  </a:cubicBezTo>
                  <a:cubicBezTo>
                    <a:pt x="20" y="1148"/>
                    <a:pt x="0" y="1141"/>
                    <a:pt x="0" y="1122"/>
                  </a:cubicBezTo>
                  <a:cubicBezTo>
                    <a:pt x="0" y="1089"/>
                    <a:pt x="20" y="1069"/>
                    <a:pt x="33" y="1029"/>
                  </a:cubicBezTo>
                  <a:cubicBezTo>
                    <a:pt x="52" y="977"/>
                    <a:pt x="52" y="943"/>
                    <a:pt x="58" y="884"/>
                  </a:cubicBezTo>
                  <a:close/>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2" name="Freeform 33"/>
            <p:cNvSpPr>
              <a:spLocks noChangeArrowheads="1"/>
            </p:cNvSpPr>
            <p:nvPr/>
          </p:nvSpPr>
          <p:spPr bwMode="auto">
            <a:xfrm>
              <a:off x="1618558" y="2559439"/>
              <a:ext cx="934003" cy="517687"/>
            </a:xfrm>
            <a:custGeom>
              <a:avLst/>
              <a:gdLst>
                <a:gd name="T0" fmla="*/ 3548 w 3701"/>
                <a:gd name="T1" fmla="*/ 1273 h 2052"/>
                <a:gd name="T2" fmla="*/ 3548 w 3701"/>
                <a:gd name="T3" fmla="*/ 1273 h 2052"/>
                <a:gd name="T4" fmla="*/ 3700 w 3701"/>
                <a:gd name="T5" fmla="*/ 1365 h 2052"/>
                <a:gd name="T6" fmla="*/ 3700 w 3701"/>
                <a:gd name="T7" fmla="*/ 1365 h 2052"/>
                <a:gd name="T8" fmla="*/ 3674 w 3701"/>
                <a:gd name="T9" fmla="*/ 1378 h 2052"/>
                <a:gd name="T10" fmla="*/ 3608 w 3701"/>
                <a:gd name="T11" fmla="*/ 1431 h 2052"/>
                <a:gd name="T12" fmla="*/ 3529 w 3701"/>
                <a:gd name="T13" fmla="*/ 1530 h 2052"/>
                <a:gd name="T14" fmla="*/ 3397 w 3701"/>
                <a:gd name="T15" fmla="*/ 1569 h 2052"/>
                <a:gd name="T16" fmla="*/ 3258 w 3701"/>
                <a:gd name="T17" fmla="*/ 1728 h 2052"/>
                <a:gd name="T18" fmla="*/ 3205 w 3701"/>
                <a:gd name="T19" fmla="*/ 1780 h 2052"/>
                <a:gd name="T20" fmla="*/ 3087 w 3701"/>
                <a:gd name="T21" fmla="*/ 1754 h 2052"/>
                <a:gd name="T22" fmla="*/ 3014 w 3701"/>
                <a:gd name="T23" fmla="*/ 1820 h 2052"/>
                <a:gd name="T24" fmla="*/ 2902 w 3701"/>
                <a:gd name="T25" fmla="*/ 1932 h 2052"/>
                <a:gd name="T26" fmla="*/ 2777 w 3701"/>
                <a:gd name="T27" fmla="*/ 2018 h 2052"/>
                <a:gd name="T28" fmla="*/ 2678 w 3701"/>
                <a:gd name="T29" fmla="*/ 1972 h 2052"/>
                <a:gd name="T30" fmla="*/ 2625 w 3701"/>
                <a:gd name="T31" fmla="*/ 1972 h 2052"/>
                <a:gd name="T32" fmla="*/ 2539 w 3701"/>
                <a:gd name="T33" fmla="*/ 1958 h 2052"/>
                <a:gd name="T34" fmla="*/ 2328 w 3701"/>
                <a:gd name="T35" fmla="*/ 2011 h 2052"/>
                <a:gd name="T36" fmla="*/ 2328 w 3701"/>
                <a:gd name="T37" fmla="*/ 2011 h 2052"/>
                <a:gd name="T38" fmla="*/ 2236 w 3701"/>
                <a:gd name="T39" fmla="*/ 1978 h 2052"/>
                <a:gd name="T40" fmla="*/ 2170 w 3701"/>
                <a:gd name="T41" fmla="*/ 1958 h 2052"/>
                <a:gd name="T42" fmla="*/ 2104 w 3701"/>
                <a:gd name="T43" fmla="*/ 1972 h 2052"/>
                <a:gd name="T44" fmla="*/ 1932 w 3701"/>
                <a:gd name="T45" fmla="*/ 2018 h 2052"/>
                <a:gd name="T46" fmla="*/ 1847 w 3701"/>
                <a:gd name="T47" fmla="*/ 2051 h 2052"/>
                <a:gd name="T48" fmla="*/ 1741 w 3701"/>
                <a:gd name="T49" fmla="*/ 1932 h 2052"/>
                <a:gd name="T50" fmla="*/ 1688 w 3701"/>
                <a:gd name="T51" fmla="*/ 1747 h 2052"/>
                <a:gd name="T52" fmla="*/ 1688 w 3701"/>
                <a:gd name="T53" fmla="*/ 1682 h 2052"/>
                <a:gd name="T54" fmla="*/ 1695 w 3701"/>
                <a:gd name="T55" fmla="*/ 1549 h 2052"/>
                <a:gd name="T56" fmla="*/ 1688 w 3701"/>
                <a:gd name="T57" fmla="*/ 1444 h 2052"/>
                <a:gd name="T58" fmla="*/ 1715 w 3701"/>
                <a:gd name="T59" fmla="*/ 1352 h 2052"/>
                <a:gd name="T60" fmla="*/ 1748 w 3701"/>
                <a:gd name="T61" fmla="*/ 1147 h 2052"/>
                <a:gd name="T62" fmla="*/ 1748 w 3701"/>
                <a:gd name="T63" fmla="*/ 1128 h 2052"/>
                <a:gd name="T64" fmla="*/ 1523 w 3701"/>
                <a:gd name="T65" fmla="*/ 1286 h 2052"/>
                <a:gd name="T66" fmla="*/ 1391 w 3701"/>
                <a:gd name="T67" fmla="*/ 1418 h 2052"/>
                <a:gd name="T68" fmla="*/ 1326 w 3701"/>
                <a:gd name="T69" fmla="*/ 1451 h 2052"/>
                <a:gd name="T70" fmla="*/ 1200 w 3701"/>
                <a:gd name="T71" fmla="*/ 1451 h 2052"/>
                <a:gd name="T72" fmla="*/ 956 w 3701"/>
                <a:gd name="T73" fmla="*/ 1464 h 2052"/>
                <a:gd name="T74" fmla="*/ 864 w 3701"/>
                <a:gd name="T75" fmla="*/ 1358 h 2052"/>
                <a:gd name="T76" fmla="*/ 811 w 3701"/>
                <a:gd name="T77" fmla="*/ 1246 h 2052"/>
                <a:gd name="T78" fmla="*/ 732 w 3701"/>
                <a:gd name="T79" fmla="*/ 1200 h 2052"/>
                <a:gd name="T80" fmla="*/ 521 w 3701"/>
                <a:gd name="T81" fmla="*/ 1141 h 2052"/>
                <a:gd name="T82" fmla="*/ 422 w 3701"/>
                <a:gd name="T83" fmla="*/ 1141 h 2052"/>
                <a:gd name="T84" fmla="*/ 455 w 3701"/>
                <a:gd name="T85" fmla="*/ 989 h 2052"/>
                <a:gd name="T86" fmla="*/ 369 w 3701"/>
                <a:gd name="T87" fmla="*/ 804 h 2052"/>
                <a:gd name="T88" fmla="*/ 283 w 3701"/>
                <a:gd name="T89" fmla="*/ 732 h 2052"/>
                <a:gd name="T90" fmla="*/ 257 w 3701"/>
                <a:gd name="T91" fmla="*/ 633 h 2052"/>
                <a:gd name="T92" fmla="*/ 171 w 3701"/>
                <a:gd name="T93" fmla="*/ 475 h 2052"/>
                <a:gd name="T94" fmla="*/ 151 w 3701"/>
                <a:gd name="T95" fmla="*/ 408 h 2052"/>
                <a:gd name="T96" fmla="*/ 151 w 3701"/>
                <a:gd name="T97" fmla="*/ 343 h 2052"/>
                <a:gd name="T98" fmla="*/ 138 w 3701"/>
                <a:gd name="T99" fmla="*/ 290 h 2052"/>
                <a:gd name="T100" fmla="*/ 66 w 3701"/>
                <a:gd name="T101" fmla="*/ 263 h 2052"/>
                <a:gd name="T102" fmla="*/ 52 w 3701"/>
                <a:gd name="T103" fmla="*/ 211 h 2052"/>
                <a:gd name="T104" fmla="*/ 20 w 3701"/>
                <a:gd name="T105" fmla="*/ 138 h 2052"/>
                <a:gd name="T106" fmla="*/ 132 w 3701"/>
                <a:gd name="T107" fmla="*/ 99 h 2052"/>
                <a:gd name="T108" fmla="*/ 132 w 3701"/>
                <a:gd name="T109" fmla="*/ 19 h 2052"/>
                <a:gd name="T110" fmla="*/ 132 w 3701"/>
                <a:gd name="T111" fmla="*/ 0 h 2052"/>
                <a:gd name="T112" fmla="*/ 132 w 3701"/>
                <a:gd name="T113" fmla="*/ 0 h 2052"/>
                <a:gd name="T114" fmla="*/ 2955 w 3701"/>
                <a:gd name="T115" fmla="*/ 1015 h 2052"/>
                <a:gd name="T116" fmla="*/ 3548 w 3701"/>
                <a:gd name="T117" fmla="*/ 1273 h 2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01" h="2052">
                  <a:moveTo>
                    <a:pt x="3548" y="1273"/>
                  </a:moveTo>
                  <a:lnTo>
                    <a:pt x="3548" y="1273"/>
                  </a:lnTo>
                  <a:cubicBezTo>
                    <a:pt x="3601" y="1319"/>
                    <a:pt x="3647" y="1325"/>
                    <a:pt x="3700" y="1365"/>
                  </a:cubicBezTo>
                  <a:lnTo>
                    <a:pt x="3700" y="1365"/>
                  </a:lnTo>
                  <a:cubicBezTo>
                    <a:pt x="3693" y="1365"/>
                    <a:pt x="3680" y="1372"/>
                    <a:pt x="3674" y="1378"/>
                  </a:cubicBezTo>
                  <a:cubicBezTo>
                    <a:pt x="3641" y="1398"/>
                    <a:pt x="3634" y="1411"/>
                    <a:pt x="3608" y="1431"/>
                  </a:cubicBezTo>
                  <a:cubicBezTo>
                    <a:pt x="3568" y="1464"/>
                    <a:pt x="3568" y="1503"/>
                    <a:pt x="3529" y="1530"/>
                  </a:cubicBezTo>
                  <a:cubicBezTo>
                    <a:pt x="3482" y="1556"/>
                    <a:pt x="3436" y="1536"/>
                    <a:pt x="3397" y="1569"/>
                  </a:cubicBezTo>
                  <a:cubicBezTo>
                    <a:pt x="3337" y="1629"/>
                    <a:pt x="3318" y="1675"/>
                    <a:pt x="3258" y="1728"/>
                  </a:cubicBezTo>
                  <a:cubicBezTo>
                    <a:pt x="3232" y="1741"/>
                    <a:pt x="3238" y="1780"/>
                    <a:pt x="3205" y="1780"/>
                  </a:cubicBezTo>
                  <a:cubicBezTo>
                    <a:pt x="3159" y="1780"/>
                    <a:pt x="3133" y="1754"/>
                    <a:pt x="3087" y="1754"/>
                  </a:cubicBezTo>
                  <a:cubicBezTo>
                    <a:pt x="3047" y="1754"/>
                    <a:pt x="3041" y="1794"/>
                    <a:pt x="3014" y="1820"/>
                  </a:cubicBezTo>
                  <a:cubicBezTo>
                    <a:pt x="2968" y="1859"/>
                    <a:pt x="2942" y="1886"/>
                    <a:pt x="2902" y="1932"/>
                  </a:cubicBezTo>
                  <a:cubicBezTo>
                    <a:pt x="2856" y="1972"/>
                    <a:pt x="2836" y="2018"/>
                    <a:pt x="2777" y="2018"/>
                  </a:cubicBezTo>
                  <a:cubicBezTo>
                    <a:pt x="2731" y="2018"/>
                    <a:pt x="2717" y="1991"/>
                    <a:pt x="2678" y="1972"/>
                  </a:cubicBezTo>
                  <a:cubicBezTo>
                    <a:pt x="2658" y="1965"/>
                    <a:pt x="2645" y="1978"/>
                    <a:pt x="2625" y="1972"/>
                  </a:cubicBezTo>
                  <a:cubicBezTo>
                    <a:pt x="2592" y="1972"/>
                    <a:pt x="2572" y="1958"/>
                    <a:pt x="2539" y="1958"/>
                  </a:cubicBezTo>
                  <a:cubicBezTo>
                    <a:pt x="2453" y="1958"/>
                    <a:pt x="2407" y="1978"/>
                    <a:pt x="2328" y="2011"/>
                  </a:cubicBezTo>
                  <a:lnTo>
                    <a:pt x="2328" y="2011"/>
                  </a:lnTo>
                  <a:cubicBezTo>
                    <a:pt x="2289" y="1998"/>
                    <a:pt x="2269" y="1991"/>
                    <a:pt x="2236" y="1978"/>
                  </a:cubicBezTo>
                  <a:cubicBezTo>
                    <a:pt x="2209" y="1972"/>
                    <a:pt x="2196" y="1958"/>
                    <a:pt x="2170" y="1958"/>
                  </a:cubicBezTo>
                  <a:cubicBezTo>
                    <a:pt x="2144" y="1958"/>
                    <a:pt x="2130" y="1965"/>
                    <a:pt x="2104" y="1972"/>
                  </a:cubicBezTo>
                  <a:cubicBezTo>
                    <a:pt x="2038" y="1991"/>
                    <a:pt x="1992" y="1985"/>
                    <a:pt x="1932" y="2018"/>
                  </a:cubicBezTo>
                  <a:cubicBezTo>
                    <a:pt x="1899" y="2031"/>
                    <a:pt x="1880" y="2051"/>
                    <a:pt x="1847" y="2051"/>
                  </a:cubicBezTo>
                  <a:cubicBezTo>
                    <a:pt x="1781" y="2051"/>
                    <a:pt x="1754" y="1991"/>
                    <a:pt x="1741" y="1932"/>
                  </a:cubicBezTo>
                  <a:cubicBezTo>
                    <a:pt x="1715" y="1859"/>
                    <a:pt x="1688" y="1827"/>
                    <a:pt x="1688" y="1747"/>
                  </a:cubicBezTo>
                  <a:cubicBezTo>
                    <a:pt x="1688" y="1721"/>
                    <a:pt x="1688" y="1708"/>
                    <a:pt x="1688" y="1682"/>
                  </a:cubicBezTo>
                  <a:cubicBezTo>
                    <a:pt x="1688" y="1629"/>
                    <a:pt x="1695" y="1602"/>
                    <a:pt x="1695" y="1549"/>
                  </a:cubicBezTo>
                  <a:cubicBezTo>
                    <a:pt x="1695" y="1510"/>
                    <a:pt x="1688" y="1490"/>
                    <a:pt x="1688" y="1444"/>
                  </a:cubicBezTo>
                  <a:cubicBezTo>
                    <a:pt x="1688" y="1411"/>
                    <a:pt x="1708" y="1391"/>
                    <a:pt x="1715" y="1352"/>
                  </a:cubicBezTo>
                  <a:cubicBezTo>
                    <a:pt x="1728" y="1273"/>
                    <a:pt x="1748" y="1226"/>
                    <a:pt x="1748" y="1147"/>
                  </a:cubicBezTo>
                  <a:cubicBezTo>
                    <a:pt x="1748" y="1141"/>
                    <a:pt x="1748" y="1134"/>
                    <a:pt x="1748" y="1128"/>
                  </a:cubicBezTo>
                  <a:cubicBezTo>
                    <a:pt x="1669" y="1200"/>
                    <a:pt x="1609" y="1220"/>
                    <a:pt x="1523" y="1286"/>
                  </a:cubicBezTo>
                  <a:cubicBezTo>
                    <a:pt x="1471" y="1325"/>
                    <a:pt x="1451" y="1372"/>
                    <a:pt x="1391" y="1418"/>
                  </a:cubicBezTo>
                  <a:cubicBezTo>
                    <a:pt x="1372" y="1431"/>
                    <a:pt x="1359" y="1451"/>
                    <a:pt x="1326" y="1451"/>
                  </a:cubicBezTo>
                  <a:cubicBezTo>
                    <a:pt x="1279" y="1451"/>
                    <a:pt x="1253" y="1451"/>
                    <a:pt x="1200" y="1451"/>
                  </a:cubicBezTo>
                  <a:cubicBezTo>
                    <a:pt x="1108" y="1457"/>
                    <a:pt x="1055" y="1464"/>
                    <a:pt x="956" y="1464"/>
                  </a:cubicBezTo>
                  <a:cubicBezTo>
                    <a:pt x="904" y="1464"/>
                    <a:pt x="884" y="1411"/>
                    <a:pt x="864" y="1358"/>
                  </a:cubicBezTo>
                  <a:cubicBezTo>
                    <a:pt x="851" y="1312"/>
                    <a:pt x="837" y="1286"/>
                    <a:pt x="811" y="1246"/>
                  </a:cubicBezTo>
                  <a:cubicBezTo>
                    <a:pt x="791" y="1220"/>
                    <a:pt x="765" y="1213"/>
                    <a:pt x="732" y="1200"/>
                  </a:cubicBezTo>
                  <a:cubicBezTo>
                    <a:pt x="666" y="1147"/>
                    <a:pt x="607" y="1141"/>
                    <a:pt x="521" y="1141"/>
                  </a:cubicBezTo>
                  <a:cubicBezTo>
                    <a:pt x="481" y="1141"/>
                    <a:pt x="462" y="1141"/>
                    <a:pt x="422" y="1141"/>
                  </a:cubicBezTo>
                  <a:cubicBezTo>
                    <a:pt x="455" y="989"/>
                    <a:pt x="455" y="989"/>
                    <a:pt x="455" y="989"/>
                  </a:cubicBezTo>
                  <a:cubicBezTo>
                    <a:pt x="448" y="910"/>
                    <a:pt x="415" y="870"/>
                    <a:pt x="369" y="804"/>
                  </a:cubicBezTo>
                  <a:cubicBezTo>
                    <a:pt x="343" y="771"/>
                    <a:pt x="303" y="771"/>
                    <a:pt x="283" y="732"/>
                  </a:cubicBezTo>
                  <a:cubicBezTo>
                    <a:pt x="270" y="699"/>
                    <a:pt x="283" y="666"/>
                    <a:pt x="257" y="633"/>
                  </a:cubicBezTo>
                  <a:cubicBezTo>
                    <a:pt x="211" y="580"/>
                    <a:pt x="171" y="540"/>
                    <a:pt x="171" y="475"/>
                  </a:cubicBezTo>
                  <a:cubicBezTo>
                    <a:pt x="151" y="408"/>
                    <a:pt x="151" y="408"/>
                    <a:pt x="151" y="408"/>
                  </a:cubicBezTo>
                  <a:cubicBezTo>
                    <a:pt x="151" y="382"/>
                    <a:pt x="151" y="369"/>
                    <a:pt x="151" y="343"/>
                  </a:cubicBezTo>
                  <a:cubicBezTo>
                    <a:pt x="151" y="323"/>
                    <a:pt x="151" y="303"/>
                    <a:pt x="138" y="290"/>
                  </a:cubicBezTo>
                  <a:cubicBezTo>
                    <a:pt x="112" y="277"/>
                    <a:pt x="92" y="283"/>
                    <a:pt x="66" y="263"/>
                  </a:cubicBezTo>
                  <a:cubicBezTo>
                    <a:pt x="52" y="250"/>
                    <a:pt x="59" y="231"/>
                    <a:pt x="52" y="211"/>
                  </a:cubicBezTo>
                  <a:cubicBezTo>
                    <a:pt x="46" y="178"/>
                    <a:pt x="0" y="158"/>
                    <a:pt x="20" y="138"/>
                  </a:cubicBezTo>
                  <a:cubicBezTo>
                    <a:pt x="52" y="105"/>
                    <a:pt x="132" y="145"/>
                    <a:pt x="132" y="99"/>
                  </a:cubicBezTo>
                  <a:cubicBezTo>
                    <a:pt x="132" y="65"/>
                    <a:pt x="132" y="46"/>
                    <a:pt x="132" y="19"/>
                  </a:cubicBezTo>
                  <a:cubicBezTo>
                    <a:pt x="132" y="13"/>
                    <a:pt x="132" y="6"/>
                    <a:pt x="132" y="0"/>
                  </a:cubicBezTo>
                  <a:lnTo>
                    <a:pt x="132" y="0"/>
                  </a:lnTo>
                  <a:cubicBezTo>
                    <a:pt x="2955" y="1015"/>
                    <a:pt x="2955" y="1015"/>
                    <a:pt x="2955" y="1015"/>
                  </a:cubicBezTo>
                  <a:cubicBezTo>
                    <a:pt x="3548" y="1273"/>
                    <a:pt x="3548" y="1273"/>
                    <a:pt x="3548" y="1273"/>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 name="Freeform 34"/>
            <p:cNvSpPr>
              <a:spLocks noChangeArrowheads="1"/>
            </p:cNvSpPr>
            <p:nvPr/>
          </p:nvSpPr>
          <p:spPr bwMode="auto">
            <a:xfrm>
              <a:off x="2514711" y="2660749"/>
              <a:ext cx="889474" cy="715857"/>
            </a:xfrm>
            <a:custGeom>
              <a:avLst/>
              <a:gdLst>
                <a:gd name="T0" fmla="*/ 0 w 3524"/>
                <a:gd name="T1" fmla="*/ 871 h 2837"/>
                <a:gd name="T2" fmla="*/ 152 w 3524"/>
                <a:gd name="T3" fmla="*/ 963 h 2837"/>
                <a:gd name="T4" fmla="*/ 436 w 3524"/>
                <a:gd name="T5" fmla="*/ 903 h 2837"/>
                <a:gd name="T6" fmla="*/ 561 w 3524"/>
                <a:gd name="T7" fmla="*/ 910 h 2837"/>
                <a:gd name="T8" fmla="*/ 772 w 3524"/>
                <a:gd name="T9" fmla="*/ 877 h 2837"/>
                <a:gd name="T10" fmla="*/ 798 w 3524"/>
                <a:gd name="T11" fmla="*/ 1022 h 2837"/>
                <a:gd name="T12" fmla="*/ 772 w 3524"/>
                <a:gd name="T13" fmla="*/ 1167 h 2837"/>
                <a:gd name="T14" fmla="*/ 851 w 3524"/>
                <a:gd name="T15" fmla="*/ 1471 h 2837"/>
                <a:gd name="T16" fmla="*/ 878 w 3524"/>
                <a:gd name="T17" fmla="*/ 1840 h 2837"/>
                <a:gd name="T18" fmla="*/ 911 w 3524"/>
                <a:gd name="T19" fmla="*/ 2005 h 2837"/>
                <a:gd name="T20" fmla="*/ 957 w 3524"/>
                <a:gd name="T21" fmla="*/ 2012 h 2837"/>
                <a:gd name="T22" fmla="*/ 1174 w 3524"/>
                <a:gd name="T23" fmla="*/ 2150 h 2837"/>
                <a:gd name="T24" fmla="*/ 1359 w 3524"/>
                <a:gd name="T25" fmla="*/ 2315 h 2837"/>
                <a:gd name="T26" fmla="*/ 1517 w 3524"/>
                <a:gd name="T27" fmla="*/ 2328 h 2837"/>
                <a:gd name="T28" fmla="*/ 1649 w 3524"/>
                <a:gd name="T29" fmla="*/ 2295 h 2837"/>
                <a:gd name="T30" fmla="*/ 1874 w 3524"/>
                <a:gd name="T31" fmla="*/ 2348 h 2837"/>
                <a:gd name="T32" fmla="*/ 2111 w 3524"/>
                <a:gd name="T33" fmla="*/ 2533 h 2837"/>
                <a:gd name="T34" fmla="*/ 2335 w 3524"/>
                <a:gd name="T35" fmla="*/ 2579 h 2837"/>
                <a:gd name="T36" fmla="*/ 2520 w 3524"/>
                <a:gd name="T37" fmla="*/ 2704 h 2837"/>
                <a:gd name="T38" fmla="*/ 2645 w 3524"/>
                <a:gd name="T39" fmla="*/ 2783 h 2837"/>
                <a:gd name="T40" fmla="*/ 2883 w 3524"/>
                <a:gd name="T41" fmla="*/ 2829 h 2837"/>
                <a:gd name="T42" fmla="*/ 3048 w 3524"/>
                <a:gd name="T43" fmla="*/ 2836 h 2837"/>
                <a:gd name="T44" fmla="*/ 3134 w 3524"/>
                <a:gd name="T45" fmla="*/ 2724 h 2837"/>
                <a:gd name="T46" fmla="*/ 3430 w 3524"/>
                <a:gd name="T47" fmla="*/ 2289 h 2837"/>
                <a:gd name="T48" fmla="*/ 3523 w 3524"/>
                <a:gd name="T49" fmla="*/ 2084 h 2837"/>
                <a:gd name="T50" fmla="*/ 3450 w 3524"/>
                <a:gd name="T51" fmla="*/ 1893 h 2837"/>
                <a:gd name="T52" fmla="*/ 3371 w 3524"/>
                <a:gd name="T53" fmla="*/ 1589 h 2837"/>
                <a:gd name="T54" fmla="*/ 3153 w 3524"/>
                <a:gd name="T55" fmla="*/ 1537 h 2837"/>
                <a:gd name="T56" fmla="*/ 2870 w 3524"/>
                <a:gd name="T57" fmla="*/ 1280 h 2837"/>
                <a:gd name="T58" fmla="*/ 2764 w 3524"/>
                <a:gd name="T59" fmla="*/ 600 h 2837"/>
                <a:gd name="T60" fmla="*/ 2593 w 3524"/>
                <a:gd name="T61" fmla="*/ 396 h 2837"/>
                <a:gd name="T62" fmla="*/ 2381 w 3524"/>
                <a:gd name="T63" fmla="*/ 396 h 2837"/>
                <a:gd name="T64" fmla="*/ 1669 w 3524"/>
                <a:gd name="T65" fmla="*/ 0 h 2837"/>
                <a:gd name="T66" fmla="*/ 1531 w 3524"/>
                <a:gd name="T67" fmla="*/ 138 h 2837"/>
                <a:gd name="T68" fmla="*/ 1379 w 3524"/>
                <a:gd name="T69" fmla="*/ 323 h 2837"/>
                <a:gd name="T70" fmla="*/ 1102 w 3524"/>
                <a:gd name="T71" fmla="*/ 534 h 2837"/>
                <a:gd name="T72" fmla="*/ 944 w 3524"/>
                <a:gd name="T73" fmla="*/ 627 h 2837"/>
                <a:gd name="T74" fmla="*/ 792 w 3524"/>
                <a:gd name="T75" fmla="*/ 692 h 2837"/>
                <a:gd name="T76" fmla="*/ 667 w 3524"/>
                <a:gd name="T77" fmla="*/ 673 h 2837"/>
                <a:gd name="T78" fmla="*/ 423 w 3524"/>
                <a:gd name="T79" fmla="*/ 699 h 2837"/>
                <a:gd name="T80" fmla="*/ 126 w 3524"/>
                <a:gd name="T81" fmla="*/ 844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24" h="2837">
                  <a:moveTo>
                    <a:pt x="0" y="871"/>
                  </a:moveTo>
                  <a:lnTo>
                    <a:pt x="0" y="871"/>
                  </a:lnTo>
                  <a:cubicBezTo>
                    <a:pt x="53" y="917"/>
                    <a:pt x="99" y="923"/>
                    <a:pt x="152" y="963"/>
                  </a:cubicBezTo>
                  <a:lnTo>
                    <a:pt x="152" y="963"/>
                  </a:lnTo>
                  <a:cubicBezTo>
                    <a:pt x="198" y="950"/>
                    <a:pt x="238" y="956"/>
                    <a:pt x="284" y="937"/>
                  </a:cubicBezTo>
                  <a:cubicBezTo>
                    <a:pt x="337" y="910"/>
                    <a:pt x="376" y="910"/>
                    <a:pt x="436" y="903"/>
                  </a:cubicBezTo>
                  <a:cubicBezTo>
                    <a:pt x="469" y="897"/>
                    <a:pt x="488" y="884"/>
                    <a:pt x="515" y="884"/>
                  </a:cubicBezTo>
                  <a:cubicBezTo>
                    <a:pt x="535" y="884"/>
                    <a:pt x="541" y="910"/>
                    <a:pt x="561" y="910"/>
                  </a:cubicBezTo>
                  <a:cubicBezTo>
                    <a:pt x="594" y="910"/>
                    <a:pt x="614" y="910"/>
                    <a:pt x="647" y="910"/>
                  </a:cubicBezTo>
                  <a:cubicBezTo>
                    <a:pt x="693" y="910"/>
                    <a:pt x="733" y="903"/>
                    <a:pt x="772" y="877"/>
                  </a:cubicBezTo>
                  <a:cubicBezTo>
                    <a:pt x="772" y="890"/>
                    <a:pt x="772" y="903"/>
                    <a:pt x="772" y="923"/>
                  </a:cubicBezTo>
                  <a:cubicBezTo>
                    <a:pt x="772" y="963"/>
                    <a:pt x="798" y="983"/>
                    <a:pt x="798" y="1022"/>
                  </a:cubicBezTo>
                  <a:cubicBezTo>
                    <a:pt x="798" y="1049"/>
                    <a:pt x="798" y="1062"/>
                    <a:pt x="798" y="1088"/>
                  </a:cubicBezTo>
                  <a:cubicBezTo>
                    <a:pt x="798" y="1121"/>
                    <a:pt x="772" y="1134"/>
                    <a:pt x="772" y="1167"/>
                  </a:cubicBezTo>
                  <a:cubicBezTo>
                    <a:pt x="766" y="1200"/>
                    <a:pt x="779" y="1233"/>
                    <a:pt x="752" y="1260"/>
                  </a:cubicBezTo>
                  <a:cubicBezTo>
                    <a:pt x="752" y="1345"/>
                    <a:pt x="845" y="1385"/>
                    <a:pt x="851" y="1471"/>
                  </a:cubicBezTo>
                  <a:cubicBezTo>
                    <a:pt x="845" y="1543"/>
                    <a:pt x="831" y="1616"/>
                    <a:pt x="825" y="1688"/>
                  </a:cubicBezTo>
                  <a:cubicBezTo>
                    <a:pt x="825" y="1754"/>
                    <a:pt x="831" y="1800"/>
                    <a:pt x="878" y="1840"/>
                  </a:cubicBezTo>
                  <a:cubicBezTo>
                    <a:pt x="897" y="1860"/>
                    <a:pt x="930" y="1867"/>
                    <a:pt x="930" y="1893"/>
                  </a:cubicBezTo>
                  <a:cubicBezTo>
                    <a:pt x="930" y="1939"/>
                    <a:pt x="911" y="1959"/>
                    <a:pt x="911" y="2005"/>
                  </a:cubicBezTo>
                  <a:cubicBezTo>
                    <a:pt x="911" y="2012"/>
                    <a:pt x="911" y="2018"/>
                    <a:pt x="911" y="2025"/>
                  </a:cubicBezTo>
                  <a:cubicBezTo>
                    <a:pt x="924" y="2018"/>
                    <a:pt x="944" y="2012"/>
                    <a:pt x="957" y="2012"/>
                  </a:cubicBezTo>
                  <a:cubicBezTo>
                    <a:pt x="1003" y="2012"/>
                    <a:pt x="1016" y="2051"/>
                    <a:pt x="1062" y="2078"/>
                  </a:cubicBezTo>
                  <a:cubicBezTo>
                    <a:pt x="1102" y="2104"/>
                    <a:pt x="1128" y="2124"/>
                    <a:pt x="1174" y="2150"/>
                  </a:cubicBezTo>
                  <a:cubicBezTo>
                    <a:pt x="1221" y="2170"/>
                    <a:pt x="1214" y="2223"/>
                    <a:pt x="1240" y="2269"/>
                  </a:cubicBezTo>
                  <a:cubicBezTo>
                    <a:pt x="1273" y="2308"/>
                    <a:pt x="1313" y="2308"/>
                    <a:pt x="1359" y="2315"/>
                  </a:cubicBezTo>
                  <a:cubicBezTo>
                    <a:pt x="1392" y="2328"/>
                    <a:pt x="1405" y="2354"/>
                    <a:pt x="1445" y="2354"/>
                  </a:cubicBezTo>
                  <a:cubicBezTo>
                    <a:pt x="1471" y="2354"/>
                    <a:pt x="1491" y="2341"/>
                    <a:pt x="1517" y="2328"/>
                  </a:cubicBezTo>
                  <a:cubicBezTo>
                    <a:pt x="1537" y="2315"/>
                    <a:pt x="1551" y="2322"/>
                    <a:pt x="1577" y="2315"/>
                  </a:cubicBezTo>
                  <a:cubicBezTo>
                    <a:pt x="1603" y="2315"/>
                    <a:pt x="1623" y="2295"/>
                    <a:pt x="1649" y="2295"/>
                  </a:cubicBezTo>
                  <a:cubicBezTo>
                    <a:pt x="1722" y="2295"/>
                    <a:pt x="1748" y="2341"/>
                    <a:pt x="1821" y="2348"/>
                  </a:cubicBezTo>
                  <a:cubicBezTo>
                    <a:pt x="1841" y="2348"/>
                    <a:pt x="1854" y="2348"/>
                    <a:pt x="1874" y="2348"/>
                  </a:cubicBezTo>
                  <a:cubicBezTo>
                    <a:pt x="1907" y="2348"/>
                    <a:pt x="1913" y="2381"/>
                    <a:pt x="1933" y="2407"/>
                  </a:cubicBezTo>
                  <a:cubicBezTo>
                    <a:pt x="1999" y="2467"/>
                    <a:pt x="2039" y="2493"/>
                    <a:pt x="2111" y="2533"/>
                  </a:cubicBezTo>
                  <a:cubicBezTo>
                    <a:pt x="2203" y="2513"/>
                    <a:pt x="2203" y="2513"/>
                    <a:pt x="2203" y="2513"/>
                  </a:cubicBezTo>
                  <a:cubicBezTo>
                    <a:pt x="2256" y="2533"/>
                    <a:pt x="2276" y="2566"/>
                    <a:pt x="2335" y="2579"/>
                  </a:cubicBezTo>
                  <a:cubicBezTo>
                    <a:pt x="2375" y="2592"/>
                    <a:pt x="2408" y="2592"/>
                    <a:pt x="2434" y="2618"/>
                  </a:cubicBezTo>
                  <a:cubicBezTo>
                    <a:pt x="2467" y="2651"/>
                    <a:pt x="2500" y="2665"/>
                    <a:pt x="2520" y="2704"/>
                  </a:cubicBezTo>
                  <a:cubicBezTo>
                    <a:pt x="2533" y="2750"/>
                    <a:pt x="2527" y="2816"/>
                    <a:pt x="2573" y="2816"/>
                  </a:cubicBezTo>
                  <a:cubicBezTo>
                    <a:pt x="2606" y="2816"/>
                    <a:pt x="2612" y="2783"/>
                    <a:pt x="2645" y="2783"/>
                  </a:cubicBezTo>
                  <a:cubicBezTo>
                    <a:pt x="2665" y="2783"/>
                    <a:pt x="2678" y="2790"/>
                    <a:pt x="2698" y="2796"/>
                  </a:cubicBezTo>
                  <a:cubicBezTo>
                    <a:pt x="2771" y="2796"/>
                    <a:pt x="2810" y="2829"/>
                    <a:pt x="2883" y="2829"/>
                  </a:cubicBezTo>
                  <a:cubicBezTo>
                    <a:pt x="2922" y="2829"/>
                    <a:pt x="2949" y="2816"/>
                    <a:pt x="2988" y="2816"/>
                  </a:cubicBezTo>
                  <a:cubicBezTo>
                    <a:pt x="3015" y="2816"/>
                    <a:pt x="3028" y="2829"/>
                    <a:pt x="3048" y="2836"/>
                  </a:cubicBezTo>
                  <a:lnTo>
                    <a:pt x="3048" y="2836"/>
                  </a:lnTo>
                  <a:cubicBezTo>
                    <a:pt x="3067" y="2783"/>
                    <a:pt x="3094" y="2770"/>
                    <a:pt x="3134" y="2724"/>
                  </a:cubicBezTo>
                  <a:cubicBezTo>
                    <a:pt x="3206" y="2625"/>
                    <a:pt x="3252" y="2579"/>
                    <a:pt x="3345" y="2486"/>
                  </a:cubicBezTo>
                  <a:cubicBezTo>
                    <a:pt x="3404" y="2427"/>
                    <a:pt x="3410" y="2374"/>
                    <a:pt x="3430" y="2289"/>
                  </a:cubicBezTo>
                  <a:cubicBezTo>
                    <a:pt x="3443" y="2236"/>
                    <a:pt x="3457" y="2203"/>
                    <a:pt x="3483" y="2150"/>
                  </a:cubicBezTo>
                  <a:cubicBezTo>
                    <a:pt x="3496" y="2124"/>
                    <a:pt x="3523" y="2110"/>
                    <a:pt x="3523" y="2084"/>
                  </a:cubicBezTo>
                  <a:cubicBezTo>
                    <a:pt x="3523" y="2051"/>
                    <a:pt x="3509" y="2038"/>
                    <a:pt x="3509" y="2005"/>
                  </a:cubicBezTo>
                  <a:cubicBezTo>
                    <a:pt x="3490" y="1965"/>
                    <a:pt x="3450" y="1946"/>
                    <a:pt x="3450" y="1893"/>
                  </a:cubicBezTo>
                  <a:cubicBezTo>
                    <a:pt x="3450" y="1834"/>
                    <a:pt x="3516" y="1814"/>
                    <a:pt x="3516" y="1748"/>
                  </a:cubicBezTo>
                  <a:cubicBezTo>
                    <a:pt x="3516" y="1662"/>
                    <a:pt x="3450" y="1623"/>
                    <a:pt x="3371" y="1589"/>
                  </a:cubicBezTo>
                  <a:cubicBezTo>
                    <a:pt x="3318" y="1563"/>
                    <a:pt x="3285" y="1537"/>
                    <a:pt x="3226" y="1537"/>
                  </a:cubicBezTo>
                  <a:cubicBezTo>
                    <a:pt x="3199" y="1537"/>
                    <a:pt x="3180" y="1537"/>
                    <a:pt x="3153" y="1537"/>
                  </a:cubicBezTo>
                  <a:cubicBezTo>
                    <a:pt x="3074" y="1537"/>
                    <a:pt x="3021" y="1517"/>
                    <a:pt x="2962" y="1457"/>
                  </a:cubicBezTo>
                  <a:cubicBezTo>
                    <a:pt x="2909" y="1405"/>
                    <a:pt x="2903" y="1352"/>
                    <a:pt x="2870" y="1280"/>
                  </a:cubicBezTo>
                  <a:cubicBezTo>
                    <a:pt x="2804" y="1134"/>
                    <a:pt x="2764" y="1042"/>
                    <a:pt x="2764" y="884"/>
                  </a:cubicBezTo>
                  <a:cubicBezTo>
                    <a:pt x="2764" y="772"/>
                    <a:pt x="2764" y="712"/>
                    <a:pt x="2764" y="600"/>
                  </a:cubicBezTo>
                  <a:cubicBezTo>
                    <a:pt x="2711" y="508"/>
                    <a:pt x="2659" y="468"/>
                    <a:pt x="2593" y="396"/>
                  </a:cubicBezTo>
                  <a:lnTo>
                    <a:pt x="2593" y="396"/>
                  </a:lnTo>
                  <a:cubicBezTo>
                    <a:pt x="2566" y="396"/>
                    <a:pt x="2553" y="396"/>
                    <a:pt x="2527" y="396"/>
                  </a:cubicBezTo>
                  <a:cubicBezTo>
                    <a:pt x="2474" y="396"/>
                    <a:pt x="2441" y="396"/>
                    <a:pt x="2381" y="396"/>
                  </a:cubicBezTo>
                  <a:cubicBezTo>
                    <a:pt x="2157" y="6"/>
                    <a:pt x="2157" y="6"/>
                    <a:pt x="2157" y="6"/>
                  </a:cubicBezTo>
                  <a:cubicBezTo>
                    <a:pt x="1669" y="0"/>
                    <a:pt x="1669" y="0"/>
                    <a:pt x="1669" y="0"/>
                  </a:cubicBezTo>
                  <a:cubicBezTo>
                    <a:pt x="1630" y="33"/>
                    <a:pt x="1616" y="59"/>
                    <a:pt x="1583" y="99"/>
                  </a:cubicBezTo>
                  <a:cubicBezTo>
                    <a:pt x="1570" y="119"/>
                    <a:pt x="1557" y="145"/>
                    <a:pt x="1531" y="138"/>
                  </a:cubicBezTo>
                  <a:cubicBezTo>
                    <a:pt x="1452" y="138"/>
                    <a:pt x="1372" y="185"/>
                    <a:pt x="1372" y="264"/>
                  </a:cubicBezTo>
                  <a:cubicBezTo>
                    <a:pt x="1372" y="290"/>
                    <a:pt x="1379" y="297"/>
                    <a:pt x="1379" y="323"/>
                  </a:cubicBezTo>
                  <a:cubicBezTo>
                    <a:pt x="1379" y="396"/>
                    <a:pt x="1326" y="429"/>
                    <a:pt x="1267" y="462"/>
                  </a:cubicBezTo>
                  <a:cubicBezTo>
                    <a:pt x="1201" y="495"/>
                    <a:pt x="1168" y="508"/>
                    <a:pt x="1102" y="534"/>
                  </a:cubicBezTo>
                  <a:cubicBezTo>
                    <a:pt x="1042" y="560"/>
                    <a:pt x="983" y="547"/>
                    <a:pt x="950" y="600"/>
                  </a:cubicBezTo>
                  <a:cubicBezTo>
                    <a:pt x="944" y="607"/>
                    <a:pt x="950" y="620"/>
                    <a:pt x="944" y="627"/>
                  </a:cubicBezTo>
                  <a:cubicBezTo>
                    <a:pt x="917" y="653"/>
                    <a:pt x="891" y="659"/>
                    <a:pt x="858" y="666"/>
                  </a:cubicBezTo>
                  <a:cubicBezTo>
                    <a:pt x="831" y="673"/>
                    <a:pt x="818" y="692"/>
                    <a:pt x="792" y="692"/>
                  </a:cubicBezTo>
                  <a:cubicBezTo>
                    <a:pt x="759" y="692"/>
                    <a:pt x="739" y="692"/>
                    <a:pt x="713" y="692"/>
                  </a:cubicBezTo>
                  <a:cubicBezTo>
                    <a:pt x="693" y="692"/>
                    <a:pt x="686" y="679"/>
                    <a:pt x="667" y="673"/>
                  </a:cubicBezTo>
                  <a:cubicBezTo>
                    <a:pt x="607" y="653"/>
                    <a:pt x="568" y="640"/>
                    <a:pt x="495" y="640"/>
                  </a:cubicBezTo>
                  <a:cubicBezTo>
                    <a:pt x="462" y="640"/>
                    <a:pt x="449" y="679"/>
                    <a:pt x="423" y="699"/>
                  </a:cubicBezTo>
                  <a:cubicBezTo>
                    <a:pt x="356" y="739"/>
                    <a:pt x="310" y="752"/>
                    <a:pt x="251" y="798"/>
                  </a:cubicBezTo>
                  <a:cubicBezTo>
                    <a:pt x="211" y="831"/>
                    <a:pt x="179" y="831"/>
                    <a:pt x="126" y="844"/>
                  </a:cubicBezTo>
                  <a:cubicBezTo>
                    <a:pt x="80" y="857"/>
                    <a:pt x="53" y="864"/>
                    <a:pt x="0" y="871"/>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4" name="Freeform 35"/>
            <p:cNvSpPr>
              <a:spLocks noChangeArrowheads="1"/>
            </p:cNvSpPr>
            <p:nvPr/>
          </p:nvSpPr>
          <p:spPr bwMode="auto">
            <a:xfrm>
              <a:off x="1651955" y="1361520"/>
              <a:ext cx="2234261" cy="1518551"/>
            </a:xfrm>
            <a:custGeom>
              <a:avLst/>
              <a:gdLst>
                <a:gd name="T0" fmla="*/ 8027 w 8852"/>
                <a:gd name="T1" fmla="*/ 5184 h 6017"/>
                <a:gd name="T2" fmla="*/ 7928 w 8852"/>
                <a:gd name="T3" fmla="*/ 5534 h 6017"/>
                <a:gd name="T4" fmla="*/ 6009 w 8852"/>
                <a:gd name="T5" fmla="*/ 5541 h 6017"/>
                <a:gd name="T6" fmla="*/ 5573 w 8852"/>
                <a:gd name="T7" fmla="*/ 5151 h 6017"/>
                <a:gd name="T8" fmla="*/ 4947 w 8852"/>
                <a:gd name="T9" fmla="*/ 5283 h 6017"/>
                <a:gd name="T10" fmla="*/ 4683 w 8852"/>
                <a:gd name="T11" fmla="*/ 5607 h 6017"/>
                <a:gd name="T12" fmla="*/ 4360 w 8852"/>
                <a:gd name="T13" fmla="*/ 5772 h 6017"/>
                <a:gd name="T14" fmla="*/ 4129 w 8852"/>
                <a:gd name="T15" fmla="*/ 5837 h 6017"/>
                <a:gd name="T16" fmla="*/ 3839 w 8852"/>
                <a:gd name="T17" fmla="*/ 5844 h 6017"/>
                <a:gd name="T18" fmla="*/ 3416 w 8852"/>
                <a:gd name="T19" fmla="*/ 6016 h 6017"/>
                <a:gd name="T20" fmla="*/ 0 w 8852"/>
                <a:gd name="T21" fmla="*/ 4743 h 6017"/>
                <a:gd name="T22" fmla="*/ 59 w 8852"/>
                <a:gd name="T23" fmla="*/ 4591 h 6017"/>
                <a:gd name="T24" fmla="*/ 290 w 8852"/>
                <a:gd name="T25" fmla="*/ 4380 h 6017"/>
                <a:gd name="T26" fmla="*/ 336 w 8852"/>
                <a:gd name="T27" fmla="*/ 4017 h 6017"/>
                <a:gd name="T28" fmla="*/ 389 w 8852"/>
                <a:gd name="T29" fmla="*/ 3753 h 6017"/>
                <a:gd name="T30" fmla="*/ 712 w 8852"/>
                <a:gd name="T31" fmla="*/ 3516 h 6017"/>
                <a:gd name="T32" fmla="*/ 903 w 8852"/>
                <a:gd name="T33" fmla="*/ 3463 h 6017"/>
                <a:gd name="T34" fmla="*/ 1299 w 8852"/>
                <a:gd name="T35" fmla="*/ 3311 h 6017"/>
                <a:gd name="T36" fmla="*/ 1596 w 8852"/>
                <a:gd name="T37" fmla="*/ 3153 h 6017"/>
                <a:gd name="T38" fmla="*/ 1814 w 8852"/>
                <a:gd name="T39" fmla="*/ 3212 h 6017"/>
                <a:gd name="T40" fmla="*/ 2051 w 8852"/>
                <a:gd name="T41" fmla="*/ 2368 h 6017"/>
                <a:gd name="T42" fmla="*/ 2150 w 8852"/>
                <a:gd name="T43" fmla="*/ 1847 h 6017"/>
                <a:gd name="T44" fmla="*/ 2084 w 8852"/>
                <a:gd name="T45" fmla="*/ 1570 h 6017"/>
                <a:gd name="T46" fmla="*/ 1899 w 8852"/>
                <a:gd name="T47" fmla="*/ 1254 h 6017"/>
                <a:gd name="T48" fmla="*/ 1767 w 8852"/>
                <a:gd name="T49" fmla="*/ 1003 h 6017"/>
                <a:gd name="T50" fmla="*/ 2051 w 8852"/>
                <a:gd name="T51" fmla="*/ 772 h 6017"/>
                <a:gd name="T52" fmla="*/ 2256 w 8852"/>
                <a:gd name="T53" fmla="*/ 666 h 6017"/>
                <a:gd name="T54" fmla="*/ 1952 w 8852"/>
                <a:gd name="T55" fmla="*/ 489 h 6017"/>
                <a:gd name="T56" fmla="*/ 1919 w 8852"/>
                <a:gd name="T57" fmla="*/ 146 h 6017"/>
                <a:gd name="T58" fmla="*/ 2460 w 8852"/>
                <a:gd name="T59" fmla="*/ 146 h 6017"/>
                <a:gd name="T60" fmla="*/ 2783 w 8852"/>
                <a:gd name="T61" fmla="*/ 20 h 6017"/>
                <a:gd name="T62" fmla="*/ 3027 w 8852"/>
                <a:gd name="T63" fmla="*/ 20 h 6017"/>
                <a:gd name="T64" fmla="*/ 3212 w 8852"/>
                <a:gd name="T65" fmla="*/ 93 h 6017"/>
                <a:gd name="T66" fmla="*/ 3370 w 8852"/>
                <a:gd name="T67" fmla="*/ 376 h 6017"/>
                <a:gd name="T68" fmla="*/ 3555 w 8852"/>
                <a:gd name="T69" fmla="*/ 508 h 6017"/>
                <a:gd name="T70" fmla="*/ 4149 w 8852"/>
                <a:gd name="T71" fmla="*/ 528 h 6017"/>
                <a:gd name="T72" fmla="*/ 4755 w 8852"/>
                <a:gd name="T73" fmla="*/ 172 h 6017"/>
                <a:gd name="T74" fmla="*/ 5217 w 8852"/>
                <a:gd name="T75" fmla="*/ 33 h 6017"/>
                <a:gd name="T76" fmla="*/ 5455 w 8852"/>
                <a:gd name="T77" fmla="*/ 422 h 6017"/>
                <a:gd name="T78" fmla="*/ 5646 w 8852"/>
                <a:gd name="T79" fmla="*/ 726 h 6017"/>
                <a:gd name="T80" fmla="*/ 5692 w 8852"/>
                <a:gd name="T81" fmla="*/ 1043 h 6017"/>
                <a:gd name="T82" fmla="*/ 5864 w 8852"/>
                <a:gd name="T83" fmla="*/ 1531 h 6017"/>
                <a:gd name="T84" fmla="*/ 6081 w 8852"/>
                <a:gd name="T85" fmla="*/ 1775 h 6017"/>
                <a:gd name="T86" fmla="*/ 6239 w 8852"/>
                <a:gd name="T87" fmla="*/ 1511 h 6017"/>
                <a:gd name="T88" fmla="*/ 6609 w 8852"/>
                <a:gd name="T89" fmla="*/ 1491 h 6017"/>
                <a:gd name="T90" fmla="*/ 6780 w 8852"/>
                <a:gd name="T91" fmla="*/ 1280 h 6017"/>
                <a:gd name="T92" fmla="*/ 7156 w 8852"/>
                <a:gd name="T93" fmla="*/ 1036 h 6017"/>
                <a:gd name="T94" fmla="*/ 7334 w 8852"/>
                <a:gd name="T95" fmla="*/ 442 h 6017"/>
                <a:gd name="T96" fmla="*/ 7374 w 8852"/>
                <a:gd name="T97" fmla="*/ 1273 h 6017"/>
                <a:gd name="T98" fmla="*/ 7532 w 8852"/>
                <a:gd name="T99" fmla="*/ 1478 h 6017"/>
                <a:gd name="T100" fmla="*/ 7717 w 8852"/>
                <a:gd name="T101" fmla="*/ 1689 h 6017"/>
                <a:gd name="T102" fmla="*/ 7941 w 8852"/>
                <a:gd name="T103" fmla="*/ 1900 h 6017"/>
                <a:gd name="T104" fmla="*/ 8205 w 8852"/>
                <a:gd name="T105" fmla="*/ 1959 h 6017"/>
                <a:gd name="T106" fmla="*/ 8541 w 8852"/>
                <a:gd name="T107" fmla="*/ 2091 h 6017"/>
                <a:gd name="T108" fmla="*/ 8851 w 8852"/>
                <a:gd name="T109" fmla="*/ 2210 h 6017"/>
                <a:gd name="T110" fmla="*/ 8218 w 8852"/>
                <a:gd name="T111" fmla="*/ 4505 h 6017"/>
                <a:gd name="T112" fmla="*/ 8119 w 8852"/>
                <a:gd name="T113" fmla="*/ 4716 h 6017"/>
                <a:gd name="T114" fmla="*/ 8139 w 8852"/>
                <a:gd name="T115" fmla="*/ 4901 h 6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52" h="6017">
                  <a:moveTo>
                    <a:pt x="8139" y="4901"/>
                  </a:moveTo>
                  <a:lnTo>
                    <a:pt x="8139" y="4901"/>
                  </a:lnTo>
                  <a:cubicBezTo>
                    <a:pt x="8073" y="5000"/>
                    <a:pt x="8027" y="5066"/>
                    <a:pt x="8027" y="5184"/>
                  </a:cubicBezTo>
                  <a:cubicBezTo>
                    <a:pt x="8027" y="5211"/>
                    <a:pt x="8040" y="5224"/>
                    <a:pt x="8040" y="5250"/>
                  </a:cubicBezTo>
                  <a:cubicBezTo>
                    <a:pt x="8040" y="5283"/>
                    <a:pt x="8007" y="5297"/>
                    <a:pt x="7994" y="5330"/>
                  </a:cubicBezTo>
                  <a:cubicBezTo>
                    <a:pt x="7961" y="5409"/>
                    <a:pt x="7928" y="5448"/>
                    <a:pt x="7928" y="5534"/>
                  </a:cubicBezTo>
                  <a:cubicBezTo>
                    <a:pt x="7928" y="5547"/>
                    <a:pt x="7928" y="5554"/>
                    <a:pt x="7928" y="5560"/>
                  </a:cubicBezTo>
                  <a:cubicBezTo>
                    <a:pt x="6009" y="5541"/>
                    <a:pt x="6009" y="5541"/>
                    <a:pt x="6009" y="5541"/>
                  </a:cubicBezTo>
                  <a:lnTo>
                    <a:pt x="6009" y="5541"/>
                  </a:lnTo>
                  <a:cubicBezTo>
                    <a:pt x="5982" y="5541"/>
                    <a:pt x="5969" y="5541"/>
                    <a:pt x="5943" y="5541"/>
                  </a:cubicBezTo>
                  <a:cubicBezTo>
                    <a:pt x="5890" y="5541"/>
                    <a:pt x="5857" y="5541"/>
                    <a:pt x="5797" y="5541"/>
                  </a:cubicBezTo>
                  <a:cubicBezTo>
                    <a:pt x="5573" y="5151"/>
                    <a:pt x="5573" y="5151"/>
                    <a:pt x="5573" y="5151"/>
                  </a:cubicBezTo>
                  <a:cubicBezTo>
                    <a:pt x="5085" y="5145"/>
                    <a:pt x="5085" y="5145"/>
                    <a:pt x="5085" y="5145"/>
                  </a:cubicBezTo>
                  <a:cubicBezTo>
                    <a:pt x="5046" y="5178"/>
                    <a:pt x="5032" y="5204"/>
                    <a:pt x="4999" y="5244"/>
                  </a:cubicBezTo>
                  <a:cubicBezTo>
                    <a:pt x="4986" y="5264"/>
                    <a:pt x="4973" y="5290"/>
                    <a:pt x="4947" y="5283"/>
                  </a:cubicBezTo>
                  <a:cubicBezTo>
                    <a:pt x="4868" y="5283"/>
                    <a:pt x="4788" y="5330"/>
                    <a:pt x="4788" y="5409"/>
                  </a:cubicBezTo>
                  <a:cubicBezTo>
                    <a:pt x="4788" y="5435"/>
                    <a:pt x="4795" y="5442"/>
                    <a:pt x="4795" y="5468"/>
                  </a:cubicBezTo>
                  <a:cubicBezTo>
                    <a:pt x="4795" y="5541"/>
                    <a:pt x="4742" y="5574"/>
                    <a:pt x="4683" y="5607"/>
                  </a:cubicBezTo>
                  <a:cubicBezTo>
                    <a:pt x="4617" y="5640"/>
                    <a:pt x="4584" y="5653"/>
                    <a:pt x="4518" y="5679"/>
                  </a:cubicBezTo>
                  <a:cubicBezTo>
                    <a:pt x="4458" y="5705"/>
                    <a:pt x="4399" y="5692"/>
                    <a:pt x="4366" y="5745"/>
                  </a:cubicBezTo>
                  <a:cubicBezTo>
                    <a:pt x="4360" y="5752"/>
                    <a:pt x="4366" y="5765"/>
                    <a:pt x="4360" y="5772"/>
                  </a:cubicBezTo>
                  <a:cubicBezTo>
                    <a:pt x="4333" y="5798"/>
                    <a:pt x="4307" y="5804"/>
                    <a:pt x="4274" y="5811"/>
                  </a:cubicBezTo>
                  <a:cubicBezTo>
                    <a:pt x="4247" y="5818"/>
                    <a:pt x="4234" y="5837"/>
                    <a:pt x="4208" y="5837"/>
                  </a:cubicBezTo>
                  <a:cubicBezTo>
                    <a:pt x="4175" y="5837"/>
                    <a:pt x="4155" y="5837"/>
                    <a:pt x="4129" y="5837"/>
                  </a:cubicBezTo>
                  <a:cubicBezTo>
                    <a:pt x="4109" y="5837"/>
                    <a:pt x="4102" y="5824"/>
                    <a:pt x="4083" y="5818"/>
                  </a:cubicBezTo>
                  <a:cubicBezTo>
                    <a:pt x="4023" y="5798"/>
                    <a:pt x="3984" y="5785"/>
                    <a:pt x="3911" y="5785"/>
                  </a:cubicBezTo>
                  <a:cubicBezTo>
                    <a:pt x="3878" y="5785"/>
                    <a:pt x="3865" y="5824"/>
                    <a:pt x="3839" y="5844"/>
                  </a:cubicBezTo>
                  <a:cubicBezTo>
                    <a:pt x="3772" y="5884"/>
                    <a:pt x="3726" y="5897"/>
                    <a:pt x="3667" y="5943"/>
                  </a:cubicBezTo>
                  <a:cubicBezTo>
                    <a:pt x="3627" y="5976"/>
                    <a:pt x="3595" y="5976"/>
                    <a:pt x="3542" y="5989"/>
                  </a:cubicBezTo>
                  <a:cubicBezTo>
                    <a:pt x="3496" y="6002"/>
                    <a:pt x="3469" y="6009"/>
                    <a:pt x="3416" y="6016"/>
                  </a:cubicBezTo>
                  <a:lnTo>
                    <a:pt x="3416" y="6016"/>
                  </a:lnTo>
                  <a:cubicBezTo>
                    <a:pt x="2823" y="5758"/>
                    <a:pt x="2823" y="5758"/>
                    <a:pt x="2823" y="5758"/>
                  </a:cubicBezTo>
                  <a:cubicBezTo>
                    <a:pt x="0" y="4743"/>
                    <a:pt x="0" y="4743"/>
                    <a:pt x="0" y="4743"/>
                  </a:cubicBezTo>
                  <a:lnTo>
                    <a:pt x="0" y="4743"/>
                  </a:lnTo>
                  <a:cubicBezTo>
                    <a:pt x="6" y="4710"/>
                    <a:pt x="26" y="4690"/>
                    <a:pt x="39" y="4657"/>
                  </a:cubicBezTo>
                  <a:cubicBezTo>
                    <a:pt x="46" y="4637"/>
                    <a:pt x="46" y="4617"/>
                    <a:pt x="59" y="4591"/>
                  </a:cubicBezTo>
                  <a:cubicBezTo>
                    <a:pt x="79" y="4564"/>
                    <a:pt x="99" y="4551"/>
                    <a:pt x="125" y="4532"/>
                  </a:cubicBezTo>
                  <a:cubicBezTo>
                    <a:pt x="184" y="4499"/>
                    <a:pt x="231" y="4499"/>
                    <a:pt x="290" y="4466"/>
                  </a:cubicBezTo>
                  <a:cubicBezTo>
                    <a:pt x="323" y="4452"/>
                    <a:pt x="290" y="4413"/>
                    <a:pt x="290" y="4380"/>
                  </a:cubicBezTo>
                  <a:cubicBezTo>
                    <a:pt x="290" y="4301"/>
                    <a:pt x="231" y="4268"/>
                    <a:pt x="231" y="4189"/>
                  </a:cubicBezTo>
                  <a:cubicBezTo>
                    <a:pt x="231" y="4142"/>
                    <a:pt x="231" y="4109"/>
                    <a:pt x="263" y="4083"/>
                  </a:cubicBezTo>
                  <a:cubicBezTo>
                    <a:pt x="297" y="4063"/>
                    <a:pt x="323" y="4057"/>
                    <a:pt x="336" y="4017"/>
                  </a:cubicBezTo>
                  <a:cubicBezTo>
                    <a:pt x="349" y="3991"/>
                    <a:pt x="343" y="3971"/>
                    <a:pt x="356" y="3938"/>
                  </a:cubicBezTo>
                  <a:cubicBezTo>
                    <a:pt x="369" y="3885"/>
                    <a:pt x="389" y="3852"/>
                    <a:pt x="389" y="3799"/>
                  </a:cubicBezTo>
                  <a:cubicBezTo>
                    <a:pt x="389" y="3780"/>
                    <a:pt x="369" y="3760"/>
                    <a:pt x="389" y="3753"/>
                  </a:cubicBezTo>
                  <a:cubicBezTo>
                    <a:pt x="455" y="3694"/>
                    <a:pt x="527" y="3700"/>
                    <a:pt x="587" y="3641"/>
                  </a:cubicBezTo>
                  <a:cubicBezTo>
                    <a:pt x="600" y="3621"/>
                    <a:pt x="600" y="3608"/>
                    <a:pt x="620" y="3595"/>
                  </a:cubicBezTo>
                  <a:cubicBezTo>
                    <a:pt x="659" y="3575"/>
                    <a:pt x="673" y="3549"/>
                    <a:pt x="712" y="3516"/>
                  </a:cubicBezTo>
                  <a:cubicBezTo>
                    <a:pt x="732" y="3503"/>
                    <a:pt x="752" y="3536"/>
                    <a:pt x="778" y="3536"/>
                  </a:cubicBezTo>
                  <a:cubicBezTo>
                    <a:pt x="798" y="3536"/>
                    <a:pt x="804" y="3522"/>
                    <a:pt x="818" y="3509"/>
                  </a:cubicBezTo>
                  <a:cubicBezTo>
                    <a:pt x="844" y="3483"/>
                    <a:pt x="870" y="3483"/>
                    <a:pt x="903" y="3463"/>
                  </a:cubicBezTo>
                  <a:cubicBezTo>
                    <a:pt x="936" y="3437"/>
                    <a:pt x="956" y="3410"/>
                    <a:pt x="996" y="3404"/>
                  </a:cubicBezTo>
                  <a:cubicBezTo>
                    <a:pt x="1081" y="3391"/>
                    <a:pt x="1128" y="3371"/>
                    <a:pt x="1207" y="3351"/>
                  </a:cubicBezTo>
                  <a:cubicBezTo>
                    <a:pt x="1246" y="3338"/>
                    <a:pt x="1273" y="3331"/>
                    <a:pt x="1299" y="3311"/>
                  </a:cubicBezTo>
                  <a:cubicBezTo>
                    <a:pt x="1319" y="3298"/>
                    <a:pt x="1332" y="3305"/>
                    <a:pt x="1345" y="3285"/>
                  </a:cubicBezTo>
                  <a:cubicBezTo>
                    <a:pt x="1378" y="3245"/>
                    <a:pt x="1385" y="3212"/>
                    <a:pt x="1431" y="3186"/>
                  </a:cubicBezTo>
                  <a:cubicBezTo>
                    <a:pt x="1484" y="3146"/>
                    <a:pt x="1530" y="3153"/>
                    <a:pt x="1596" y="3153"/>
                  </a:cubicBezTo>
                  <a:cubicBezTo>
                    <a:pt x="1662" y="3153"/>
                    <a:pt x="1688" y="3219"/>
                    <a:pt x="1754" y="3219"/>
                  </a:cubicBezTo>
                  <a:cubicBezTo>
                    <a:pt x="1774" y="3219"/>
                    <a:pt x="1794" y="3212"/>
                    <a:pt x="1814" y="3212"/>
                  </a:cubicBezTo>
                  <a:lnTo>
                    <a:pt x="1814" y="3212"/>
                  </a:lnTo>
                  <a:cubicBezTo>
                    <a:pt x="1827" y="3127"/>
                    <a:pt x="1860" y="3107"/>
                    <a:pt x="1886" y="3028"/>
                  </a:cubicBezTo>
                  <a:cubicBezTo>
                    <a:pt x="1945" y="2856"/>
                    <a:pt x="1965" y="2751"/>
                    <a:pt x="2005" y="2566"/>
                  </a:cubicBezTo>
                  <a:cubicBezTo>
                    <a:pt x="2025" y="2494"/>
                    <a:pt x="2051" y="2447"/>
                    <a:pt x="2051" y="2368"/>
                  </a:cubicBezTo>
                  <a:cubicBezTo>
                    <a:pt x="2051" y="2335"/>
                    <a:pt x="2051" y="2315"/>
                    <a:pt x="2051" y="2283"/>
                  </a:cubicBezTo>
                  <a:cubicBezTo>
                    <a:pt x="2130" y="1933"/>
                    <a:pt x="2130" y="1933"/>
                    <a:pt x="2130" y="1933"/>
                  </a:cubicBezTo>
                  <a:cubicBezTo>
                    <a:pt x="2137" y="1900"/>
                    <a:pt x="2150" y="1880"/>
                    <a:pt x="2150" y="1847"/>
                  </a:cubicBezTo>
                  <a:cubicBezTo>
                    <a:pt x="2150" y="1814"/>
                    <a:pt x="2150" y="1801"/>
                    <a:pt x="2150" y="1775"/>
                  </a:cubicBezTo>
                  <a:cubicBezTo>
                    <a:pt x="2150" y="1735"/>
                    <a:pt x="2124" y="1722"/>
                    <a:pt x="2110" y="1689"/>
                  </a:cubicBezTo>
                  <a:cubicBezTo>
                    <a:pt x="2097" y="1643"/>
                    <a:pt x="2110" y="1610"/>
                    <a:pt x="2084" y="1570"/>
                  </a:cubicBezTo>
                  <a:cubicBezTo>
                    <a:pt x="2044" y="1524"/>
                    <a:pt x="1985" y="1517"/>
                    <a:pt x="1985" y="1458"/>
                  </a:cubicBezTo>
                  <a:cubicBezTo>
                    <a:pt x="1985" y="1425"/>
                    <a:pt x="1998" y="1405"/>
                    <a:pt x="1998" y="1366"/>
                  </a:cubicBezTo>
                  <a:cubicBezTo>
                    <a:pt x="1998" y="1306"/>
                    <a:pt x="1945" y="1287"/>
                    <a:pt x="1899" y="1254"/>
                  </a:cubicBezTo>
                  <a:cubicBezTo>
                    <a:pt x="1860" y="1234"/>
                    <a:pt x="1846" y="1214"/>
                    <a:pt x="1814" y="1188"/>
                  </a:cubicBezTo>
                  <a:cubicBezTo>
                    <a:pt x="1781" y="1168"/>
                    <a:pt x="1734" y="1161"/>
                    <a:pt x="1734" y="1115"/>
                  </a:cubicBezTo>
                  <a:cubicBezTo>
                    <a:pt x="1734" y="1075"/>
                    <a:pt x="1761" y="1049"/>
                    <a:pt x="1767" y="1003"/>
                  </a:cubicBezTo>
                  <a:cubicBezTo>
                    <a:pt x="1774" y="963"/>
                    <a:pt x="1774" y="924"/>
                    <a:pt x="1807" y="897"/>
                  </a:cubicBezTo>
                  <a:cubicBezTo>
                    <a:pt x="1860" y="864"/>
                    <a:pt x="1893" y="858"/>
                    <a:pt x="1952" y="838"/>
                  </a:cubicBezTo>
                  <a:cubicBezTo>
                    <a:pt x="1992" y="818"/>
                    <a:pt x="2005" y="772"/>
                    <a:pt x="2051" y="772"/>
                  </a:cubicBezTo>
                  <a:cubicBezTo>
                    <a:pt x="2110" y="772"/>
                    <a:pt x="2143" y="792"/>
                    <a:pt x="2203" y="792"/>
                  </a:cubicBezTo>
                  <a:cubicBezTo>
                    <a:pt x="2223" y="798"/>
                    <a:pt x="2262" y="792"/>
                    <a:pt x="2269" y="779"/>
                  </a:cubicBezTo>
                  <a:cubicBezTo>
                    <a:pt x="2269" y="739"/>
                    <a:pt x="2269" y="713"/>
                    <a:pt x="2256" y="666"/>
                  </a:cubicBezTo>
                  <a:cubicBezTo>
                    <a:pt x="2236" y="607"/>
                    <a:pt x="2209" y="561"/>
                    <a:pt x="2143" y="541"/>
                  </a:cubicBezTo>
                  <a:cubicBezTo>
                    <a:pt x="2117" y="535"/>
                    <a:pt x="2090" y="541"/>
                    <a:pt x="2058" y="535"/>
                  </a:cubicBezTo>
                  <a:cubicBezTo>
                    <a:pt x="2018" y="521"/>
                    <a:pt x="1985" y="495"/>
                    <a:pt x="1952" y="489"/>
                  </a:cubicBezTo>
                  <a:cubicBezTo>
                    <a:pt x="1945" y="436"/>
                    <a:pt x="1945" y="409"/>
                    <a:pt x="1945" y="357"/>
                  </a:cubicBezTo>
                  <a:cubicBezTo>
                    <a:pt x="1945" y="291"/>
                    <a:pt x="1919" y="251"/>
                    <a:pt x="1919" y="185"/>
                  </a:cubicBezTo>
                  <a:cubicBezTo>
                    <a:pt x="1919" y="165"/>
                    <a:pt x="1919" y="159"/>
                    <a:pt x="1919" y="146"/>
                  </a:cubicBezTo>
                  <a:cubicBezTo>
                    <a:pt x="2025" y="132"/>
                    <a:pt x="2084" y="106"/>
                    <a:pt x="2189" y="106"/>
                  </a:cubicBezTo>
                  <a:cubicBezTo>
                    <a:pt x="2249" y="106"/>
                    <a:pt x="2282" y="106"/>
                    <a:pt x="2341" y="106"/>
                  </a:cubicBezTo>
                  <a:cubicBezTo>
                    <a:pt x="2387" y="106"/>
                    <a:pt x="2414" y="132"/>
                    <a:pt x="2460" y="146"/>
                  </a:cubicBezTo>
                  <a:cubicBezTo>
                    <a:pt x="2546" y="165"/>
                    <a:pt x="2599" y="172"/>
                    <a:pt x="2691" y="172"/>
                  </a:cubicBezTo>
                  <a:cubicBezTo>
                    <a:pt x="2711" y="172"/>
                    <a:pt x="2717" y="139"/>
                    <a:pt x="2724" y="119"/>
                  </a:cubicBezTo>
                  <a:cubicBezTo>
                    <a:pt x="2730" y="73"/>
                    <a:pt x="2737" y="20"/>
                    <a:pt x="2783" y="20"/>
                  </a:cubicBezTo>
                  <a:cubicBezTo>
                    <a:pt x="2836" y="20"/>
                    <a:pt x="2843" y="106"/>
                    <a:pt x="2902" y="106"/>
                  </a:cubicBezTo>
                  <a:cubicBezTo>
                    <a:pt x="2928" y="106"/>
                    <a:pt x="2942" y="79"/>
                    <a:pt x="2968" y="60"/>
                  </a:cubicBezTo>
                  <a:cubicBezTo>
                    <a:pt x="2988" y="47"/>
                    <a:pt x="3007" y="40"/>
                    <a:pt x="3027" y="20"/>
                  </a:cubicBezTo>
                  <a:cubicBezTo>
                    <a:pt x="3034" y="7"/>
                    <a:pt x="3041" y="0"/>
                    <a:pt x="3060" y="0"/>
                  </a:cubicBezTo>
                  <a:cubicBezTo>
                    <a:pt x="3080" y="0"/>
                    <a:pt x="3087" y="20"/>
                    <a:pt x="3100" y="27"/>
                  </a:cubicBezTo>
                  <a:cubicBezTo>
                    <a:pt x="3146" y="53"/>
                    <a:pt x="3179" y="60"/>
                    <a:pt x="3212" y="93"/>
                  </a:cubicBezTo>
                  <a:cubicBezTo>
                    <a:pt x="3252" y="132"/>
                    <a:pt x="3245" y="172"/>
                    <a:pt x="3258" y="231"/>
                  </a:cubicBezTo>
                  <a:cubicBezTo>
                    <a:pt x="3271" y="291"/>
                    <a:pt x="3298" y="317"/>
                    <a:pt x="3298" y="383"/>
                  </a:cubicBezTo>
                  <a:cubicBezTo>
                    <a:pt x="3331" y="383"/>
                    <a:pt x="3344" y="376"/>
                    <a:pt x="3370" y="376"/>
                  </a:cubicBezTo>
                  <a:cubicBezTo>
                    <a:pt x="3397" y="376"/>
                    <a:pt x="3403" y="376"/>
                    <a:pt x="3423" y="363"/>
                  </a:cubicBezTo>
                  <a:lnTo>
                    <a:pt x="3423" y="363"/>
                  </a:lnTo>
                  <a:cubicBezTo>
                    <a:pt x="3463" y="429"/>
                    <a:pt x="3496" y="462"/>
                    <a:pt x="3555" y="508"/>
                  </a:cubicBezTo>
                  <a:cubicBezTo>
                    <a:pt x="3568" y="521"/>
                    <a:pt x="3575" y="535"/>
                    <a:pt x="3588" y="548"/>
                  </a:cubicBezTo>
                  <a:cubicBezTo>
                    <a:pt x="3660" y="601"/>
                    <a:pt x="3713" y="620"/>
                    <a:pt x="3799" y="620"/>
                  </a:cubicBezTo>
                  <a:cubicBezTo>
                    <a:pt x="3944" y="620"/>
                    <a:pt x="4017" y="581"/>
                    <a:pt x="4149" y="528"/>
                  </a:cubicBezTo>
                  <a:cubicBezTo>
                    <a:pt x="4214" y="495"/>
                    <a:pt x="4234" y="442"/>
                    <a:pt x="4294" y="409"/>
                  </a:cubicBezTo>
                  <a:cubicBezTo>
                    <a:pt x="4346" y="383"/>
                    <a:pt x="4386" y="390"/>
                    <a:pt x="4445" y="370"/>
                  </a:cubicBezTo>
                  <a:cubicBezTo>
                    <a:pt x="4590" y="337"/>
                    <a:pt x="4637" y="251"/>
                    <a:pt x="4755" y="172"/>
                  </a:cubicBezTo>
                  <a:cubicBezTo>
                    <a:pt x="4881" y="99"/>
                    <a:pt x="4973" y="86"/>
                    <a:pt x="5085" y="0"/>
                  </a:cubicBezTo>
                  <a:lnTo>
                    <a:pt x="5085" y="0"/>
                  </a:lnTo>
                  <a:cubicBezTo>
                    <a:pt x="5138" y="0"/>
                    <a:pt x="5178" y="7"/>
                    <a:pt x="5217" y="33"/>
                  </a:cubicBezTo>
                  <a:cubicBezTo>
                    <a:pt x="5243" y="53"/>
                    <a:pt x="5276" y="60"/>
                    <a:pt x="5283" y="93"/>
                  </a:cubicBezTo>
                  <a:cubicBezTo>
                    <a:pt x="5309" y="178"/>
                    <a:pt x="5329" y="218"/>
                    <a:pt x="5356" y="304"/>
                  </a:cubicBezTo>
                  <a:cubicBezTo>
                    <a:pt x="5375" y="357"/>
                    <a:pt x="5408" y="390"/>
                    <a:pt x="5455" y="422"/>
                  </a:cubicBezTo>
                  <a:cubicBezTo>
                    <a:pt x="5494" y="442"/>
                    <a:pt x="5507" y="469"/>
                    <a:pt x="5547" y="495"/>
                  </a:cubicBezTo>
                  <a:cubicBezTo>
                    <a:pt x="5600" y="541"/>
                    <a:pt x="5646" y="581"/>
                    <a:pt x="5646" y="653"/>
                  </a:cubicBezTo>
                  <a:cubicBezTo>
                    <a:pt x="5646" y="680"/>
                    <a:pt x="5646" y="700"/>
                    <a:pt x="5646" y="726"/>
                  </a:cubicBezTo>
                  <a:cubicBezTo>
                    <a:pt x="5659" y="805"/>
                    <a:pt x="5659" y="805"/>
                    <a:pt x="5659" y="805"/>
                  </a:cubicBezTo>
                  <a:cubicBezTo>
                    <a:pt x="5659" y="845"/>
                    <a:pt x="5659" y="864"/>
                    <a:pt x="5659" y="904"/>
                  </a:cubicBezTo>
                  <a:cubicBezTo>
                    <a:pt x="5659" y="963"/>
                    <a:pt x="5666" y="996"/>
                    <a:pt x="5692" y="1043"/>
                  </a:cubicBezTo>
                  <a:cubicBezTo>
                    <a:pt x="5738" y="1102"/>
                    <a:pt x="5791" y="1135"/>
                    <a:pt x="5791" y="1214"/>
                  </a:cubicBezTo>
                  <a:cubicBezTo>
                    <a:pt x="5791" y="1240"/>
                    <a:pt x="5791" y="1254"/>
                    <a:pt x="5791" y="1287"/>
                  </a:cubicBezTo>
                  <a:cubicBezTo>
                    <a:pt x="5791" y="1386"/>
                    <a:pt x="5844" y="1432"/>
                    <a:pt x="5864" y="1531"/>
                  </a:cubicBezTo>
                  <a:cubicBezTo>
                    <a:pt x="5877" y="1570"/>
                    <a:pt x="5870" y="1590"/>
                    <a:pt x="5870" y="1630"/>
                  </a:cubicBezTo>
                  <a:cubicBezTo>
                    <a:pt x="5883" y="1695"/>
                    <a:pt x="5916" y="1748"/>
                    <a:pt x="5982" y="1755"/>
                  </a:cubicBezTo>
                  <a:cubicBezTo>
                    <a:pt x="6022" y="1761"/>
                    <a:pt x="6041" y="1768"/>
                    <a:pt x="6081" y="1775"/>
                  </a:cubicBezTo>
                  <a:cubicBezTo>
                    <a:pt x="6101" y="1781"/>
                    <a:pt x="6134" y="1794"/>
                    <a:pt x="6140" y="1775"/>
                  </a:cubicBezTo>
                  <a:cubicBezTo>
                    <a:pt x="6160" y="1722"/>
                    <a:pt x="6160" y="1682"/>
                    <a:pt x="6180" y="1630"/>
                  </a:cubicBezTo>
                  <a:cubicBezTo>
                    <a:pt x="6193" y="1583"/>
                    <a:pt x="6220" y="1557"/>
                    <a:pt x="6239" y="1511"/>
                  </a:cubicBezTo>
                  <a:cubicBezTo>
                    <a:pt x="6253" y="1478"/>
                    <a:pt x="6259" y="1451"/>
                    <a:pt x="6286" y="1425"/>
                  </a:cubicBezTo>
                  <a:cubicBezTo>
                    <a:pt x="6338" y="1372"/>
                    <a:pt x="6411" y="1372"/>
                    <a:pt x="6477" y="1405"/>
                  </a:cubicBezTo>
                  <a:cubicBezTo>
                    <a:pt x="6530" y="1425"/>
                    <a:pt x="6550" y="1491"/>
                    <a:pt x="6609" y="1491"/>
                  </a:cubicBezTo>
                  <a:cubicBezTo>
                    <a:pt x="6662" y="1491"/>
                    <a:pt x="6721" y="1471"/>
                    <a:pt x="6721" y="1418"/>
                  </a:cubicBezTo>
                  <a:cubicBezTo>
                    <a:pt x="6721" y="1386"/>
                    <a:pt x="6721" y="1372"/>
                    <a:pt x="6721" y="1339"/>
                  </a:cubicBezTo>
                  <a:cubicBezTo>
                    <a:pt x="6721" y="1306"/>
                    <a:pt x="6754" y="1293"/>
                    <a:pt x="6780" y="1280"/>
                  </a:cubicBezTo>
                  <a:cubicBezTo>
                    <a:pt x="6826" y="1267"/>
                    <a:pt x="6853" y="1240"/>
                    <a:pt x="6899" y="1220"/>
                  </a:cubicBezTo>
                  <a:cubicBezTo>
                    <a:pt x="6978" y="1181"/>
                    <a:pt x="6998" y="1141"/>
                    <a:pt x="7077" y="1089"/>
                  </a:cubicBezTo>
                  <a:cubicBezTo>
                    <a:pt x="7097" y="1062"/>
                    <a:pt x="7117" y="1036"/>
                    <a:pt x="7156" y="1036"/>
                  </a:cubicBezTo>
                  <a:cubicBezTo>
                    <a:pt x="7189" y="1036"/>
                    <a:pt x="7209" y="1036"/>
                    <a:pt x="7242" y="1036"/>
                  </a:cubicBezTo>
                  <a:cubicBezTo>
                    <a:pt x="7288" y="1036"/>
                    <a:pt x="7315" y="1036"/>
                    <a:pt x="7361" y="1049"/>
                  </a:cubicBezTo>
                  <a:cubicBezTo>
                    <a:pt x="7334" y="442"/>
                    <a:pt x="7334" y="442"/>
                    <a:pt x="7334" y="442"/>
                  </a:cubicBezTo>
                  <a:cubicBezTo>
                    <a:pt x="7361" y="1049"/>
                    <a:pt x="7361" y="1049"/>
                    <a:pt x="7361" y="1049"/>
                  </a:cubicBezTo>
                  <a:cubicBezTo>
                    <a:pt x="7361" y="1089"/>
                    <a:pt x="7374" y="1115"/>
                    <a:pt x="7374" y="1155"/>
                  </a:cubicBezTo>
                  <a:cubicBezTo>
                    <a:pt x="7374" y="1201"/>
                    <a:pt x="7374" y="1227"/>
                    <a:pt x="7374" y="1273"/>
                  </a:cubicBezTo>
                  <a:cubicBezTo>
                    <a:pt x="7374" y="1306"/>
                    <a:pt x="7387" y="1319"/>
                    <a:pt x="7413" y="1346"/>
                  </a:cubicBezTo>
                  <a:cubicBezTo>
                    <a:pt x="7447" y="1379"/>
                    <a:pt x="7453" y="1412"/>
                    <a:pt x="7493" y="1438"/>
                  </a:cubicBezTo>
                  <a:cubicBezTo>
                    <a:pt x="7506" y="1458"/>
                    <a:pt x="7519" y="1458"/>
                    <a:pt x="7532" y="1478"/>
                  </a:cubicBezTo>
                  <a:cubicBezTo>
                    <a:pt x="7565" y="1517"/>
                    <a:pt x="7572" y="1557"/>
                    <a:pt x="7618" y="1570"/>
                  </a:cubicBezTo>
                  <a:cubicBezTo>
                    <a:pt x="7658" y="1577"/>
                    <a:pt x="7697" y="1583"/>
                    <a:pt x="7704" y="1616"/>
                  </a:cubicBezTo>
                  <a:cubicBezTo>
                    <a:pt x="7704" y="1649"/>
                    <a:pt x="7710" y="1662"/>
                    <a:pt x="7717" y="1689"/>
                  </a:cubicBezTo>
                  <a:cubicBezTo>
                    <a:pt x="7724" y="1715"/>
                    <a:pt x="7717" y="1735"/>
                    <a:pt x="7730" y="1761"/>
                  </a:cubicBezTo>
                  <a:cubicBezTo>
                    <a:pt x="7756" y="1788"/>
                    <a:pt x="7783" y="1794"/>
                    <a:pt x="7809" y="1814"/>
                  </a:cubicBezTo>
                  <a:cubicBezTo>
                    <a:pt x="7855" y="1854"/>
                    <a:pt x="7895" y="1860"/>
                    <a:pt x="7941" y="1900"/>
                  </a:cubicBezTo>
                  <a:cubicBezTo>
                    <a:pt x="7974" y="1920"/>
                    <a:pt x="7981" y="1959"/>
                    <a:pt x="8027" y="1959"/>
                  </a:cubicBezTo>
                  <a:cubicBezTo>
                    <a:pt x="8053" y="1959"/>
                    <a:pt x="8066" y="1953"/>
                    <a:pt x="8093" y="1953"/>
                  </a:cubicBezTo>
                  <a:cubicBezTo>
                    <a:pt x="8139" y="1953"/>
                    <a:pt x="8159" y="1959"/>
                    <a:pt x="8205" y="1959"/>
                  </a:cubicBezTo>
                  <a:cubicBezTo>
                    <a:pt x="8251" y="1966"/>
                    <a:pt x="8278" y="1946"/>
                    <a:pt x="8324" y="1959"/>
                  </a:cubicBezTo>
                  <a:cubicBezTo>
                    <a:pt x="8370" y="1979"/>
                    <a:pt x="8383" y="2012"/>
                    <a:pt x="8429" y="2038"/>
                  </a:cubicBezTo>
                  <a:cubicBezTo>
                    <a:pt x="8462" y="2071"/>
                    <a:pt x="8495" y="2071"/>
                    <a:pt x="8541" y="2091"/>
                  </a:cubicBezTo>
                  <a:cubicBezTo>
                    <a:pt x="8581" y="2104"/>
                    <a:pt x="8581" y="2137"/>
                    <a:pt x="8621" y="2157"/>
                  </a:cubicBezTo>
                  <a:cubicBezTo>
                    <a:pt x="8653" y="2177"/>
                    <a:pt x="8673" y="2164"/>
                    <a:pt x="8713" y="2164"/>
                  </a:cubicBezTo>
                  <a:cubicBezTo>
                    <a:pt x="8766" y="2177"/>
                    <a:pt x="8799" y="2190"/>
                    <a:pt x="8851" y="2210"/>
                  </a:cubicBezTo>
                  <a:cubicBezTo>
                    <a:pt x="8291" y="4446"/>
                    <a:pt x="8291" y="4446"/>
                    <a:pt x="8291" y="4446"/>
                  </a:cubicBezTo>
                  <a:cubicBezTo>
                    <a:pt x="8284" y="4446"/>
                    <a:pt x="8278" y="4439"/>
                    <a:pt x="8264" y="4439"/>
                  </a:cubicBezTo>
                  <a:cubicBezTo>
                    <a:pt x="8231" y="4439"/>
                    <a:pt x="8238" y="4479"/>
                    <a:pt x="8218" y="4505"/>
                  </a:cubicBezTo>
                  <a:cubicBezTo>
                    <a:pt x="8212" y="4518"/>
                    <a:pt x="8198" y="4518"/>
                    <a:pt x="8185" y="4525"/>
                  </a:cubicBezTo>
                  <a:cubicBezTo>
                    <a:pt x="8159" y="4551"/>
                    <a:pt x="8119" y="4564"/>
                    <a:pt x="8119" y="4611"/>
                  </a:cubicBezTo>
                  <a:cubicBezTo>
                    <a:pt x="8119" y="4650"/>
                    <a:pt x="8119" y="4677"/>
                    <a:pt x="8119" y="4716"/>
                  </a:cubicBezTo>
                  <a:cubicBezTo>
                    <a:pt x="8119" y="4749"/>
                    <a:pt x="8146" y="4756"/>
                    <a:pt x="8146" y="4782"/>
                  </a:cubicBezTo>
                  <a:cubicBezTo>
                    <a:pt x="8146" y="4802"/>
                    <a:pt x="8133" y="4815"/>
                    <a:pt x="8133" y="4835"/>
                  </a:cubicBezTo>
                  <a:cubicBezTo>
                    <a:pt x="8133" y="4861"/>
                    <a:pt x="8139" y="4875"/>
                    <a:pt x="8139" y="4901"/>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5" name="Freeform 36"/>
            <p:cNvSpPr>
              <a:spLocks noChangeArrowheads="1"/>
            </p:cNvSpPr>
            <p:nvPr/>
          </p:nvSpPr>
          <p:spPr bwMode="auto">
            <a:xfrm>
              <a:off x="4194582" y="3271954"/>
              <a:ext cx="929551" cy="921818"/>
            </a:xfrm>
            <a:custGeom>
              <a:avLst/>
              <a:gdLst>
                <a:gd name="T0" fmla="*/ 2915 w 3681"/>
                <a:gd name="T1" fmla="*/ 2215 h 3653"/>
                <a:gd name="T2" fmla="*/ 2915 w 3681"/>
                <a:gd name="T3" fmla="*/ 2492 h 3653"/>
                <a:gd name="T4" fmla="*/ 2875 w 3681"/>
                <a:gd name="T5" fmla="*/ 2762 h 3653"/>
                <a:gd name="T6" fmla="*/ 2823 w 3681"/>
                <a:gd name="T7" fmla="*/ 3138 h 3653"/>
                <a:gd name="T8" fmla="*/ 2480 w 3681"/>
                <a:gd name="T9" fmla="*/ 3217 h 3653"/>
                <a:gd name="T10" fmla="*/ 2163 w 3681"/>
                <a:gd name="T11" fmla="*/ 3217 h 3653"/>
                <a:gd name="T12" fmla="*/ 1952 w 3681"/>
                <a:gd name="T13" fmla="*/ 3197 h 3653"/>
                <a:gd name="T14" fmla="*/ 1767 w 3681"/>
                <a:gd name="T15" fmla="*/ 3224 h 3653"/>
                <a:gd name="T16" fmla="*/ 1398 w 3681"/>
                <a:gd name="T17" fmla="*/ 3329 h 3653"/>
                <a:gd name="T18" fmla="*/ 1279 w 3681"/>
                <a:gd name="T19" fmla="*/ 3441 h 3653"/>
                <a:gd name="T20" fmla="*/ 1147 w 3681"/>
                <a:gd name="T21" fmla="*/ 3547 h 3653"/>
                <a:gd name="T22" fmla="*/ 1022 w 3681"/>
                <a:gd name="T23" fmla="*/ 3613 h 3653"/>
                <a:gd name="T24" fmla="*/ 554 w 3681"/>
                <a:gd name="T25" fmla="*/ 3303 h 3653"/>
                <a:gd name="T26" fmla="*/ 125 w 3681"/>
                <a:gd name="T27" fmla="*/ 2960 h 3653"/>
                <a:gd name="T28" fmla="*/ 52 w 3681"/>
                <a:gd name="T29" fmla="*/ 2802 h 3653"/>
                <a:gd name="T30" fmla="*/ 26 w 3681"/>
                <a:gd name="T31" fmla="*/ 2518 h 3653"/>
                <a:gd name="T32" fmla="*/ 250 w 3681"/>
                <a:gd name="T33" fmla="*/ 2208 h 3653"/>
                <a:gd name="T34" fmla="*/ 343 w 3681"/>
                <a:gd name="T35" fmla="*/ 1931 h 3653"/>
                <a:gd name="T36" fmla="*/ 514 w 3681"/>
                <a:gd name="T37" fmla="*/ 1799 h 3653"/>
                <a:gd name="T38" fmla="*/ 811 w 3681"/>
                <a:gd name="T39" fmla="*/ 1628 h 3653"/>
                <a:gd name="T40" fmla="*/ 956 w 3681"/>
                <a:gd name="T41" fmla="*/ 1377 h 3653"/>
                <a:gd name="T42" fmla="*/ 1200 w 3681"/>
                <a:gd name="T43" fmla="*/ 1159 h 3653"/>
                <a:gd name="T44" fmla="*/ 1273 w 3681"/>
                <a:gd name="T45" fmla="*/ 765 h 3653"/>
                <a:gd name="T46" fmla="*/ 1411 w 3681"/>
                <a:gd name="T47" fmla="*/ 408 h 3653"/>
                <a:gd name="T48" fmla="*/ 1616 w 3681"/>
                <a:gd name="T49" fmla="*/ 0 h 3653"/>
                <a:gd name="T50" fmla="*/ 1741 w 3681"/>
                <a:gd name="T51" fmla="*/ 362 h 3653"/>
                <a:gd name="T52" fmla="*/ 2242 w 3681"/>
                <a:gd name="T53" fmla="*/ 349 h 3653"/>
                <a:gd name="T54" fmla="*/ 2288 w 3681"/>
                <a:gd name="T55" fmla="*/ 514 h 3653"/>
                <a:gd name="T56" fmla="*/ 2500 w 3681"/>
                <a:gd name="T57" fmla="*/ 468 h 3653"/>
                <a:gd name="T58" fmla="*/ 2796 w 3681"/>
                <a:gd name="T59" fmla="*/ 666 h 3653"/>
                <a:gd name="T60" fmla="*/ 3014 w 3681"/>
                <a:gd name="T61" fmla="*/ 639 h 3653"/>
                <a:gd name="T62" fmla="*/ 3364 w 3681"/>
                <a:gd name="T63" fmla="*/ 547 h 3653"/>
                <a:gd name="T64" fmla="*/ 3680 w 3681"/>
                <a:gd name="T65" fmla="*/ 428 h 3653"/>
                <a:gd name="T66" fmla="*/ 3641 w 3681"/>
                <a:gd name="T67" fmla="*/ 613 h 3653"/>
                <a:gd name="T68" fmla="*/ 3641 w 3681"/>
                <a:gd name="T69" fmla="*/ 1186 h 3653"/>
                <a:gd name="T70" fmla="*/ 3383 w 3681"/>
                <a:gd name="T71" fmla="*/ 1436 h 3653"/>
                <a:gd name="T72" fmla="*/ 3133 w 3681"/>
                <a:gd name="T73" fmla="*/ 1726 h 3653"/>
                <a:gd name="T74" fmla="*/ 3007 w 3681"/>
                <a:gd name="T75" fmla="*/ 2023 h 3653"/>
                <a:gd name="T76" fmla="*/ 2994 w 3681"/>
                <a:gd name="T77" fmla="*/ 1832 h 3653"/>
                <a:gd name="T78" fmla="*/ 2928 w 3681"/>
                <a:gd name="T79" fmla="*/ 1601 h 3653"/>
                <a:gd name="T80" fmla="*/ 2308 w 3681"/>
                <a:gd name="T81" fmla="*/ 1542 h 3653"/>
                <a:gd name="T82" fmla="*/ 2183 w 3681"/>
                <a:gd name="T83" fmla="*/ 1740 h 3653"/>
                <a:gd name="T84" fmla="*/ 2170 w 3681"/>
                <a:gd name="T85" fmla="*/ 1997 h 3653"/>
                <a:gd name="T86" fmla="*/ 2704 w 3681"/>
                <a:gd name="T87" fmla="*/ 2136 h 3653"/>
                <a:gd name="T88" fmla="*/ 3007 w 3681"/>
                <a:gd name="T89" fmla="*/ 2023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1" h="3653">
                  <a:moveTo>
                    <a:pt x="3007" y="2023"/>
                  </a:moveTo>
                  <a:lnTo>
                    <a:pt x="3007" y="2023"/>
                  </a:lnTo>
                  <a:cubicBezTo>
                    <a:pt x="3001" y="2103"/>
                    <a:pt x="2915" y="2136"/>
                    <a:pt x="2915" y="2215"/>
                  </a:cubicBezTo>
                  <a:cubicBezTo>
                    <a:pt x="2915" y="2267"/>
                    <a:pt x="2961" y="2294"/>
                    <a:pt x="2961" y="2347"/>
                  </a:cubicBezTo>
                  <a:cubicBezTo>
                    <a:pt x="2961" y="2373"/>
                    <a:pt x="2961" y="2393"/>
                    <a:pt x="2961" y="2419"/>
                  </a:cubicBezTo>
                  <a:cubicBezTo>
                    <a:pt x="2961" y="2452"/>
                    <a:pt x="2928" y="2465"/>
                    <a:pt x="2915" y="2492"/>
                  </a:cubicBezTo>
                  <a:cubicBezTo>
                    <a:pt x="2895" y="2544"/>
                    <a:pt x="2882" y="2571"/>
                    <a:pt x="2862" y="2623"/>
                  </a:cubicBezTo>
                  <a:cubicBezTo>
                    <a:pt x="2849" y="2650"/>
                    <a:pt x="2836" y="2657"/>
                    <a:pt x="2836" y="2690"/>
                  </a:cubicBezTo>
                  <a:cubicBezTo>
                    <a:pt x="2836" y="2722"/>
                    <a:pt x="2856" y="2729"/>
                    <a:pt x="2875" y="2762"/>
                  </a:cubicBezTo>
                  <a:cubicBezTo>
                    <a:pt x="2882" y="2782"/>
                    <a:pt x="2908" y="2795"/>
                    <a:pt x="2908" y="2821"/>
                  </a:cubicBezTo>
                  <a:cubicBezTo>
                    <a:pt x="2908" y="2901"/>
                    <a:pt x="2823" y="2927"/>
                    <a:pt x="2823" y="3006"/>
                  </a:cubicBezTo>
                  <a:cubicBezTo>
                    <a:pt x="2823" y="3059"/>
                    <a:pt x="2823" y="3085"/>
                    <a:pt x="2823" y="3138"/>
                  </a:cubicBezTo>
                  <a:cubicBezTo>
                    <a:pt x="2737" y="3138"/>
                    <a:pt x="2697" y="3171"/>
                    <a:pt x="2625" y="3211"/>
                  </a:cubicBezTo>
                  <a:cubicBezTo>
                    <a:pt x="2592" y="3224"/>
                    <a:pt x="2579" y="3250"/>
                    <a:pt x="2546" y="3250"/>
                  </a:cubicBezTo>
                  <a:cubicBezTo>
                    <a:pt x="2519" y="3250"/>
                    <a:pt x="2506" y="3224"/>
                    <a:pt x="2480" y="3217"/>
                  </a:cubicBezTo>
                  <a:cubicBezTo>
                    <a:pt x="2433" y="3211"/>
                    <a:pt x="2401" y="3211"/>
                    <a:pt x="2348" y="3211"/>
                  </a:cubicBezTo>
                  <a:cubicBezTo>
                    <a:pt x="2308" y="3211"/>
                    <a:pt x="2282" y="3217"/>
                    <a:pt x="2242" y="3217"/>
                  </a:cubicBezTo>
                  <a:cubicBezTo>
                    <a:pt x="2209" y="3217"/>
                    <a:pt x="2189" y="3217"/>
                    <a:pt x="2163" y="3217"/>
                  </a:cubicBezTo>
                  <a:cubicBezTo>
                    <a:pt x="2130" y="3217"/>
                    <a:pt x="2110" y="3217"/>
                    <a:pt x="2084" y="3204"/>
                  </a:cubicBezTo>
                  <a:cubicBezTo>
                    <a:pt x="2058" y="3191"/>
                    <a:pt x="2051" y="3158"/>
                    <a:pt x="2018" y="3158"/>
                  </a:cubicBezTo>
                  <a:cubicBezTo>
                    <a:pt x="1992" y="3158"/>
                    <a:pt x="1978" y="3184"/>
                    <a:pt x="1952" y="3197"/>
                  </a:cubicBezTo>
                  <a:cubicBezTo>
                    <a:pt x="1926" y="3211"/>
                    <a:pt x="1906" y="3217"/>
                    <a:pt x="1873" y="3230"/>
                  </a:cubicBezTo>
                  <a:cubicBezTo>
                    <a:pt x="1847" y="3250"/>
                    <a:pt x="1840" y="3277"/>
                    <a:pt x="1814" y="3296"/>
                  </a:cubicBezTo>
                  <a:cubicBezTo>
                    <a:pt x="1807" y="3263"/>
                    <a:pt x="1800" y="3224"/>
                    <a:pt x="1767" y="3224"/>
                  </a:cubicBezTo>
                  <a:cubicBezTo>
                    <a:pt x="1748" y="3224"/>
                    <a:pt x="1741" y="3250"/>
                    <a:pt x="1721" y="3257"/>
                  </a:cubicBezTo>
                  <a:cubicBezTo>
                    <a:pt x="1655" y="3277"/>
                    <a:pt x="1609" y="3290"/>
                    <a:pt x="1543" y="3316"/>
                  </a:cubicBezTo>
                  <a:cubicBezTo>
                    <a:pt x="1490" y="3316"/>
                    <a:pt x="1457" y="3323"/>
                    <a:pt x="1398" y="3329"/>
                  </a:cubicBezTo>
                  <a:cubicBezTo>
                    <a:pt x="1378" y="3336"/>
                    <a:pt x="1359" y="3336"/>
                    <a:pt x="1339" y="3349"/>
                  </a:cubicBezTo>
                  <a:cubicBezTo>
                    <a:pt x="1325" y="3356"/>
                    <a:pt x="1325" y="3369"/>
                    <a:pt x="1312" y="3389"/>
                  </a:cubicBezTo>
                  <a:cubicBezTo>
                    <a:pt x="1306" y="3408"/>
                    <a:pt x="1292" y="3422"/>
                    <a:pt x="1279" y="3441"/>
                  </a:cubicBezTo>
                  <a:cubicBezTo>
                    <a:pt x="1266" y="3474"/>
                    <a:pt x="1253" y="3488"/>
                    <a:pt x="1227" y="3507"/>
                  </a:cubicBezTo>
                  <a:cubicBezTo>
                    <a:pt x="1207" y="3514"/>
                    <a:pt x="1207" y="3534"/>
                    <a:pt x="1187" y="3540"/>
                  </a:cubicBezTo>
                  <a:cubicBezTo>
                    <a:pt x="1167" y="3547"/>
                    <a:pt x="1154" y="3540"/>
                    <a:pt x="1147" y="3547"/>
                  </a:cubicBezTo>
                  <a:cubicBezTo>
                    <a:pt x="1108" y="3573"/>
                    <a:pt x="1101" y="3606"/>
                    <a:pt x="1095" y="3652"/>
                  </a:cubicBezTo>
                  <a:lnTo>
                    <a:pt x="1095" y="3652"/>
                  </a:lnTo>
                  <a:cubicBezTo>
                    <a:pt x="1068" y="3633"/>
                    <a:pt x="1048" y="3626"/>
                    <a:pt x="1022" y="3613"/>
                  </a:cubicBezTo>
                  <a:cubicBezTo>
                    <a:pt x="943" y="3580"/>
                    <a:pt x="884" y="3567"/>
                    <a:pt x="844" y="3494"/>
                  </a:cubicBezTo>
                  <a:cubicBezTo>
                    <a:pt x="811" y="3441"/>
                    <a:pt x="765" y="3435"/>
                    <a:pt x="712" y="3402"/>
                  </a:cubicBezTo>
                  <a:cubicBezTo>
                    <a:pt x="646" y="3369"/>
                    <a:pt x="620" y="3343"/>
                    <a:pt x="554" y="3303"/>
                  </a:cubicBezTo>
                  <a:cubicBezTo>
                    <a:pt x="461" y="3244"/>
                    <a:pt x="422" y="3197"/>
                    <a:pt x="336" y="3132"/>
                  </a:cubicBezTo>
                  <a:cubicBezTo>
                    <a:pt x="296" y="3105"/>
                    <a:pt x="270" y="3092"/>
                    <a:pt x="244" y="3059"/>
                  </a:cubicBezTo>
                  <a:cubicBezTo>
                    <a:pt x="204" y="3013"/>
                    <a:pt x="184" y="2980"/>
                    <a:pt x="125" y="2960"/>
                  </a:cubicBezTo>
                  <a:cubicBezTo>
                    <a:pt x="92" y="2947"/>
                    <a:pt x="66" y="2953"/>
                    <a:pt x="33" y="2947"/>
                  </a:cubicBezTo>
                  <a:cubicBezTo>
                    <a:pt x="33" y="2934"/>
                    <a:pt x="33" y="2927"/>
                    <a:pt x="33" y="2914"/>
                  </a:cubicBezTo>
                  <a:cubicBezTo>
                    <a:pt x="33" y="2874"/>
                    <a:pt x="52" y="2848"/>
                    <a:pt x="52" y="2802"/>
                  </a:cubicBezTo>
                  <a:cubicBezTo>
                    <a:pt x="59" y="2755"/>
                    <a:pt x="59" y="2709"/>
                    <a:pt x="66" y="2663"/>
                  </a:cubicBezTo>
                  <a:lnTo>
                    <a:pt x="66" y="2663"/>
                  </a:lnTo>
                  <a:cubicBezTo>
                    <a:pt x="59" y="2604"/>
                    <a:pt x="46" y="2564"/>
                    <a:pt x="26" y="2518"/>
                  </a:cubicBezTo>
                  <a:cubicBezTo>
                    <a:pt x="13" y="2498"/>
                    <a:pt x="0" y="2478"/>
                    <a:pt x="0" y="2459"/>
                  </a:cubicBezTo>
                  <a:cubicBezTo>
                    <a:pt x="0" y="2406"/>
                    <a:pt x="33" y="2386"/>
                    <a:pt x="59" y="2347"/>
                  </a:cubicBezTo>
                  <a:cubicBezTo>
                    <a:pt x="112" y="2274"/>
                    <a:pt x="178" y="2254"/>
                    <a:pt x="250" y="2208"/>
                  </a:cubicBezTo>
                  <a:cubicBezTo>
                    <a:pt x="283" y="2182"/>
                    <a:pt x="290" y="2155"/>
                    <a:pt x="303" y="2116"/>
                  </a:cubicBezTo>
                  <a:cubicBezTo>
                    <a:pt x="323" y="2069"/>
                    <a:pt x="343" y="2050"/>
                    <a:pt x="343" y="2004"/>
                  </a:cubicBezTo>
                  <a:cubicBezTo>
                    <a:pt x="343" y="1977"/>
                    <a:pt x="343" y="1957"/>
                    <a:pt x="343" y="1931"/>
                  </a:cubicBezTo>
                  <a:cubicBezTo>
                    <a:pt x="343" y="1898"/>
                    <a:pt x="382" y="1892"/>
                    <a:pt x="415" y="1885"/>
                  </a:cubicBezTo>
                  <a:cubicBezTo>
                    <a:pt x="435" y="1878"/>
                    <a:pt x="448" y="1865"/>
                    <a:pt x="468" y="1852"/>
                  </a:cubicBezTo>
                  <a:cubicBezTo>
                    <a:pt x="488" y="1839"/>
                    <a:pt x="488" y="1806"/>
                    <a:pt x="514" y="1799"/>
                  </a:cubicBezTo>
                  <a:cubicBezTo>
                    <a:pt x="547" y="1793"/>
                    <a:pt x="567" y="1793"/>
                    <a:pt x="600" y="1793"/>
                  </a:cubicBezTo>
                  <a:cubicBezTo>
                    <a:pt x="653" y="1793"/>
                    <a:pt x="699" y="1812"/>
                    <a:pt x="738" y="1786"/>
                  </a:cubicBezTo>
                  <a:cubicBezTo>
                    <a:pt x="791" y="1746"/>
                    <a:pt x="811" y="1694"/>
                    <a:pt x="811" y="1628"/>
                  </a:cubicBezTo>
                  <a:cubicBezTo>
                    <a:pt x="811" y="1608"/>
                    <a:pt x="798" y="1601"/>
                    <a:pt x="798" y="1581"/>
                  </a:cubicBezTo>
                  <a:cubicBezTo>
                    <a:pt x="798" y="1515"/>
                    <a:pt x="837" y="1482"/>
                    <a:pt x="884" y="1436"/>
                  </a:cubicBezTo>
                  <a:cubicBezTo>
                    <a:pt x="903" y="1410"/>
                    <a:pt x="917" y="1377"/>
                    <a:pt x="956" y="1377"/>
                  </a:cubicBezTo>
                  <a:cubicBezTo>
                    <a:pt x="982" y="1377"/>
                    <a:pt x="996" y="1390"/>
                    <a:pt x="1029" y="1390"/>
                  </a:cubicBezTo>
                  <a:cubicBezTo>
                    <a:pt x="1081" y="1390"/>
                    <a:pt x="1095" y="1338"/>
                    <a:pt x="1114" y="1291"/>
                  </a:cubicBezTo>
                  <a:cubicBezTo>
                    <a:pt x="1134" y="1232"/>
                    <a:pt x="1200" y="1225"/>
                    <a:pt x="1200" y="1159"/>
                  </a:cubicBezTo>
                  <a:cubicBezTo>
                    <a:pt x="1200" y="1126"/>
                    <a:pt x="1200" y="1107"/>
                    <a:pt x="1200" y="1067"/>
                  </a:cubicBezTo>
                  <a:cubicBezTo>
                    <a:pt x="1200" y="995"/>
                    <a:pt x="1246" y="961"/>
                    <a:pt x="1266" y="890"/>
                  </a:cubicBezTo>
                  <a:cubicBezTo>
                    <a:pt x="1273" y="844"/>
                    <a:pt x="1266" y="811"/>
                    <a:pt x="1273" y="765"/>
                  </a:cubicBezTo>
                  <a:cubicBezTo>
                    <a:pt x="1279" y="718"/>
                    <a:pt x="1312" y="699"/>
                    <a:pt x="1325" y="659"/>
                  </a:cubicBezTo>
                  <a:cubicBezTo>
                    <a:pt x="1345" y="613"/>
                    <a:pt x="1345" y="580"/>
                    <a:pt x="1372" y="534"/>
                  </a:cubicBezTo>
                  <a:cubicBezTo>
                    <a:pt x="1398" y="488"/>
                    <a:pt x="1398" y="455"/>
                    <a:pt x="1411" y="408"/>
                  </a:cubicBezTo>
                  <a:cubicBezTo>
                    <a:pt x="1438" y="343"/>
                    <a:pt x="1477" y="310"/>
                    <a:pt x="1497" y="244"/>
                  </a:cubicBezTo>
                  <a:cubicBezTo>
                    <a:pt x="1530" y="138"/>
                    <a:pt x="1536" y="72"/>
                    <a:pt x="1616" y="0"/>
                  </a:cubicBezTo>
                  <a:lnTo>
                    <a:pt x="1616" y="0"/>
                  </a:lnTo>
                  <a:cubicBezTo>
                    <a:pt x="1741" y="59"/>
                    <a:pt x="1741" y="59"/>
                    <a:pt x="1741" y="59"/>
                  </a:cubicBezTo>
                  <a:cubicBezTo>
                    <a:pt x="1728" y="145"/>
                    <a:pt x="1642" y="171"/>
                    <a:pt x="1642" y="263"/>
                  </a:cubicBezTo>
                  <a:cubicBezTo>
                    <a:pt x="1642" y="316"/>
                    <a:pt x="1695" y="343"/>
                    <a:pt x="1741" y="362"/>
                  </a:cubicBezTo>
                  <a:cubicBezTo>
                    <a:pt x="1814" y="389"/>
                    <a:pt x="1853" y="408"/>
                    <a:pt x="1926" y="408"/>
                  </a:cubicBezTo>
                  <a:cubicBezTo>
                    <a:pt x="2038" y="408"/>
                    <a:pt x="2018" y="211"/>
                    <a:pt x="2130" y="211"/>
                  </a:cubicBezTo>
                  <a:cubicBezTo>
                    <a:pt x="2203" y="211"/>
                    <a:pt x="2242" y="283"/>
                    <a:pt x="2242" y="349"/>
                  </a:cubicBezTo>
                  <a:cubicBezTo>
                    <a:pt x="2242" y="408"/>
                    <a:pt x="2216" y="435"/>
                    <a:pt x="2216" y="494"/>
                  </a:cubicBezTo>
                  <a:cubicBezTo>
                    <a:pt x="2216" y="521"/>
                    <a:pt x="2222" y="560"/>
                    <a:pt x="2256" y="560"/>
                  </a:cubicBezTo>
                  <a:cubicBezTo>
                    <a:pt x="2275" y="560"/>
                    <a:pt x="2282" y="534"/>
                    <a:pt x="2288" y="514"/>
                  </a:cubicBezTo>
                  <a:cubicBezTo>
                    <a:pt x="2302" y="488"/>
                    <a:pt x="2315" y="474"/>
                    <a:pt x="2321" y="448"/>
                  </a:cubicBezTo>
                  <a:cubicBezTo>
                    <a:pt x="2368" y="461"/>
                    <a:pt x="2387" y="507"/>
                    <a:pt x="2433" y="507"/>
                  </a:cubicBezTo>
                  <a:cubicBezTo>
                    <a:pt x="2467" y="507"/>
                    <a:pt x="2467" y="468"/>
                    <a:pt x="2500" y="468"/>
                  </a:cubicBezTo>
                  <a:cubicBezTo>
                    <a:pt x="2532" y="468"/>
                    <a:pt x="2546" y="494"/>
                    <a:pt x="2572" y="521"/>
                  </a:cubicBezTo>
                  <a:cubicBezTo>
                    <a:pt x="2618" y="567"/>
                    <a:pt x="2658" y="580"/>
                    <a:pt x="2711" y="619"/>
                  </a:cubicBezTo>
                  <a:cubicBezTo>
                    <a:pt x="2737" y="646"/>
                    <a:pt x="2757" y="666"/>
                    <a:pt x="2796" y="666"/>
                  </a:cubicBezTo>
                  <a:cubicBezTo>
                    <a:pt x="2816" y="666"/>
                    <a:pt x="2816" y="646"/>
                    <a:pt x="2823" y="626"/>
                  </a:cubicBezTo>
                  <a:cubicBezTo>
                    <a:pt x="2843" y="600"/>
                    <a:pt x="2862" y="573"/>
                    <a:pt x="2895" y="573"/>
                  </a:cubicBezTo>
                  <a:cubicBezTo>
                    <a:pt x="2948" y="573"/>
                    <a:pt x="2961" y="639"/>
                    <a:pt x="3014" y="639"/>
                  </a:cubicBezTo>
                  <a:cubicBezTo>
                    <a:pt x="3034" y="639"/>
                    <a:pt x="3047" y="639"/>
                    <a:pt x="3073" y="639"/>
                  </a:cubicBezTo>
                  <a:cubicBezTo>
                    <a:pt x="3133" y="639"/>
                    <a:pt x="3159" y="619"/>
                    <a:pt x="3212" y="600"/>
                  </a:cubicBezTo>
                  <a:cubicBezTo>
                    <a:pt x="3271" y="580"/>
                    <a:pt x="3317" y="586"/>
                    <a:pt x="3364" y="547"/>
                  </a:cubicBezTo>
                  <a:cubicBezTo>
                    <a:pt x="3397" y="521"/>
                    <a:pt x="3383" y="481"/>
                    <a:pt x="3410" y="461"/>
                  </a:cubicBezTo>
                  <a:cubicBezTo>
                    <a:pt x="3443" y="428"/>
                    <a:pt x="3476" y="441"/>
                    <a:pt x="3522" y="435"/>
                  </a:cubicBezTo>
                  <a:cubicBezTo>
                    <a:pt x="3680" y="428"/>
                    <a:pt x="3680" y="428"/>
                    <a:pt x="3680" y="428"/>
                  </a:cubicBezTo>
                  <a:lnTo>
                    <a:pt x="3680" y="428"/>
                  </a:lnTo>
                  <a:cubicBezTo>
                    <a:pt x="3680" y="468"/>
                    <a:pt x="3641" y="488"/>
                    <a:pt x="3641" y="527"/>
                  </a:cubicBezTo>
                  <a:cubicBezTo>
                    <a:pt x="3641" y="560"/>
                    <a:pt x="3641" y="580"/>
                    <a:pt x="3641" y="613"/>
                  </a:cubicBezTo>
                  <a:cubicBezTo>
                    <a:pt x="3641" y="685"/>
                    <a:pt x="3575" y="718"/>
                    <a:pt x="3575" y="791"/>
                  </a:cubicBezTo>
                  <a:cubicBezTo>
                    <a:pt x="3575" y="850"/>
                    <a:pt x="3575" y="883"/>
                    <a:pt x="3575" y="942"/>
                  </a:cubicBezTo>
                  <a:cubicBezTo>
                    <a:pt x="3575" y="1041"/>
                    <a:pt x="3641" y="1087"/>
                    <a:pt x="3641" y="1186"/>
                  </a:cubicBezTo>
                  <a:cubicBezTo>
                    <a:pt x="3641" y="1298"/>
                    <a:pt x="3608" y="1357"/>
                    <a:pt x="3568" y="1463"/>
                  </a:cubicBezTo>
                  <a:lnTo>
                    <a:pt x="3568" y="1463"/>
                  </a:lnTo>
                  <a:cubicBezTo>
                    <a:pt x="3496" y="1463"/>
                    <a:pt x="3456" y="1436"/>
                    <a:pt x="3383" y="1436"/>
                  </a:cubicBezTo>
                  <a:cubicBezTo>
                    <a:pt x="3311" y="1436"/>
                    <a:pt x="3271" y="1482"/>
                    <a:pt x="3238" y="1542"/>
                  </a:cubicBezTo>
                  <a:cubicBezTo>
                    <a:pt x="3205" y="1601"/>
                    <a:pt x="3172" y="1634"/>
                    <a:pt x="3153" y="1700"/>
                  </a:cubicBezTo>
                  <a:cubicBezTo>
                    <a:pt x="3153" y="1713"/>
                    <a:pt x="3139" y="1713"/>
                    <a:pt x="3133" y="1726"/>
                  </a:cubicBezTo>
                  <a:cubicBezTo>
                    <a:pt x="3106" y="1799"/>
                    <a:pt x="3113" y="1852"/>
                    <a:pt x="3080" y="1924"/>
                  </a:cubicBezTo>
                  <a:cubicBezTo>
                    <a:pt x="3067" y="1944"/>
                    <a:pt x="3054" y="1957"/>
                    <a:pt x="3040" y="1977"/>
                  </a:cubicBezTo>
                  <a:cubicBezTo>
                    <a:pt x="3027" y="1997"/>
                    <a:pt x="3027" y="2017"/>
                    <a:pt x="3007" y="2023"/>
                  </a:cubicBezTo>
                  <a:lnTo>
                    <a:pt x="3007" y="2023"/>
                  </a:lnTo>
                  <a:cubicBezTo>
                    <a:pt x="2968" y="1990"/>
                    <a:pt x="2974" y="1951"/>
                    <a:pt x="2974" y="1905"/>
                  </a:cubicBezTo>
                  <a:cubicBezTo>
                    <a:pt x="2974" y="1872"/>
                    <a:pt x="2994" y="1858"/>
                    <a:pt x="2994" y="1832"/>
                  </a:cubicBezTo>
                  <a:cubicBezTo>
                    <a:pt x="3007" y="1779"/>
                    <a:pt x="3014" y="1746"/>
                    <a:pt x="3014" y="1687"/>
                  </a:cubicBezTo>
                  <a:cubicBezTo>
                    <a:pt x="3014" y="1661"/>
                    <a:pt x="3014" y="1641"/>
                    <a:pt x="2994" y="1628"/>
                  </a:cubicBezTo>
                  <a:cubicBezTo>
                    <a:pt x="2974" y="1608"/>
                    <a:pt x="2955" y="1614"/>
                    <a:pt x="2928" y="1601"/>
                  </a:cubicBezTo>
                  <a:cubicBezTo>
                    <a:pt x="2862" y="1575"/>
                    <a:pt x="2816" y="1562"/>
                    <a:pt x="2750" y="1562"/>
                  </a:cubicBezTo>
                  <a:cubicBezTo>
                    <a:pt x="2671" y="1562"/>
                    <a:pt x="2631" y="1562"/>
                    <a:pt x="2552" y="1562"/>
                  </a:cubicBezTo>
                  <a:cubicBezTo>
                    <a:pt x="2453" y="1562"/>
                    <a:pt x="2401" y="1542"/>
                    <a:pt x="2308" y="1542"/>
                  </a:cubicBezTo>
                  <a:cubicBezTo>
                    <a:pt x="2275" y="1542"/>
                    <a:pt x="2256" y="1529"/>
                    <a:pt x="2229" y="1542"/>
                  </a:cubicBezTo>
                  <a:cubicBezTo>
                    <a:pt x="2203" y="1555"/>
                    <a:pt x="2209" y="1581"/>
                    <a:pt x="2203" y="1608"/>
                  </a:cubicBezTo>
                  <a:cubicBezTo>
                    <a:pt x="2189" y="1661"/>
                    <a:pt x="2183" y="1687"/>
                    <a:pt x="2183" y="1740"/>
                  </a:cubicBezTo>
                  <a:cubicBezTo>
                    <a:pt x="2183" y="1773"/>
                    <a:pt x="2183" y="1786"/>
                    <a:pt x="2183" y="1812"/>
                  </a:cubicBezTo>
                  <a:cubicBezTo>
                    <a:pt x="2183" y="1825"/>
                    <a:pt x="2170" y="1832"/>
                    <a:pt x="2170" y="1845"/>
                  </a:cubicBezTo>
                  <a:cubicBezTo>
                    <a:pt x="2170" y="1905"/>
                    <a:pt x="2170" y="1938"/>
                    <a:pt x="2170" y="1997"/>
                  </a:cubicBezTo>
                  <a:cubicBezTo>
                    <a:pt x="2170" y="2043"/>
                    <a:pt x="2222" y="2056"/>
                    <a:pt x="2269" y="2063"/>
                  </a:cubicBezTo>
                  <a:cubicBezTo>
                    <a:pt x="2328" y="2069"/>
                    <a:pt x="2361" y="2083"/>
                    <a:pt x="2420" y="2089"/>
                  </a:cubicBezTo>
                  <a:cubicBezTo>
                    <a:pt x="2526" y="2103"/>
                    <a:pt x="2592" y="2136"/>
                    <a:pt x="2704" y="2136"/>
                  </a:cubicBezTo>
                  <a:cubicBezTo>
                    <a:pt x="2750" y="2136"/>
                    <a:pt x="2776" y="2129"/>
                    <a:pt x="2829" y="2122"/>
                  </a:cubicBezTo>
                  <a:cubicBezTo>
                    <a:pt x="2869" y="2122"/>
                    <a:pt x="2908" y="2116"/>
                    <a:pt x="2935" y="2083"/>
                  </a:cubicBezTo>
                  <a:cubicBezTo>
                    <a:pt x="2961" y="2063"/>
                    <a:pt x="2988" y="2050"/>
                    <a:pt x="3007" y="2023"/>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6" name="Freeform 37"/>
            <p:cNvSpPr>
              <a:spLocks noChangeArrowheads="1"/>
            </p:cNvSpPr>
            <p:nvPr/>
          </p:nvSpPr>
          <p:spPr bwMode="auto">
            <a:xfrm>
              <a:off x="4742294" y="3658272"/>
              <a:ext cx="213741" cy="153636"/>
            </a:xfrm>
            <a:custGeom>
              <a:avLst/>
              <a:gdLst>
                <a:gd name="T0" fmla="*/ 837 w 845"/>
                <a:gd name="T1" fmla="*/ 494 h 608"/>
                <a:gd name="T2" fmla="*/ 837 w 845"/>
                <a:gd name="T3" fmla="*/ 494 h 608"/>
                <a:gd name="T4" fmla="*/ 804 w 845"/>
                <a:gd name="T5" fmla="*/ 376 h 608"/>
                <a:gd name="T6" fmla="*/ 824 w 845"/>
                <a:gd name="T7" fmla="*/ 303 h 608"/>
                <a:gd name="T8" fmla="*/ 844 w 845"/>
                <a:gd name="T9" fmla="*/ 158 h 608"/>
                <a:gd name="T10" fmla="*/ 824 w 845"/>
                <a:gd name="T11" fmla="*/ 99 h 608"/>
                <a:gd name="T12" fmla="*/ 758 w 845"/>
                <a:gd name="T13" fmla="*/ 72 h 608"/>
                <a:gd name="T14" fmla="*/ 580 w 845"/>
                <a:gd name="T15" fmla="*/ 33 h 608"/>
                <a:gd name="T16" fmla="*/ 382 w 845"/>
                <a:gd name="T17" fmla="*/ 33 h 608"/>
                <a:gd name="T18" fmla="*/ 138 w 845"/>
                <a:gd name="T19" fmla="*/ 13 h 608"/>
                <a:gd name="T20" fmla="*/ 59 w 845"/>
                <a:gd name="T21" fmla="*/ 13 h 608"/>
                <a:gd name="T22" fmla="*/ 33 w 845"/>
                <a:gd name="T23" fmla="*/ 79 h 608"/>
                <a:gd name="T24" fmla="*/ 13 w 845"/>
                <a:gd name="T25" fmla="*/ 211 h 608"/>
                <a:gd name="T26" fmla="*/ 13 w 845"/>
                <a:gd name="T27" fmla="*/ 283 h 608"/>
                <a:gd name="T28" fmla="*/ 0 w 845"/>
                <a:gd name="T29" fmla="*/ 316 h 608"/>
                <a:gd name="T30" fmla="*/ 0 w 845"/>
                <a:gd name="T31" fmla="*/ 468 h 608"/>
                <a:gd name="T32" fmla="*/ 99 w 845"/>
                <a:gd name="T33" fmla="*/ 534 h 608"/>
                <a:gd name="T34" fmla="*/ 250 w 845"/>
                <a:gd name="T35" fmla="*/ 560 h 608"/>
                <a:gd name="T36" fmla="*/ 534 w 845"/>
                <a:gd name="T37" fmla="*/ 607 h 608"/>
                <a:gd name="T38" fmla="*/ 659 w 845"/>
                <a:gd name="T39" fmla="*/ 593 h 608"/>
                <a:gd name="T40" fmla="*/ 765 w 845"/>
                <a:gd name="T41" fmla="*/ 554 h 608"/>
                <a:gd name="T42" fmla="*/ 837 w 845"/>
                <a:gd name="T43" fmla="*/ 494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 h="608">
                  <a:moveTo>
                    <a:pt x="837" y="494"/>
                  </a:moveTo>
                  <a:lnTo>
                    <a:pt x="837" y="494"/>
                  </a:lnTo>
                  <a:cubicBezTo>
                    <a:pt x="798" y="461"/>
                    <a:pt x="804" y="422"/>
                    <a:pt x="804" y="376"/>
                  </a:cubicBezTo>
                  <a:cubicBezTo>
                    <a:pt x="804" y="343"/>
                    <a:pt x="824" y="329"/>
                    <a:pt x="824" y="303"/>
                  </a:cubicBezTo>
                  <a:cubicBezTo>
                    <a:pt x="837" y="250"/>
                    <a:pt x="844" y="217"/>
                    <a:pt x="844" y="158"/>
                  </a:cubicBezTo>
                  <a:cubicBezTo>
                    <a:pt x="844" y="132"/>
                    <a:pt x="844" y="112"/>
                    <a:pt x="824" y="99"/>
                  </a:cubicBezTo>
                  <a:cubicBezTo>
                    <a:pt x="804" y="79"/>
                    <a:pt x="785" y="85"/>
                    <a:pt x="758" y="72"/>
                  </a:cubicBezTo>
                  <a:cubicBezTo>
                    <a:pt x="692" y="46"/>
                    <a:pt x="646" y="33"/>
                    <a:pt x="580" y="33"/>
                  </a:cubicBezTo>
                  <a:cubicBezTo>
                    <a:pt x="501" y="33"/>
                    <a:pt x="461" y="33"/>
                    <a:pt x="382" y="33"/>
                  </a:cubicBezTo>
                  <a:cubicBezTo>
                    <a:pt x="283" y="33"/>
                    <a:pt x="231" y="13"/>
                    <a:pt x="138" y="13"/>
                  </a:cubicBezTo>
                  <a:cubicBezTo>
                    <a:pt x="105" y="13"/>
                    <a:pt x="86" y="0"/>
                    <a:pt x="59" y="13"/>
                  </a:cubicBezTo>
                  <a:cubicBezTo>
                    <a:pt x="33" y="26"/>
                    <a:pt x="39" y="52"/>
                    <a:pt x="33" y="79"/>
                  </a:cubicBezTo>
                  <a:cubicBezTo>
                    <a:pt x="19" y="132"/>
                    <a:pt x="13" y="158"/>
                    <a:pt x="13" y="211"/>
                  </a:cubicBezTo>
                  <a:cubicBezTo>
                    <a:pt x="13" y="244"/>
                    <a:pt x="13" y="257"/>
                    <a:pt x="13" y="283"/>
                  </a:cubicBezTo>
                  <a:cubicBezTo>
                    <a:pt x="13" y="296"/>
                    <a:pt x="0" y="303"/>
                    <a:pt x="0" y="316"/>
                  </a:cubicBezTo>
                  <a:cubicBezTo>
                    <a:pt x="0" y="376"/>
                    <a:pt x="0" y="409"/>
                    <a:pt x="0" y="468"/>
                  </a:cubicBezTo>
                  <a:cubicBezTo>
                    <a:pt x="0" y="514"/>
                    <a:pt x="52" y="527"/>
                    <a:pt x="99" y="534"/>
                  </a:cubicBezTo>
                  <a:cubicBezTo>
                    <a:pt x="158" y="540"/>
                    <a:pt x="191" y="554"/>
                    <a:pt x="250" y="560"/>
                  </a:cubicBezTo>
                  <a:cubicBezTo>
                    <a:pt x="356" y="574"/>
                    <a:pt x="422" y="607"/>
                    <a:pt x="534" y="607"/>
                  </a:cubicBezTo>
                  <a:cubicBezTo>
                    <a:pt x="580" y="607"/>
                    <a:pt x="606" y="600"/>
                    <a:pt x="659" y="593"/>
                  </a:cubicBezTo>
                  <a:cubicBezTo>
                    <a:pt x="699" y="593"/>
                    <a:pt x="738" y="587"/>
                    <a:pt x="765" y="554"/>
                  </a:cubicBezTo>
                  <a:cubicBezTo>
                    <a:pt x="791" y="534"/>
                    <a:pt x="818" y="521"/>
                    <a:pt x="837" y="494"/>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7" name="Freeform 38"/>
            <p:cNvSpPr>
              <a:spLocks noChangeArrowheads="1"/>
            </p:cNvSpPr>
            <p:nvPr/>
          </p:nvSpPr>
          <p:spPr bwMode="auto">
            <a:xfrm>
              <a:off x="5129699" y="4474327"/>
              <a:ext cx="484257" cy="303932"/>
            </a:xfrm>
            <a:custGeom>
              <a:avLst/>
              <a:gdLst>
                <a:gd name="T0" fmla="*/ 1556 w 1920"/>
                <a:gd name="T1" fmla="*/ 0 h 1202"/>
                <a:gd name="T2" fmla="*/ 1556 w 1920"/>
                <a:gd name="T3" fmla="*/ 0 h 1202"/>
                <a:gd name="T4" fmla="*/ 1609 w 1920"/>
                <a:gd name="T5" fmla="*/ 152 h 1202"/>
                <a:gd name="T6" fmla="*/ 1820 w 1920"/>
                <a:gd name="T7" fmla="*/ 185 h 1202"/>
                <a:gd name="T8" fmla="*/ 1919 w 1920"/>
                <a:gd name="T9" fmla="*/ 297 h 1202"/>
                <a:gd name="T10" fmla="*/ 1919 w 1920"/>
                <a:gd name="T11" fmla="*/ 297 h 1202"/>
                <a:gd name="T12" fmla="*/ 1906 w 1920"/>
                <a:gd name="T13" fmla="*/ 330 h 1202"/>
                <a:gd name="T14" fmla="*/ 1866 w 1920"/>
                <a:gd name="T15" fmla="*/ 396 h 1202"/>
                <a:gd name="T16" fmla="*/ 1860 w 1920"/>
                <a:gd name="T17" fmla="*/ 561 h 1202"/>
                <a:gd name="T18" fmla="*/ 1860 w 1920"/>
                <a:gd name="T19" fmla="*/ 667 h 1202"/>
                <a:gd name="T20" fmla="*/ 1748 w 1920"/>
                <a:gd name="T21" fmla="*/ 713 h 1202"/>
                <a:gd name="T22" fmla="*/ 1622 w 1920"/>
                <a:gd name="T23" fmla="*/ 746 h 1202"/>
                <a:gd name="T24" fmla="*/ 1385 w 1920"/>
                <a:gd name="T25" fmla="*/ 891 h 1202"/>
                <a:gd name="T26" fmla="*/ 1345 w 1920"/>
                <a:gd name="T27" fmla="*/ 1023 h 1202"/>
                <a:gd name="T28" fmla="*/ 1299 w 1920"/>
                <a:gd name="T29" fmla="*/ 1036 h 1202"/>
                <a:gd name="T30" fmla="*/ 1220 w 1920"/>
                <a:gd name="T31" fmla="*/ 1043 h 1202"/>
                <a:gd name="T32" fmla="*/ 1022 w 1920"/>
                <a:gd name="T33" fmla="*/ 1016 h 1202"/>
                <a:gd name="T34" fmla="*/ 864 w 1920"/>
                <a:gd name="T35" fmla="*/ 1036 h 1202"/>
                <a:gd name="T36" fmla="*/ 791 w 1920"/>
                <a:gd name="T37" fmla="*/ 964 h 1202"/>
                <a:gd name="T38" fmla="*/ 666 w 1920"/>
                <a:gd name="T39" fmla="*/ 1043 h 1202"/>
                <a:gd name="T40" fmla="*/ 600 w 1920"/>
                <a:gd name="T41" fmla="*/ 1043 h 1202"/>
                <a:gd name="T42" fmla="*/ 415 w 1920"/>
                <a:gd name="T43" fmla="*/ 970 h 1202"/>
                <a:gd name="T44" fmla="*/ 369 w 1920"/>
                <a:gd name="T45" fmla="*/ 1003 h 1202"/>
                <a:gd name="T46" fmla="*/ 290 w 1920"/>
                <a:gd name="T47" fmla="*/ 1036 h 1202"/>
                <a:gd name="T48" fmla="*/ 204 w 1920"/>
                <a:gd name="T49" fmla="*/ 990 h 1202"/>
                <a:gd name="T50" fmla="*/ 145 w 1920"/>
                <a:gd name="T51" fmla="*/ 1023 h 1202"/>
                <a:gd name="T52" fmla="*/ 105 w 1920"/>
                <a:gd name="T53" fmla="*/ 1049 h 1202"/>
                <a:gd name="T54" fmla="*/ 105 w 1920"/>
                <a:gd name="T55" fmla="*/ 1049 h 1202"/>
                <a:gd name="T56" fmla="*/ 118 w 1920"/>
                <a:gd name="T57" fmla="*/ 1155 h 1202"/>
                <a:gd name="T58" fmla="*/ 118 w 1920"/>
                <a:gd name="T59" fmla="*/ 1201 h 1202"/>
                <a:gd name="T60" fmla="*/ 85 w 1920"/>
                <a:gd name="T61" fmla="*/ 1201 h 1202"/>
                <a:gd name="T62" fmla="*/ 85 w 1920"/>
                <a:gd name="T63" fmla="*/ 1201 h 1202"/>
                <a:gd name="T64" fmla="*/ 6 w 1920"/>
                <a:gd name="T65" fmla="*/ 1161 h 1202"/>
                <a:gd name="T66" fmla="*/ 6 w 1920"/>
                <a:gd name="T67" fmla="*/ 1161 h 1202"/>
                <a:gd name="T68" fmla="*/ 0 w 1920"/>
                <a:gd name="T69" fmla="*/ 1148 h 1202"/>
                <a:gd name="T70" fmla="*/ 19 w 1920"/>
                <a:gd name="T71" fmla="*/ 1056 h 1202"/>
                <a:gd name="T72" fmla="*/ 52 w 1920"/>
                <a:gd name="T73" fmla="*/ 977 h 1202"/>
                <a:gd name="T74" fmla="*/ 296 w 1920"/>
                <a:gd name="T75" fmla="*/ 897 h 1202"/>
                <a:gd name="T76" fmla="*/ 296 w 1920"/>
                <a:gd name="T77" fmla="*/ 865 h 1202"/>
                <a:gd name="T78" fmla="*/ 270 w 1920"/>
                <a:gd name="T79" fmla="*/ 825 h 1202"/>
                <a:gd name="T80" fmla="*/ 230 w 1920"/>
                <a:gd name="T81" fmla="*/ 799 h 1202"/>
                <a:gd name="T82" fmla="*/ 165 w 1920"/>
                <a:gd name="T83" fmla="*/ 799 h 1202"/>
                <a:gd name="T84" fmla="*/ 66 w 1920"/>
                <a:gd name="T85" fmla="*/ 766 h 1202"/>
                <a:gd name="T86" fmla="*/ 98 w 1920"/>
                <a:gd name="T87" fmla="*/ 647 h 1202"/>
                <a:gd name="T88" fmla="*/ 98 w 1920"/>
                <a:gd name="T89" fmla="*/ 647 h 1202"/>
                <a:gd name="T90" fmla="*/ 296 w 1920"/>
                <a:gd name="T91" fmla="*/ 574 h 1202"/>
                <a:gd name="T92" fmla="*/ 646 w 1920"/>
                <a:gd name="T93" fmla="*/ 515 h 1202"/>
                <a:gd name="T94" fmla="*/ 963 w 1920"/>
                <a:gd name="T95" fmla="*/ 515 h 1202"/>
                <a:gd name="T96" fmla="*/ 1088 w 1920"/>
                <a:gd name="T97" fmla="*/ 489 h 1202"/>
                <a:gd name="T98" fmla="*/ 1226 w 1920"/>
                <a:gd name="T99" fmla="*/ 442 h 1202"/>
                <a:gd name="T100" fmla="*/ 1286 w 1920"/>
                <a:gd name="T101" fmla="*/ 291 h 1202"/>
                <a:gd name="T102" fmla="*/ 1338 w 1920"/>
                <a:gd name="T103" fmla="*/ 166 h 1202"/>
                <a:gd name="T104" fmla="*/ 1405 w 1920"/>
                <a:gd name="T105" fmla="*/ 47 h 1202"/>
                <a:gd name="T106" fmla="*/ 1556 w 1920"/>
                <a:gd name="T107"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0" h="1202">
                  <a:moveTo>
                    <a:pt x="1556" y="0"/>
                  </a:moveTo>
                  <a:lnTo>
                    <a:pt x="1556" y="0"/>
                  </a:lnTo>
                  <a:cubicBezTo>
                    <a:pt x="1576" y="60"/>
                    <a:pt x="1556" y="126"/>
                    <a:pt x="1609" y="152"/>
                  </a:cubicBezTo>
                  <a:cubicBezTo>
                    <a:pt x="1681" y="185"/>
                    <a:pt x="1734" y="166"/>
                    <a:pt x="1820" y="185"/>
                  </a:cubicBezTo>
                  <a:cubicBezTo>
                    <a:pt x="1873" y="198"/>
                    <a:pt x="1879" y="258"/>
                    <a:pt x="1919" y="297"/>
                  </a:cubicBezTo>
                  <a:lnTo>
                    <a:pt x="1919" y="297"/>
                  </a:lnTo>
                  <a:cubicBezTo>
                    <a:pt x="1912" y="311"/>
                    <a:pt x="1906" y="317"/>
                    <a:pt x="1906" y="330"/>
                  </a:cubicBezTo>
                  <a:cubicBezTo>
                    <a:pt x="1893" y="363"/>
                    <a:pt x="1879" y="377"/>
                    <a:pt x="1866" y="396"/>
                  </a:cubicBezTo>
                  <a:cubicBezTo>
                    <a:pt x="1833" y="449"/>
                    <a:pt x="1860" y="495"/>
                    <a:pt x="1860" y="561"/>
                  </a:cubicBezTo>
                  <a:cubicBezTo>
                    <a:pt x="1860" y="601"/>
                    <a:pt x="1879" y="627"/>
                    <a:pt x="1860" y="667"/>
                  </a:cubicBezTo>
                  <a:cubicBezTo>
                    <a:pt x="1833" y="700"/>
                    <a:pt x="1794" y="700"/>
                    <a:pt x="1748" y="713"/>
                  </a:cubicBezTo>
                  <a:cubicBezTo>
                    <a:pt x="1701" y="726"/>
                    <a:pt x="1675" y="739"/>
                    <a:pt x="1622" y="746"/>
                  </a:cubicBezTo>
                  <a:cubicBezTo>
                    <a:pt x="1523" y="772"/>
                    <a:pt x="1457" y="812"/>
                    <a:pt x="1385" y="891"/>
                  </a:cubicBezTo>
                  <a:cubicBezTo>
                    <a:pt x="1332" y="911"/>
                    <a:pt x="1378" y="977"/>
                    <a:pt x="1345" y="1023"/>
                  </a:cubicBezTo>
                  <a:cubicBezTo>
                    <a:pt x="1332" y="1036"/>
                    <a:pt x="1319" y="1029"/>
                    <a:pt x="1299" y="1036"/>
                  </a:cubicBezTo>
                  <a:cubicBezTo>
                    <a:pt x="1266" y="1043"/>
                    <a:pt x="1253" y="1043"/>
                    <a:pt x="1220" y="1043"/>
                  </a:cubicBezTo>
                  <a:cubicBezTo>
                    <a:pt x="1141" y="1043"/>
                    <a:pt x="1094" y="1016"/>
                    <a:pt x="1022" y="1016"/>
                  </a:cubicBezTo>
                  <a:cubicBezTo>
                    <a:pt x="956" y="1016"/>
                    <a:pt x="923" y="1036"/>
                    <a:pt x="864" y="1036"/>
                  </a:cubicBezTo>
                  <a:cubicBezTo>
                    <a:pt x="824" y="1036"/>
                    <a:pt x="831" y="964"/>
                    <a:pt x="791" y="964"/>
                  </a:cubicBezTo>
                  <a:cubicBezTo>
                    <a:pt x="738" y="964"/>
                    <a:pt x="725" y="1043"/>
                    <a:pt x="666" y="1043"/>
                  </a:cubicBezTo>
                  <a:cubicBezTo>
                    <a:pt x="639" y="1043"/>
                    <a:pt x="626" y="1043"/>
                    <a:pt x="600" y="1043"/>
                  </a:cubicBezTo>
                  <a:cubicBezTo>
                    <a:pt x="521" y="1043"/>
                    <a:pt x="488" y="970"/>
                    <a:pt x="415" y="970"/>
                  </a:cubicBezTo>
                  <a:cubicBezTo>
                    <a:pt x="395" y="970"/>
                    <a:pt x="389" y="990"/>
                    <a:pt x="369" y="1003"/>
                  </a:cubicBezTo>
                  <a:cubicBezTo>
                    <a:pt x="343" y="1023"/>
                    <a:pt x="323" y="1036"/>
                    <a:pt x="290" y="1036"/>
                  </a:cubicBezTo>
                  <a:cubicBezTo>
                    <a:pt x="250" y="1036"/>
                    <a:pt x="244" y="990"/>
                    <a:pt x="204" y="990"/>
                  </a:cubicBezTo>
                  <a:cubicBezTo>
                    <a:pt x="178" y="990"/>
                    <a:pt x="171" y="1010"/>
                    <a:pt x="145" y="1023"/>
                  </a:cubicBezTo>
                  <a:cubicBezTo>
                    <a:pt x="125" y="1029"/>
                    <a:pt x="112" y="1029"/>
                    <a:pt x="105" y="1049"/>
                  </a:cubicBezTo>
                  <a:lnTo>
                    <a:pt x="105" y="1049"/>
                  </a:lnTo>
                  <a:cubicBezTo>
                    <a:pt x="118" y="1155"/>
                    <a:pt x="118" y="1155"/>
                    <a:pt x="118" y="1155"/>
                  </a:cubicBezTo>
                  <a:cubicBezTo>
                    <a:pt x="118" y="1201"/>
                    <a:pt x="118" y="1201"/>
                    <a:pt x="118" y="1201"/>
                  </a:cubicBezTo>
                  <a:cubicBezTo>
                    <a:pt x="85" y="1201"/>
                    <a:pt x="85" y="1201"/>
                    <a:pt x="85" y="1201"/>
                  </a:cubicBezTo>
                  <a:lnTo>
                    <a:pt x="85" y="1201"/>
                  </a:lnTo>
                  <a:cubicBezTo>
                    <a:pt x="59" y="1175"/>
                    <a:pt x="39" y="1161"/>
                    <a:pt x="6" y="1161"/>
                  </a:cubicBezTo>
                  <a:lnTo>
                    <a:pt x="6" y="1161"/>
                  </a:lnTo>
                  <a:cubicBezTo>
                    <a:pt x="6" y="1155"/>
                    <a:pt x="0" y="1155"/>
                    <a:pt x="0" y="1148"/>
                  </a:cubicBezTo>
                  <a:cubicBezTo>
                    <a:pt x="0" y="1115"/>
                    <a:pt x="13" y="1089"/>
                    <a:pt x="19" y="1056"/>
                  </a:cubicBezTo>
                  <a:cubicBezTo>
                    <a:pt x="26" y="1023"/>
                    <a:pt x="26" y="996"/>
                    <a:pt x="52" y="977"/>
                  </a:cubicBezTo>
                  <a:cubicBezTo>
                    <a:pt x="132" y="917"/>
                    <a:pt x="197" y="897"/>
                    <a:pt x="296" y="897"/>
                  </a:cubicBezTo>
                  <a:cubicBezTo>
                    <a:pt x="296" y="884"/>
                    <a:pt x="296" y="878"/>
                    <a:pt x="296" y="865"/>
                  </a:cubicBezTo>
                  <a:cubicBezTo>
                    <a:pt x="296" y="845"/>
                    <a:pt x="283" y="838"/>
                    <a:pt x="270" y="825"/>
                  </a:cubicBezTo>
                  <a:cubicBezTo>
                    <a:pt x="257" y="812"/>
                    <a:pt x="250" y="799"/>
                    <a:pt x="230" y="799"/>
                  </a:cubicBezTo>
                  <a:cubicBezTo>
                    <a:pt x="204" y="799"/>
                    <a:pt x="191" y="799"/>
                    <a:pt x="165" y="799"/>
                  </a:cubicBezTo>
                  <a:cubicBezTo>
                    <a:pt x="125" y="799"/>
                    <a:pt x="66" y="805"/>
                    <a:pt x="66" y="766"/>
                  </a:cubicBezTo>
                  <a:cubicBezTo>
                    <a:pt x="66" y="720"/>
                    <a:pt x="79" y="686"/>
                    <a:pt x="98" y="647"/>
                  </a:cubicBezTo>
                  <a:lnTo>
                    <a:pt x="98" y="647"/>
                  </a:lnTo>
                  <a:cubicBezTo>
                    <a:pt x="171" y="607"/>
                    <a:pt x="217" y="588"/>
                    <a:pt x="296" y="574"/>
                  </a:cubicBezTo>
                  <a:cubicBezTo>
                    <a:pt x="428" y="541"/>
                    <a:pt x="507" y="515"/>
                    <a:pt x="646" y="515"/>
                  </a:cubicBezTo>
                  <a:cubicBezTo>
                    <a:pt x="765" y="515"/>
                    <a:pt x="837" y="515"/>
                    <a:pt x="963" y="515"/>
                  </a:cubicBezTo>
                  <a:cubicBezTo>
                    <a:pt x="1009" y="515"/>
                    <a:pt x="1042" y="502"/>
                    <a:pt x="1088" y="489"/>
                  </a:cubicBezTo>
                  <a:cubicBezTo>
                    <a:pt x="1141" y="475"/>
                    <a:pt x="1187" y="482"/>
                    <a:pt x="1226" y="442"/>
                  </a:cubicBezTo>
                  <a:cubicBezTo>
                    <a:pt x="1266" y="396"/>
                    <a:pt x="1253" y="343"/>
                    <a:pt x="1286" y="291"/>
                  </a:cubicBezTo>
                  <a:cubicBezTo>
                    <a:pt x="1306" y="245"/>
                    <a:pt x="1319" y="212"/>
                    <a:pt x="1338" y="166"/>
                  </a:cubicBezTo>
                  <a:cubicBezTo>
                    <a:pt x="1358" y="113"/>
                    <a:pt x="1358" y="73"/>
                    <a:pt x="1405" y="47"/>
                  </a:cubicBezTo>
                  <a:cubicBezTo>
                    <a:pt x="1457" y="14"/>
                    <a:pt x="1497" y="20"/>
                    <a:pt x="1556" y="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8" name="Freeform 39"/>
            <p:cNvSpPr>
              <a:spLocks noChangeArrowheads="1"/>
            </p:cNvSpPr>
            <p:nvPr/>
          </p:nvSpPr>
          <p:spPr bwMode="auto">
            <a:xfrm>
              <a:off x="5522670" y="4118068"/>
              <a:ext cx="305026" cy="431963"/>
            </a:xfrm>
            <a:custGeom>
              <a:avLst/>
              <a:gdLst>
                <a:gd name="T0" fmla="*/ 950 w 1208"/>
                <a:gd name="T1" fmla="*/ 0 h 1709"/>
                <a:gd name="T2" fmla="*/ 950 w 1208"/>
                <a:gd name="T3" fmla="*/ 0 h 1709"/>
                <a:gd name="T4" fmla="*/ 983 w 1208"/>
                <a:gd name="T5" fmla="*/ 106 h 1709"/>
                <a:gd name="T6" fmla="*/ 1023 w 1208"/>
                <a:gd name="T7" fmla="*/ 119 h 1709"/>
                <a:gd name="T8" fmla="*/ 1207 w 1208"/>
                <a:gd name="T9" fmla="*/ 211 h 1709"/>
                <a:gd name="T10" fmla="*/ 1207 w 1208"/>
                <a:gd name="T11" fmla="*/ 211 h 1709"/>
                <a:gd name="T12" fmla="*/ 1194 w 1208"/>
                <a:gd name="T13" fmla="*/ 284 h 1709"/>
                <a:gd name="T14" fmla="*/ 1194 w 1208"/>
                <a:gd name="T15" fmla="*/ 402 h 1709"/>
                <a:gd name="T16" fmla="*/ 1108 w 1208"/>
                <a:gd name="T17" fmla="*/ 772 h 1709"/>
                <a:gd name="T18" fmla="*/ 1082 w 1208"/>
                <a:gd name="T19" fmla="*/ 831 h 1709"/>
                <a:gd name="T20" fmla="*/ 1023 w 1208"/>
                <a:gd name="T21" fmla="*/ 857 h 1709"/>
                <a:gd name="T22" fmla="*/ 831 w 1208"/>
                <a:gd name="T23" fmla="*/ 1062 h 1709"/>
                <a:gd name="T24" fmla="*/ 726 w 1208"/>
                <a:gd name="T25" fmla="*/ 1220 h 1709"/>
                <a:gd name="T26" fmla="*/ 660 w 1208"/>
                <a:gd name="T27" fmla="*/ 1365 h 1709"/>
                <a:gd name="T28" fmla="*/ 535 w 1208"/>
                <a:gd name="T29" fmla="*/ 1484 h 1709"/>
                <a:gd name="T30" fmla="*/ 363 w 1208"/>
                <a:gd name="T31" fmla="*/ 1708 h 1709"/>
                <a:gd name="T32" fmla="*/ 363 w 1208"/>
                <a:gd name="T33" fmla="*/ 1708 h 1709"/>
                <a:gd name="T34" fmla="*/ 264 w 1208"/>
                <a:gd name="T35" fmla="*/ 1596 h 1709"/>
                <a:gd name="T36" fmla="*/ 53 w 1208"/>
                <a:gd name="T37" fmla="*/ 1563 h 1709"/>
                <a:gd name="T38" fmla="*/ 0 w 1208"/>
                <a:gd name="T39" fmla="*/ 1411 h 1709"/>
                <a:gd name="T40" fmla="*/ 0 w 1208"/>
                <a:gd name="T41" fmla="*/ 1411 h 1709"/>
                <a:gd name="T42" fmla="*/ 40 w 1208"/>
                <a:gd name="T43" fmla="*/ 1273 h 1709"/>
                <a:gd name="T44" fmla="*/ 40 w 1208"/>
                <a:gd name="T45" fmla="*/ 1200 h 1709"/>
                <a:gd name="T46" fmla="*/ 145 w 1208"/>
                <a:gd name="T47" fmla="*/ 1075 h 1709"/>
                <a:gd name="T48" fmla="*/ 238 w 1208"/>
                <a:gd name="T49" fmla="*/ 1003 h 1709"/>
                <a:gd name="T50" fmla="*/ 376 w 1208"/>
                <a:gd name="T51" fmla="*/ 950 h 1709"/>
                <a:gd name="T52" fmla="*/ 455 w 1208"/>
                <a:gd name="T53" fmla="*/ 831 h 1709"/>
                <a:gd name="T54" fmla="*/ 521 w 1208"/>
                <a:gd name="T55" fmla="*/ 673 h 1709"/>
                <a:gd name="T56" fmla="*/ 554 w 1208"/>
                <a:gd name="T57" fmla="*/ 541 h 1709"/>
                <a:gd name="T58" fmla="*/ 541 w 1208"/>
                <a:gd name="T59" fmla="*/ 488 h 1709"/>
                <a:gd name="T60" fmla="*/ 574 w 1208"/>
                <a:gd name="T61" fmla="*/ 462 h 1709"/>
                <a:gd name="T62" fmla="*/ 634 w 1208"/>
                <a:gd name="T63" fmla="*/ 416 h 1709"/>
                <a:gd name="T64" fmla="*/ 594 w 1208"/>
                <a:gd name="T65" fmla="*/ 310 h 1709"/>
                <a:gd name="T66" fmla="*/ 640 w 1208"/>
                <a:gd name="T67" fmla="*/ 264 h 1709"/>
                <a:gd name="T68" fmla="*/ 680 w 1208"/>
                <a:gd name="T69" fmla="*/ 191 h 1709"/>
                <a:gd name="T70" fmla="*/ 739 w 1208"/>
                <a:gd name="T71" fmla="*/ 66 h 1709"/>
                <a:gd name="T72" fmla="*/ 831 w 1208"/>
                <a:gd name="T73" fmla="*/ 26 h 1709"/>
                <a:gd name="T74" fmla="*/ 950 w 1208"/>
                <a:gd name="T75" fmla="*/ 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8" h="1709">
                  <a:moveTo>
                    <a:pt x="950" y="0"/>
                  </a:moveTo>
                  <a:lnTo>
                    <a:pt x="950" y="0"/>
                  </a:lnTo>
                  <a:cubicBezTo>
                    <a:pt x="950" y="40"/>
                    <a:pt x="943" y="79"/>
                    <a:pt x="983" y="106"/>
                  </a:cubicBezTo>
                  <a:cubicBezTo>
                    <a:pt x="990" y="112"/>
                    <a:pt x="1009" y="112"/>
                    <a:pt x="1023" y="119"/>
                  </a:cubicBezTo>
                  <a:cubicBezTo>
                    <a:pt x="1095" y="145"/>
                    <a:pt x="1135" y="185"/>
                    <a:pt x="1207" y="211"/>
                  </a:cubicBezTo>
                  <a:lnTo>
                    <a:pt x="1207" y="211"/>
                  </a:lnTo>
                  <a:cubicBezTo>
                    <a:pt x="1201" y="231"/>
                    <a:pt x="1194" y="257"/>
                    <a:pt x="1194" y="284"/>
                  </a:cubicBezTo>
                  <a:cubicBezTo>
                    <a:pt x="1194" y="330"/>
                    <a:pt x="1194" y="356"/>
                    <a:pt x="1194" y="402"/>
                  </a:cubicBezTo>
                  <a:cubicBezTo>
                    <a:pt x="1194" y="554"/>
                    <a:pt x="1188" y="646"/>
                    <a:pt x="1108" y="772"/>
                  </a:cubicBezTo>
                  <a:cubicBezTo>
                    <a:pt x="1095" y="792"/>
                    <a:pt x="1089" y="811"/>
                    <a:pt x="1082" y="831"/>
                  </a:cubicBezTo>
                  <a:cubicBezTo>
                    <a:pt x="1069" y="851"/>
                    <a:pt x="1042" y="844"/>
                    <a:pt x="1023" y="857"/>
                  </a:cubicBezTo>
                  <a:cubicBezTo>
                    <a:pt x="930" y="917"/>
                    <a:pt x="864" y="963"/>
                    <a:pt x="831" y="1062"/>
                  </a:cubicBezTo>
                  <a:cubicBezTo>
                    <a:pt x="805" y="1135"/>
                    <a:pt x="765" y="1161"/>
                    <a:pt x="726" y="1220"/>
                  </a:cubicBezTo>
                  <a:cubicBezTo>
                    <a:pt x="693" y="1273"/>
                    <a:pt x="693" y="1313"/>
                    <a:pt x="660" y="1365"/>
                  </a:cubicBezTo>
                  <a:cubicBezTo>
                    <a:pt x="620" y="1418"/>
                    <a:pt x="587" y="1438"/>
                    <a:pt x="535" y="1484"/>
                  </a:cubicBezTo>
                  <a:cubicBezTo>
                    <a:pt x="449" y="1557"/>
                    <a:pt x="409" y="1616"/>
                    <a:pt x="363" y="1708"/>
                  </a:cubicBezTo>
                  <a:lnTo>
                    <a:pt x="363" y="1708"/>
                  </a:lnTo>
                  <a:cubicBezTo>
                    <a:pt x="323" y="1669"/>
                    <a:pt x="317" y="1609"/>
                    <a:pt x="264" y="1596"/>
                  </a:cubicBezTo>
                  <a:cubicBezTo>
                    <a:pt x="178" y="1577"/>
                    <a:pt x="125" y="1596"/>
                    <a:pt x="53" y="1563"/>
                  </a:cubicBezTo>
                  <a:cubicBezTo>
                    <a:pt x="0" y="1537"/>
                    <a:pt x="20" y="1471"/>
                    <a:pt x="0" y="1411"/>
                  </a:cubicBezTo>
                  <a:lnTo>
                    <a:pt x="0" y="1411"/>
                  </a:lnTo>
                  <a:cubicBezTo>
                    <a:pt x="7" y="1365"/>
                    <a:pt x="40" y="1319"/>
                    <a:pt x="40" y="1273"/>
                  </a:cubicBezTo>
                  <a:cubicBezTo>
                    <a:pt x="40" y="1247"/>
                    <a:pt x="40" y="1234"/>
                    <a:pt x="40" y="1200"/>
                  </a:cubicBezTo>
                  <a:cubicBezTo>
                    <a:pt x="40" y="1141"/>
                    <a:pt x="99" y="1115"/>
                    <a:pt x="145" y="1075"/>
                  </a:cubicBezTo>
                  <a:cubicBezTo>
                    <a:pt x="185" y="1049"/>
                    <a:pt x="198" y="1022"/>
                    <a:pt x="238" y="1003"/>
                  </a:cubicBezTo>
                  <a:cubicBezTo>
                    <a:pt x="297" y="983"/>
                    <a:pt x="330" y="983"/>
                    <a:pt x="376" y="950"/>
                  </a:cubicBezTo>
                  <a:cubicBezTo>
                    <a:pt x="422" y="917"/>
                    <a:pt x="422" y="877"/>
                    <a:pt x="455" y="831"/>
                  </a:cubicBezTo>
                  <a:cubicBezTo>
                    <a:pt x="502" y="785"/>
                    <a:pt x="508" y="739"/>
                    <a:pt x="521" y="673"/>
                  </a:cubicBezTo>
                  <a:cubicBezTo>
                    <a:pt x="535" y="620"/>
                    <a:pt x="554" y="594"/>
                    <a:pt x="554" y="541"/>
                  </a:cubicBezTo>
                  <a:cubicBezTo>
                    <a:pt x="554" y="521"/>
                    <a:pt x="548" y="508"/>
                    <a:pt x="541" y="488"/>
                  </a:cubicBezTo>
                  <a:cubicBezTo>
                    <a:pt x="561" y="475"/>
                    <a:pt x="561" y="468"/>
                    <a:pt x="574" y="462"/>
                  </a:cubicBezTo>
                  <a:cubicBezTo>
                    <a:pt x="600" y="449"/>
                    <a:pt x="634" y="442"/>
                    <a:pt x="634" y="416"/>
                  </a:cubicBezTo>
                  <a:cubicBezTo>
                    <a:pt x="634" y="369"/>
                    <a:pt x="594" y="356"/>
                    <a:pt x="594" y="310"/>
                  </a:cubicBezTo>
                  <a:cubicBezTo>
                    <a:pt x="594" y="284"/>
                    <a:pt x="627" y="284"/>
                    <a:pt x="640" y="264"/>
                  </a:cubicBezTo>
                  <a:cubicBezTo>
                    <a:pt x="653" y="238"/>
                    <a:pt x="666" y="224"/>
                    <a:pt x="680" y="191"/>
                  </a:cubicBezTo>
                  <a:cubicBezTo>
                    <a:pt x="693" y="139"/>
                    <a:pt x="706" y="112"/>
                    <a:pt x="739" y="66"/>
                  </a:cubicBezTo>
                  <a:cubicBezTo>
                    <a:pt x="759" y="33"/>
                    <a:pt x="792" y="33"/>
                    <a:pt x="831" y="26"/>
                  </a:cubicBezTo>
                  <a:cubicBezTo>
                    <a:pt x="891" y="13"/>
                    <a:pt x="891" y="7"/>
                    <a:pt x="950" y="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9" name="Freeform 40"/>
            <p:cNvSpPr>
              <a:spLocks noChangeArrowheads="1"/>
            </p:cNvSpPr>
            <p:nvPr/>
          </p:nvSpPr>
          <p:spPr bwMode="auto">
            <a:xfrm>
              <a:off x="4452852" y="3577000"/>
              <a:ext cx="1380411" cy="1095494"/>
            </a:xfrm>
            <a:custGeom>
              <a:avLst/>
              <a:gdLst>
                <a:gd name="T0" fmla="*/ 1893 w 5469"/>
                <a:gd name="T1" fmla="*/ 1009 h 4340"/>
                <a:gd name="T2" fmla="*/ 1893 w 5469"/>
                <a:gd name="T3" fmla="*/ 1286 h 4340"/>
                <a:gd name="T4" fmla="*/ 1853 w 5469"/>
                <a:gd name="T5" fmla="*/ 1556 h 4340"/>
                <a:gd name="T6" fmla="*/ 1801 w 5469"/>
                <a:gd name="T7" fmla="*/ 1932 h 4340"/>
                <a:gd name="T8" fmla="*/ 1458 w 5469"/>
                <a:gd name="T9" fmla="*/ 2011 h 4340"/>
                <a:gd name="T10" fmla="*/ 1141 w 5469"/>
                <a:gd name="T11" fmla="*/ 2011 h 4340"/>
                <a:gd name="T12" fmla="*/ 930 w 5469"/>
                <a:gd name="T13" fmla="*/ 1991 h 4340"/>
                <a:gd name="T14" fmla="*/ 745 w 5469"/>
                <a:gd name="T15" fmla="*/ 2018 h 4340"/>
                <a:gd name="T16" fmla="*/ 376 w 5469"/>
                <a:gd name="T17" fmla="*/ 2123 h 4340"/>
                <a:gd name="T18" fmla="*/ 257 w 5469"/>
                <a:gd name="T19" fmla="*/ 2235 h 4340"/>
                <a:gd name="T20" fmla="*/ 125 w 5469"/>
                <a:gd name="T21" fmla="*/ 2341 h 4340"/>
                <a:gd name="T22" fmla="*/ 0 w 5469"/>
                <a:gd name="T23" fmla="*/ 2605 h 4340"/>
                <a:gd name="T24" fmla="*/ 132 w 5469"/>
                <a:gd name="T25" fmla="*/ 2638 h 4340"/>
                <a:gd name="T26" fmla="*/ 541 w 5469"/>
                <a:gd name="T27" fmla="*/ 2691 h 4340"/>
                <a:gd name="T28" fmla="*/ 759 w 5469"/>
                <a:gd name="T29" fmla="*/ 2783 h 4340"/>
                <a:gd name="T30" fmla="*/ 792 w 5469"/>
                <a:gd name="T31" fmla="*/ 2948 h 4340"/>
                <a:gd name="T32" fmla="*/ 1247 w 5469"/>
                <a:gd name="T33" fmla="*/ 2882 h 4340"/>
                <a:gd name="T34" fmla="*/ 1524 w 5469"/>
                <a:gd name="T35" fmla="*/ 2862 h 4340"/>
                <a:gd name="T36" fmla="*/ 1741 w 5469"/>
                <a:gd name="T37" fmla="*/ 3073 h 4340"/>
                <a:gd name="T38" fmla="*/ 1761 w 5469"/>
                <a:gd name="T39" fmla="*/ 3449 h 4340"/>
                <a:gd name="T40" fmla="*/ 2025 w 5469"/>
                <a:gd name="T41" fmla="*/ 3693 h 4340"/>
                <a:gd name="T42" fmla="*/ 1999 w 5469"/>
                <a:gd name="T43" fmla="*/ 4161 h 4340"/>
                <a:gd name="T44" fmla="*/ 2309 w 5469"/>
                <a:gd name="T45" fmla="*/ 4201 h 4340"/>
                <a:gd name="T46" fmla="*/ 2553 w 5469"/>
                <a:gd name="T47" fmla="*/ 4188 h 4340"/>
                <a:gd name="T48" fmla="*/ 2783 w 5469"/>
                <a:gd name="T49" fmla="*/ 4201 h 4340"/>
                <a:gd name="T50" fmla="*/ 3648 w 5469"/>
                <a:gd name="T51" fmla="*/ 4069 h 4340"/>
                <a:gd name="T52" fmla="*/ 3971 w 5469"/>
                <a:gd name="T53" fmla="*/ 3845 h 4340"/>
                <a:gd name="T54" fmla="*/ 4241 w 5469"/>
                <a:gd name="T55" fmla="*/ 3554 h 4340"/>
                <a:gd name="T56" fmla="*/ 4281 w 5469"/>
                <a:gd name="T57" fmla="*/ 3343 h 4340"/>
                <a:gd name="T58" fmla="*/ 4617 w 5469"/>
                <a:gd name="T59" fmla="*/ 3093 h 4340"/>
                <a:gd name="T60" fmla="*/ 4795 w 5469"/>
                <a:gd name="T61" fmla="*/ 2684 h 4340"/>
                <a:gd name="T62" fmla="*/ 4875 w 5469"/>
                <a:gd name="T63" fmla="*/ 2559 h 4340"/>
                <a:gd name="T64" fmla="*/ 4921 w 5469"/>
                <a:gd name="T65" fmla="*/ 2334 h 4340"/>
                <a:gd name="T66" fmla="*/ 5191 w 5469"/>
                <a:gd name="T67" fmla="*/ 2143 h 4340"/>
                <a:gd name="T68" fmla="*/ 5257 w 5469"/>
                <a:gd name="T69" fmla="*/ 1939 h 4340"/>
                <a:gd name="T70" fmla="*/ 5369 w 5469"/>
                <a:gd name="T71" fmla="*/ 1516 h 4340"/>
                <a:gd name="T72" fmla="*/ 5231 w 5469"/>
                <a:gd name="T73" fmla="*/ 1002 h 4340"/>
                <a:gd name="T74" fmla="*/ 4888 w 5469"/>
                <a:gd name="T75" fmla="*/ 976 h 4340"/>
                <a:gd name="T76" fmla="*/ 4729 w 5469"/>
                <a:gd name="T77" fmla="*/ 725 h 4340"/>
                <a:gd name="T78" fmla="*/ 4386 w 5469"/>
                <a:gd name="T79" fmla="*/ 587 h 4340"/>
                <a:gd name="T80" fmla="*/ 4057 w 5469"/>
                <a:gd name="T81" fmla="*/ 329 h 4340"/>
                <a:gd name="T82" fmla="*/ 3733 w 5469"/>
                <a:gd name="T83" fmla="*/ 257 h 4340"/>
                <a:gd name="T84" fmla="*/ 3707 w 5469"/>
                <a:gd name="T85" fmla="*/ 59 h 4340"/>
                <a:gd name="T86" fmla="*/ 3509 w 5469"/>
                <a:gd name="T87" fmla="*/ 0 h 4340"/>
                <a:gd name="T88" fmla="*/ 3305 w 5469"/>
                <a:gd name="T89" fmla="*/ 59 h 4340"/>
                <a:gd name="T90" fmla="*/ 2737 w 5469"/>
                <a:gd name="T91" fmla="*/ 369 h 4340"/>
                <a:gd name="T92" fmla="*/ 2546 w 5469"/>
                <a:gd name="T93" fmla="*/ 257 h 4340"/>
                <a:gd name="T94" fmla="*/ 2131 w 5469"/>
                <a:gd name="T95" fmla="*/ 494 h 4340"/>
                <a:gd name="T96" fmla="*/ 2018 w 5469"/>
                <a:gd name="T97" fmla="*/ 771 h 4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69" h="4340">
                  <a:moveTo>
                    <a:pt x="1985" y="817"/>
                  </a:moveTo>
                  <a:lnTo>
                    <a:pt x="1985" y="817"/>
                  </a:lnTo>
                  <a:cubicBezTo>
                    <a:pt x="1979" y="897"/>
                    <a:pt x="1893" y="930"/>
                    <a:pt x="1893" y="1009"/>
                  </a:cubicBezTo>
                  <a:cubicBezTo>
                    <a:pt x="1893" y="1061"/>
                    <a:pt x="1939" y="1088"/>
                    <a:pt x="1939" y="1141"/>
                  </a:cubicBezTo>
                  <a:cubicBezTo>
                    <a:pt x="1939" y="1167"/>
                    <a:pt x="1939" y="1187"/>
                    <a:pt x="1939" y="1213"/>
                  </a:cubicBezTo>
                  <a:cubicBezTo>
                    <a:pt x="1939" y="1246"/>
                    <a:pt x="1906" y="1259"/>
                    <a:pt x="1893" y="1286"/>
                  </a:cubicBezTo>
                  <a:cubicBezTo>
                    <a:pt x="1873" y="1338"/>
                    <a:pt x="1860" y="1365"/>
                    <a:pt x="1840" y="1417"/>
                  </a:cubicBezTo>
                  <a:cubicBezTo>
                    <a:pt x="1827" y="1444"/>
                    <a:pt x="1814" y="1451"/>
                    <a:pt x="1814" y="1484"/>
                  </a:cubicBezTo>
                  <a:cubicBezTo>
                    <a:pt x="1814" y="1516"/>
                    <a:pt x="1834" y="1523"/>
                    <a:pt x="1853" y="1556"/>
                  </a:cubicBezTo>
                  <a:cubicBezTo>
                    <a:pt x="1860" y="1576"/>
                    <a:pt x="1886" y="1589"/>
                    <a:pt x="1886" y="1615"/>
                  </a:cubicBezTo>
                  <a:cubicBezTo>
                    <a:pt x="1886" y="1695"/>
                    <a:pt x="1801" y="1721"/>
                    <a:pt x="1801" y="1800"/>
                  </a:cubicBezTo>
                  <a:cubicBezTo>
                    <a:pt x="1801" y="1853"/>
                    <a:pt x="1801" y="1879"/>
                    <a:pt x="1801" y="1932"/>
                  </a:cubicBezTo>
                  <a:cubicBezTo>
                    <a:pt x="1715" y="1932"/>
                    <a:pt x="1675" y="1965"/>
                    <a:pt x="1603" y="2005"/>
                  </a:cubicBezTo>
                  <a:cubicBezTo>
                    <a:pt x="1570" y="2018"/>
                    <a:pt x="1557" y="2044"/>
                    <a:pt x="1524" y="2044"/>
                  </a:cubicBezTo>
                  <a:cubicBezTo>
                    <a:pt x="1497" y="2044"/>
                    <a:pt x="1484" y="2018"/>
                    <a:pt x="1458" y="2011"/>
                  </a:cubicBezTo>
                  <a:cubicBezTo>
                    <a:pt x="1411" y="2005"/>
                    <a:pt x="1379" y="2005"/>
                    <a:pt x="1326" y="2005"/>
                  </a:cubicBezTo>
                  <a:cubicBezTo>
                    <a:pt x="1286" y="2005"/>
                    <a:pt x="1260" y="2011"/>
                    <a:pt x="1220" y="2011"/>
                  </a:cubicBezTo>
                  <a:cubicBezTo>
                    <a:pt x="1187" y="2011"/>
                    <a:pt x="1167" y="2011"/>
                    <a:pt x="1141" y="2011"/>
                  </a:cubicBezTo>
                  <a:cubicBezTo>
                    <a:pt x="1108" y="2011"/>
                    <a:pt x="1088" y="2011"/>
                    <a:pt x="1062" y="1998"/>
                  </a:cubicBezTo>
                  <a:cubicBezTo>
                    <a:pt x="1036" y="1985"/>
                    <a:pt x="1029" y="1952"/>
                    <a:pt x="996" y="1952"/>
                  </a:cubicBezTo>
                  <a:cubicBezTo>
                    <a:pt x="970" y="1952"/>
                    <a:pt x="956" y="1978"/>
                    <a:pt x="930" y="1991"/>
                  </a:cubicBezTo>
                  <a:cubicBezTo>
                    <a:pt x="904" y="2005"/>
                    <a:pt x="884" y="2011"/>
                    <a:pt x="851" y="2024"/>
                  </a:cubicBezTo>
                  <a:cubicBezTo>
                    <a:pt x="825" y="2044"/>
                    <a:pt x="818" y="2071"/>
                    <a:pt x="792" y="2090"/>
                  </a:cubicBezTo>
                  <a:cubicBezTo>
                    <a:pt x="785" y="2057"/>
                    <a:pt x="778" y="2018"/>
                    <a:pt x="745" y="2018"/>
                  </a:cubicBezTo>
                  <a:cubicBezTo>
                    <a:pt x="726" y="2018"/>
                    <a:pt x="719" y="2044"/>
                    <a:pt x="699" y="2051"/>
                  </a:cubicBezTo>
                  <a:cubicBezTo>
                    <a:pt x="633" y="2071"/>
                    <a:pt x="587" y="2084"/>
                    <a:pt x="521" y="2110"/>
                  </a:cubicBezTo>
                  <a:cubicBezTo>
                    <a:pt x="468" y="2110"/>
                    <a:pt x="435" y="2117"/>
                    <a:pt x="376" y="2123"/>
                  </a:cubicBezTo>
                  <a:cubicBezTo>
                    <a:pt x="356" y="2130"/>
                    <a:pt x="337" y="2130"/>
                    <a:pt x="317" y="2143"/>
                  </a:cubicBezTo>
                  <a:cubicBezTo>
                    <a:pt x="303" y="2150"/>
                    <a:pt x="303" y="2163"/>
                    <a:pt x="290" y="2183"/>
                  </a:cubicBezTo>
                  <a:cubicBezTo>
                    <a:pt x="284" y="2202"/>
                    <a:pt x="270" y="2216"/>
                    <a:pt x="257" y="2235"/>
                  </a:cubicBezTo>
                  <a:cubicBezTo>
                    <a:pt x="244" y="2268"/>
                    <a:pt x="231" y="2282"/>
                    <a:pt x="205" y="2301"/>
                  </a:cubicBezTo>
                  <a:cubicBezTo>
                    <a:pt x="185" y="2308"/>
                    <a:pt x="185" y="2328"/>
                    <a:pt x="165" y="2334"/>
                  </a:cubicBezTo>
                  <a:cubicBezTo>
                    <a:pt x="145" y="2341"/>
                    <a:pt x="132" y="2334"/>
                    <a:pt x="125" y="2341"/>
                  </a:cubicBezTo>
                  <a:cubicBezTo>
                    <a:pt x="86" y="2367"/>
                    <a:pt x="79" y="2400"/>
                    <a:pt x="73" y="2446"/>
                  </a:cubicBezTo>
                  <a:lnTo>
                    <a:pt x="73" y="2446"/>
                  </a:lnTo>
                  <a:cubicBezTo>
                    <a:pt x="20" y="2493"/>
                    <a:pt x="0" y="2539"/>
                    <a:pt x="0" y="2605"/>
                  </a:cubicBezTo>
                  <a:cubicBezTo>
                    <a:pt x="0" y="2644"/>
                    <a:pt x="20" y="2664"/>
                    <a:pt x="13" y="2704"/>
                  </a:cubicBezTo>
                  <a:lnTo>
                    <a:pt x="13" y="2704"/>
                  </a:lnTo>
                  <a:cubicBezTo>
                    <a:pt x="46" y="2664"/>
                    <a:pt x="79" y="2638"/>
                    <a:pt x="132" y="2638"/>
                  </a:cubicBezTo>
                  <a:cubicBezTo>
                    <a:pt x="158" y="2638"/>
                    <a:pt x="178" y="2651"/>
                    <a:pt x="198" y="2664"/>
                  </a:cubicBezTo>
                  <a:cubicBezTo>
                    <a:pt x="257" y="2691"/>
                    <a:pt x="297" y="2691"/>
                    <a:pt x="356" y="2697"/>
                  </a:cubicBezTo>
                  <a:cubicBezTo>
                    <a:pt x="429" y="2697"/>
                    <a:pt x="468" y="2691"/>
                    <a:pt x="541" y="2691"/>
                  </a:cubicBezTo>
                  <a:cubicBezTo>
                    <a:pt x="587" y="2691"/>
                    <a:pt x="613" y="2691"/>
                    <a:pt x="660" y="2697"/>
                  </a:cubicBezTo>
                  <a:cubicBezTo>
                    <a:pt x="680" y="2704"/>
                    <a:pt x="693" y="2710"/>
                    <a:pt x="712" y="2710"/>
                  </a:cubicBezTo>
                  <a:cubicBezTo>
                    <a:pt x="739" y="2724"/>
                    <a:pt x="759" y="2750"/>
                    <a:pt x="759" y="2783"/>
                  </a:cubicBezTo>
                  <a:cubicBezTo>
                    <a:pt x="759" y="2823"/>
                    <a:pt x="739" y="2842"/>
                    <a:pt x="739" y="2882"/>
                  </a:cubicBezTo>
                  <a:cubicBezTo>
                    <a:pt x="739" y="2895"/>
                    <a:pt x="752" y="2902"/>
                    <a:pt x="759" y="2915"/>
                  </a:cubicBezTo>
                  <a:cubicBezTo>
                    <a:pt x="765" y="2928"/>
                    <a:pt x="772" y="2948"/>
                    <a:pt x="792" y="2948"/>
                  </a:cubicBezTo>
                  <a:cubicBezTo>
                    <a:pt x="825" y="2948"/>
                    <a:pt x="838" y="2902"/>
                    <a:pt x="871" y="2902"/>
                  </a:cubicBezTo>
                  <a:cubicBezTo>
                    <a:pt x="910" y="2902"/>
                    <a:pt x="917" y="2941"/>
                    <a:pt x="930" y="2974"/>
                  </a:cubicBezTo>
                  <a:cubicBezTo>
                    <a:pt x="1042" y="2908"/>
                    <a:pt x="1121" y="2882"/>
                    <a:pt x="1247" y="2882"/>
                  </a:cubicBezTo>
                  <a:cubicBezTo>
                    <a:pt x="1286" y="2882"/>
                    <a:pt x="1313" y="2895"/>
                    <a:pt x="1352" y="2895"/>
                  </a:cubicBezTo>
                  <a:cubicBezTo>
                    <a:pt x="1398" y="2895"/>
                    <a:pt x="1411" y="2849"/>
                    <a:pt x="1458" y="2849"/>
                  </a:cubicBezTo>
                  <a:cubicBezTo>
                    <a:pt x="1484" y="2849"/>
                    <a:pt x="1497" y="2862"/>
                    <a:pt x="1524" y="2862"/>
                  </a:cubicBezTo>
                  <a:cubicBezTo>
                    <a:pt x="1563" y="2862"/>
                    <a:pt x="1590" y="2849"/>
                    <a:pt x="1629" y="2849"/>
                  </a:cubicBezTo>
                  <a:cubicBezTo>
                    <a:pt x="1695" y="2849"/>
                    <a:pt x="1741" y="2915"/>
                    <a:pt x="1741" y="2981"/>
                  </a:cubicBezTo>
                  <a:cubicBezTo>
                    <a:pt x="1741" y="3020"/>
                    <a:pt x="1741" y="3034"/>
                    <a:pt x="1741" y="3073"/>
                  </a:cubicBezTo>
                  <a:cubicBezTo>
                    <a:pt x="1741" y="3093"/>
                    <a:pt x="1761" y="3106"/>
                    <a:pt x="1761" y="3126"/>
                  </a:cubicBezTo>
                  <a:cubicBezTo>
                    <a:pt x="1761" y="3198"/>
                    <a:pt x="1735" y="3238"/>
                    <a:pt x="1735" y="3304"/>
                  </a:cubicBezTo>
                  <a:cubicBezTo>
                    <a:pt x="1735" y="3363"/>
                    <a:pt x="1748" y="3396"/>
                    <a:pt x="1761" y="3449"/>
                  </a:cubicBezTo>
                  <a:cubicBezTo>
                    <a:pt x="1788" y="3502"/>
                    <a:pt x="1807" y="3541"/>
                    <a:pt x="1860" y="3548"/>
                  </a:cubicBezTo>
                  <a:cubicBezTo>
                    <a:pt x="1913" y="3554"/>
                    <a:pt x="1959" y="3535"/>
                    <a:pt x="1992" y="3574"/>
                  </a:cubicBezTo>
                  <a:cubicBezTo>
                    <a:pt x="2025" y="3607"/>
                    <a:pt x="2018" y="3647"/>
                    <a:pt x="2025" y="3693"/>
                  </a:cubicBezTo>
                  <a:cubicBezTo>
                    <a:pt x="1893" y="4029"/>
                    <a:pt x="1893" y="4029"/>
                    <a:pt x="1893" y="4029"/>
                  </a:cubicBezTo>
                  <a:cubicBezTo>
                    <a:pt x="1906" y="4056"/>
                    <a:pt x="1933" y="4062"/>
                    <a:pt x="1959" y="4076"/>
                  </a:cubicBezTo>
                  <a:cubicBezTo>
                    <a:pt x="1992" y="4095"/>
                    <a:pt x="1999" y="4128"/>
                    <a:pt x="1999" y="4161"/>
                  </a:cubicBezTo>
                  <a:cubicBezTo>
                    <a:pt x="1999" y="4194"/>
                    <a:pt x="1999" y="4214"/>
                    <a:pt x="1999" y="4247"/>
                  </a:cubicBezTo>
                  <a:cubicBezTo>
                    <a:pt x="1999" y="4320"/>
                    <a:pt x="2097" y="4339"/>
                    <a:pt x="2170" y="4339"/>
                  </a:cubicBezTo>
                  <a:cubicBezTo>
                    <a:pt x="2243" y="4339"/>
                    <a:pt x="2229" y="4201"/>
                    <a:pt x="2309" y="4201"/>
                  </a:cubicBezTo>
                  <a:cubicBezTo>
                    <a:pt x="2315" y="4201"/>
                    <a:pt x="2322" y="4221"/>
                    <a:pt x="2328" y="4227"/>
                  </a:cubicBezTo>
                  <a:cubicBezTo>
                    <a:pt x="2348" y="4234"/>
                    <a:pt x="2361" y="4234"/>
                    <a:pt x="2388" y="4234"/>
                  </a:cubicBezTo>
                  <a:cubicBezTo>
                    <a:pt x="2454" y="4234"/>
                    <a:pt x="2487" y="4188"/>
                    <a:pt x="2553" y="4188"/>
                  </a:cubicBezTo>
                  <a:cubicBezTo>
                    <a:pt x="2592" y="4188"/>
                    <a:pt x="2612" y="4188"/>
                    <a:pt x="2652" y="4188"/>
                  </a:cubicBezTo>
                  <a:cubicBezTo>
                    <a:pt x="2698" y="4188"/>
                    <a:pt x="2737" y="4201"/>
                    <a:pt x="2783" y="4201"/>
                  </a:cubicBezTo>
                  <a:lnTo>
                    <a:pt x="2783" y="4201"/>
                  </a:lnTo>
                  <a:cubicBezTo>
                    <a:pt x="2856" y="4161"/>
                    <a:pt x="2902" y="4142"/>
                    <a:pt x="2981" y="4128"/>
                  </a:cubicBezTo>
                  <a:cubicBezTo>
                    <a:pt x="3113" y="4095"/>
                    <a:pt x="3192" y="4069"/>
                    <a:pt x="3331" y="4069"/>
                  </a:cubicBezTo>
                  <a:cubicBezTo>
                    <a:pt x="3450" y="4069"/>
                    <a:pt x="3522" y="4069"/>
                    <a:pt x="3648" y="4069"/>
                  </a:cubicBezTo>
                  <a:cubicBezTo>
                    <a:pt x="3694" y="4069"/>
                    <a:pt x="3727" y="4056"/>
                    <a:pt x="3773" y="4043"/>
                  </a:cubicBezTo>
                  <a:cubicBezTo>
                    <a:pt x="3826" y="4029"/>
                    <a:pt x="3872" y="4036"/>
                    <a:pt x="3911" y="3996"/>
                  </a:cubicBezTo>
                  <a:cubicBezTo>
                    <a:pt x="3951" y="3950"/>
                    <a:pt x="3938" y="3897"/>
                    <a:pt x="3971" y="3845"/>
                  </a:cubicBezTo>
                  <a:cubicBezTo>
                    <a:pt x="3991" y="3799"/>
                    <a:pt x="4004" y="3766"/>
                    <a:pt x="4023" y="3720"/>
                  </a:cubicBezTo>
                  <a:cubicBezTo>
                    <a:pt x="4043" y="3667"/>
                    <a:pt x="4043" y="3627"/>
                    <a:pt x="4090" y="3601"/>
                  </a:cubicBezTo>
                  <a:cubicBezTo>
                    <a:pt x="4142" y="3568"/>
                    <a:pt x="4182" y="3574"/>
                    <a:pt x="4241" y="3554"/>
                  </a:cubicBezTo>
                  <a:lnTo>
                    <a:pt x="4241" y="3554"/>
                  </a:lnTo>
                  <a:cubicBezTo>
                    <a:pt x="4248" y="3508"/>
                    <a:pt x="4281" y="3462"/>
                    <a:pt x="4281" y="3416"/>
                  </a:cubicBezTo>
                  <a:cubicBezTo>
                    <a:pt x="4281" y="3390"/>
                    <a:pt x="4281" y="3377"/>
                    <a:pt x="4281" y="3343"/>
                  </a:cubicBezTo>
                  <a:cubicBezTo>
                    <a:pt x="4281" y="3284"/>
                    <a:pt x="4340" y="3258"/>
                    <a:pt x="4386" y="3218"/>
                  </a:cubicBezTo>
                  <a:cubicBezTo>
                    <a:pt x="4426" y="3192"/>
                    <a:pt x="4439" y="3165"/>
                    <a:pt x="4479" y="3146"/>
                  </a:cubicBezTo>
                  <a:cubicBezTo>
                    <a:pt x="4538" y="3126"/>
                    <a:pt x="4571" y="3126"/>
                    <a:pt x="4617" y="3093"/>
                  </a:cubicBezTo>
                  <a:cubicBezTo>
                    <a:pt x="4663" y="3060"/>
                    <a:pt x="4663" y="3020"/>
                    <a:pt x="4696" y="2974"/>
                  </a:cubicBezTo>
                  <a:cubicBezTo>
                    <a:pt x="4743" y="2928"/>
                    <a:pt x="4749" y="2882"/>
                    <a:pt x="4762" y="2816"/>
                  </a:cubicBezTo>
                  <a:cubicBezTo>
                    <a:pt x="4776" y="2763"/>
                    <a:pt x="4795" y="2737"/>
                    <a:pt x="4795" y="2684"/>
                  </a:cubicBezTo>
                  <a:cubicBezTo>
                    <a:pt x="4795" y="2664"/>
                    <a:pt x="4789" y="2651"/>
                    <a:pt x="4782" y="2631"/>
                  </a:cubicBezTo>
                  <a:cubicBezTo>
                    <a:pt x="4802" y="2618"/>
                    <a:pt x="4802" y="2611"/>
                    <a:pt x="4815" y="2605"/>
                  </a:cubicBezTo>
                  <a:cubicBezTo>
                    <a:pt x="4841" y="2592"/>
                    <a:pt x="4875" y="2585"/>
                    <a:pt x="4875" y="2559"/>
                  </a:cubicBezTo>
                  <a:cubicBezTo>
                    <a:pt x="4875" y="2512"/>
                    <a:pt x="4835" y="2499"/>
                    <a:pt x="4835" y="2453"/>
                  </a:cubicBezTo>
                  <a:cubicBezTo>
                    <a:pt x="4835" y="2427"/>
                    <a:pt x="4868" y="2427"/>
                    <a:pt x="4881" y="2407"/>
                  </a:cubicBezTo>
                  <a:cubicBezTo>
                    <a:pt x="4894" y="2381"/>
                    <a:pt x="4907" y="2367"/>
                    <a:pt x="4921" y="2334"/>
                  </a:cubicBezTo>
                  <a:cubicBezTo>
                    <a:pt x="4934" y="2282"/>
                    <a:pt x="4947" y="2255"/>
                    <a:pt x="4980" y="2209"/>
                  </a:cubicBezTo>
                  <a:cubicBezTo>
                    <a:pt x="5000" y="2176"/>
                    <a:pt x="5033" y="2176"/>
                    <a:pt x="5072" y="2169"/>
                  </a:cubicBezTo>
                  <a:cubicBezTo>
                    <a:pt x="5132" y="2156"/>
                    <a:pt x="5132" y="2150"/>
                    <a:pt x="5191" y="2143"/>
                  </a:cubicBezTo>
                  <a:lnTo>
                    <a:pt x="5191" y="2143"/>
                  </a:lnTo>
                  <a:cubicBezTo>
                    <a:pt x="5191" y="2130"/>
                    <a:pt x="5184" y="2137"/>
                    <a:pt x="5184" y="2123"/>
                  </a:cubicBezTo>
                  <a:cubicBezTo>
                    <a:pt x="5184" y="2051"/>
                    <a:pt x="5257" y="2018"/>
                    <a:pt x="5257" y="1939"/>
                  </a:cubicBezTo>
                  <a:cubicBezTo>
                    <a:pt x="5257" y="1912"/>
                    <a:pt x="5244" y="1899"/>
                    <a:pt x="5244" y="1879"/>
                  </a:cubicBezTo>
                  <a:cubicBezTo>
                    <a:pt x="5244" y="1827"/>
                    <a:pt x="5290" y="1813"/>
                    <a:pt x="5303" y="1767"/>
                  </a:cubicBezTo>
                  <a:cubicBezTo>
                    <a:pt x="5336" y="1668"/>
                    <a:pt x="5330" y="1609"/>
                    <a:pt x="5369" y="1516"/>
                  </a:cubicBezTo>
                  <a:cubicBezTo>
                    <a:pt x="5409" y="1424"/>
                    <a:pt x="5468" y="1378"/>
                    <a:pt x="5468" y="1279"/>
                  </a:cubicBezTo>
                  <a:cubicBezTo>
                    <a:pt x="5468" y="1187"/>
                    <a:pt x="5389" y="1154"/>
                    <a:pt x="5330" y="1081"/>
                  </a:cubicBezTo>
                  <a:cubicBezTo>
                    <a:pt x="5297" y="1048"/>
                    <a:pt x="5283" y="1009"/>
                    <a:pt x="5231" y="1002"/>
                  </a:cubicBezTo>
                  <a:cubicBezTo>
                    <a:pt x="5178" y="989"/>
                    <a:pt x="5145" y="1009"/>
                    <a:pt x="5092" y="982"/>
                  </a:cubicBezTo>
                  <a:cubicBezTo>
                    <a:pt x="5059" y="969"/>
                    <a:pt x="5039" y="949"/>
                    <a:pt x="5000" y="949"/>
                  </a:cubicBezTo>
                  <a:cubicBezTo>
                    <a:pt x="4954" y="949"/>
                    <a:pt x="4934" y="976"/>
                    <a:pt x="4888" y="976"/>
                  </a:cubicBezTo>
                  <a:cubicBezTo>
                    <a:pt x="4875" y="976"/>
                    <a:pt x="4875" y="956"/>
                    <a:pt x="4868" y="936"/>
                  </a:cubicBezTo>
                  <a:cubicBezTo>
                    <a:pt x="4861" y="903"/>
                    <a:pt x="4848" y="890"/>
                    <a:pt x="4828" y="863"/>
                  </a:cubicBezTo>
                  <a:cubicBezTo>
                    <a:pt x="4795" y="811"/>
                    <a:pt x="4776" y="771"/>
                    <a:pt x="4729" y="725"/>
                  </a:cubicBezTo>
                  <a:cubicBezTo>
                    <a:pt x="4683" y="672"/>
                    <a:pt x="4624" y="692"/>
                    <a:pt x="4558" y="666"/>
                  </a:cubicBezTo>
                  <a:cubicBezTo>
                    <a:pt x="4518" y="652"/>
                    <a:pt x="4498" y="639"/>
                    <a:pt x="4459" y="626"/>
                  </a:cubicBezTo>
                  <a:cubicBezTo>
                    <a:pt x="4433" y="613"/>
                    <a:pt x="4413" y="593"/>
                    <a:pt x="4386" y="587"/>
                  </a:cubicBezTo>
                  <a:cubicBezTo>
                    <a:pt x="4366" y="573"/>
                    <a:pt x="4347" y="573"/>
                    <a:pt x="4334" y="554"/>
                  </a:cubicBezTo>
                  <a:cubicBezTo>
                    <a:pt x="4314" y="527"/>
                    <a:pt x="4314" y="501"/>
                    <a:pt x="4287" y="474"/>
                  </a:cubicBezTo>
                  <a:cubicBezTo>
                    <a:pt x="4208" y="395"/>
                    <a:pt x="4149" y="369"/>
                    <a:pt x="4057" y="329"/>
                  </a:cubicBezTo>
                  <a:cubicBezTo>
                    <a:pt x="4017" y="309"/>
                    <a:pt x="4004" y="270"/>
                    <a:pt x="3964" y="270"/>
                  </a:cubicBezTo>
                  <a:cubicBezTo>
                    <a:pt x="3905" y="270"/>
                    <a:pt x="3878" y="316"/>
                    <a:pt x="3826" y="316"/>
                  </a:cubicBezTo>
                  <a:cubicBezTo>
                    <a:pt x="3786" y="316"/>
                    <a:pt x="3773" y="276"/>
                    <a:pt x="3733" y="257"/>
                  </a:cubicBezTo>
                  <a:cubicBezTo>
                    <a:pt x="3707" y="237"/>
                    <a:pt x="3661" y="237"/>
                    <a:pt x="3661" y="204"/>
                  </a:cubicBezTo>
                  <a:cubicBezTo>
                    <a:pt x="3661" y="171"/>
                    <a:pt x="3667" y="145"/>
                    <a:pt x="3680" y="118"/>
                  </a:cubicBezTo>
                  <a:cubicBezTo>
                    <a:pt x="3687" y="92"/>
                    <a:pt x="3707" y="85"/>
                    <a:pt x="3707" y="59"/>
                  </a:cubicBezTo>
                  <a:cubicBezTo>
                    <a:pt x="3707" y="33"/>
                    <a:pt x="3674" y="33"/>
                    <a:pt x="3648" y="26"/>
                  </a:cubicBezTo>
                  <a:cubicBezTo>
                    <a:pt x="3628" y="19"/>
                    <a:pt x="3615" y="0"/>
                    <a:pt x="3595" y="0"/>
                  </a:cubicBezTo>
                  <a:cubicBezTo>
                    <a:pt x="3562" y="0"/>
                    <a:pt x="3542" y="0"/>
                    <a:pt x="3509" y="0"/>
                  </a:cubicBezTo>
                  <a:cubicBezTo>
                    <a:pt x="3483" y="0"/>
                    <a:pt x="3469" y="19"/>
                    <a:pt x="3436" y="19"/>
                  </a:cubicBezTo>
                  <a:cubicBezTo>
                    <a:pt x="3410" y="19"/>
                    <a:pt x="3397" y="19"/>
                    <a:pt x="3371" y="19"/>
                  </a:cubicBezTo>
                  <a:cubicBezTo>
                    <a:pt x="3344" y="19"/>
                    <a:pt x="3331" y="39"/>
                    <a:pt x="3305" y="59"/>
                  </a:cubicBezTo>
                  <a:cubicBezTo>
                    <a:pt x="3265" y="85"/>
                    <a:pt x="3245" y="105"/>
                    <a:pt x="3212" y="132"/>
                  </a:cubicBezTo>
                  <a:cubicBezTo>
                    <a:pt x="3146" y="191"/>
                    <a:pt x="3100" y="197"/>
                    <a:pt x="3028" y="230"/>
                  </a:cubicBezTo>
                  <a:cubicBezTo>
                    <a:pt x="2909" y="276"/>
                    <a:pt x="2856" y="343"/>
                    <a:pt x="2737" y="369"/>
                  </a:cubicBezTo>
                  <a:cubicBezTo>
                    <a:pt x="2704" y="375"/>
                    <a:pt x="2691" y="402"/>
                    <a:pt x="2658" y="402"/>
                  </a:cubicBezTo>
                  <a:cubicBezTo>
                    <a:pt x="2586" y="402"/>
                    <a:pt x="2572" y="329"/>
                    <a:pt x="2546" y="257"/>
                  </a:cubicBezTo>
                  <a:lnTo>
                    <a:pt x="2546" y="257"/>
                  </a:lnTo>
                  <a:cubicBezTo>
                    <a:pt x="2474" y="257"/>
                    <a:pt x="2434" y="230"/>
                    <a:pt x="2361" y="230"/>
                  </a:cubicBezTo>
                  <a:cubicBezTo>
                    <a:pt x="2289" y="230"/>
                    <a:pt x="2249" y="276"/>
                    <a:pt x="2216" y="336"/>
                  </a:cubicBezTo>
                  <a:cubicBezTo>
                    <a:pt x="2183" y="395"/>
                    <a:pt x="2150" y="428"/>
                    <a:pt x="2131" y="494"/>
                  </a:cubicBezTo>
                  <a:cubicBezTo>
                    <a:pt x="2131" y="507"/>
                    <a:pt x="2117" y="507"/>
                    <a:pt x="2111" y="520"/>
                  </a:cubicBezTo>
                  <a:cubicBezTo>
                    <a:pt x="2084" y="593"/>
                    <a:pt x="2091" y="646"/>
                    <a:pt x="2058" y="718"/>
                  </a:cubicBezTo>
                  <a:cubicBezTo>
                    <a:pt x="2045" y="738"/>
                    <a:pt x="2032" y="751"/>
                    <a:pt x="2018" y="771"/>
                  </a:cubicBezTo>
                  <a:cubicBezTo>
                    <a:pt x="2005" y="791"/>
                    <a:pt x="2005" y="811"/>
                    <a:pt x="1985" y="817"/>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0" name="Freeform 41"/>
            <p:cNvSpPr>
              <a:spLocks noChangeArrowheads="1"/>
            </p:cNvSpPr>
            <p:nvPr/>
          </p:nvSpPr>
          <p:spPr bwMode="auto">
            <a:xfrm>
              <a:off x="3977501" y="4581203"/>
              <a:ext cx="749207" cy="543294"/>
            </a:xfrm>
            <a:custGeom>
              <a:avLst/>
              <a:gdLst>
                <a:gd name="T0" fmla="*/ 738 w 2968"/>
                <a:gd name="T1" fmla="*/ 6 h 2151"/>
                <a:gd name="T2" fmla="*/ 481 w 2968"/>
                <a:gd name="T3" fmla="*/ 277 h 2151"/>
                <a:gd name="T4" fmla="*/ 310 w 2968"/>
                <a:gd name="T5" fmla="*/ 501 h 2151"/>
                <a:gd name="T6" fmla="*/ 159 w 2968"/>
                <a:gd name="T7" fmla="*/ 712 h 2151"/>
                <a:gd name="T8" fmla="*/ 139 w 2968"/>
                <a:gd name="T9" fmla="*/ 804 h 2151"/>
                <a:gd name="T10" fmla="*/ 33 w 2968"/>
                <a:gd name="T11" fmla="*/ 1391 h 2151"/>
                <a:gd name="T12" fmla="*/ 13 w 2968"/>
                <a:gd name="T13" fmla="*/ 1444 h 2151"/>
                <a:gd name="T14" fmla="*/ 7 w 2968"/>
                <a:gd name="T15" fmla="*/ 1503 h 2151"/>
                <a:gd name="T16" fmla="*/ 86 w 2968"/>
                <a:gd name="T17" fmla="*/ 1510 h 2151"/>
                <a:gd name="T18" fmla="*/ 224 w 2968"/>
                <a:gd name="T19" fmla="*/ 1484 h 2151"/>
                <a:gd name="T20" fmla="*/ 284 w 2968"/>
                <a:gd name="T21" fmla="*/ 1537 h 2151"/>
                <a:gd name="T22" fmla="*/ 363 w 2968"/>
                <a:gd name="T23" fmla="*/ 1741 h 2151"/>
                <a:gd name="T24" fmla="*/ 330 w 2968"/>
                <a:gd name="T25" fmla="*/ 1866 h 2151"/>
                <a:gd name="T26" fmla="*/ 455 w 2968"/>
                <a:gd name="T27" fmla="*/ 1873 h 2151"/>
                <a:gd name="T28" fmla="*/ 632 w 2968"/>
                <a:gd name="T29" fmla="*/ 1893 h 2151"/>
                <a:gd name="T30" fmla="*/ 857 w 2968"/>
                <a:gd name="T31" fmla="*/ 1932 h 2151"/>
                <a:gd name="T32" fmla="*/ 1226 w 2968"/>
                <a:gd name="T33" fmla="*/ 2071 h 2151"/>
                <a:gd name="T34" fmla="*/ 1358 w 2968"/>
                <a:gd name="T35" fmla="*/ 2150 h 2151"/>
                <a:gd name="T36" fmla="*/ 1463 w 2968"/>
                <a:gd name="T37" fmla="*/ 1978 h 2151"/>
                <a:gd name="T38" fmla="*/ 1734 w 2968"/>
                <a:gd name="T39" fmla="*/ 1813 h 2151"/>
                <a:gd name="T40" fmla="*/ 2321 w 2968"/>
                <a:gd name="T41" fmla="*/ 1932 h 2151"/>
                <a:gd name="T42" fmla="*/ 2631 w 2968"/>
                <a:gd name="T43" fmla="*/ 1945 h 2151"/>
                <a:gd name="T44" fmla="*/ 2664 w 2968"/>
                <a:gd name="T45" fmla="*/ 1906 h 2151"/>
                <a:gd name="T46" fmla="*/ 2750 w 2968"/>
                <a:gd name="T47" fmla="*/ 1721 h 2151"/>
                <a:gd name="T48" fmla="*/ 2763 w 2968"/>
                <a:gd name="T49" fmla="*/ 1602 h 2151"/>
                <a:gd name="T50" fmla="*/ 2895 w 2968"/>
                <a:gd name="T51" fmla="*/ 1583 h 2151"/>
                <a:gd name="T52" fmla="*/ 2967 w 2968"/>
                <a:gd name="T53" fmla="*/ 1569 h 2151"/>
                <a:gd name="T54" fmla="*/ 2842 w 2968"/>
                <a:gd name="T55" fmla="*/ 1405 h 2151"/>
                <a:gd name="T56" fmla="*/ 2756 w 2968"/>
                <a:gd name="T57" fmla="*/ 1411 h 2151"/>
                <a:gd name="T58" fmla="*/ 2684 w 2968"/>
                <a:gd name="T59" fmla="*/ 1180 h 2151"/>
                <a:gd name="T60" fmla="*/ 2446 w 2968"/>
                <a:gd name="T61" fmla="*/ 1154 h 2151"/>
                <a:gd name="T62" fmla="*/ 2440 w 2968"/>
                <a:gd name="T63" fmla="*/ 1028 h 2151"/>
                <a:gd name="T64" fmla="*/ 2374 w 2968"/>
                <a:gd name="T65" fmla="*/ 745 h 2151"/>
                <a:gd name="T66" fmla="*/ 2400 w 2968"/>
                <a:gd name="T67" fmla="*/ 633 h 2151"/>
                <a:gd name="T68" fmla="*/ 2387 w 2968"/>
                <a:gd name="T69" fmla="*/ 521 h 2151"/>
                <a:gd name="T70" fmla="*/ 2361 w 2968"/>
                <a:gd name="T71" fmla="*/ 409 h 2151"/>
                <a:gd name="T72" fmla="*/ 2235 w 2968"/>
                <a:gd name="T73" fmla="*/ 303 h 2151"/>
                <a:gd name="T74" fmla="*/ 2018 w 2968"/>
                <a:gd name="T75" fmla="*/ 244 h 2151"/>
                <a:gd name="T76" fmla="*/ 1833 w 2968"/>
                <a:gd name="T77" fmla="*/ 244 h 2151"/>
                <a:gd name="T78" fmla="*/ 1741 w 2968"/>
                <a:gd name="T79" fmla="*/ 125 h 2151"/>
                <a:gd name="T80" fmla="*/ 1411 w 2968"/>
                <a:gd name="T81" fmla="*/ 19 h 2151"/>
                <a:gd name="T82" fmla="*/ 1239 w 2968"/>
                <a:gd name="T83" fmla="*/ 0 h 2151"/>
                <a:gd name="T84" fmla="*/ 1088 w 2968"/>
                <a:gd name="T85" fmla="*/ 46 h 2151"/>
                <a:gd name="T86" fmla="*/ 929 w 2968"/>
                <a:gd name="T87" fmla="*/ 26 h 2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68" h="2151">
                  <a:moveTo>
                    <a:pt x="738" y="6"/>
                  </a:moveTo>
                  <a:lnTo>
                    <a:pt x="738" y="6"/>
                  </a:lnTo>
                  <a:cubicBezTo>
                    <a:pt x="672" y="79"/>
                    <a:pt x="613" y="99"/>
                    <a:pt x="534" y="151"/>
                  </a:cubicBezTo>
                  <a:cubicBezTo>
                    <a:pt x="487" y="178"/>
                    <a:pt x="487" y="224"/>
                    <a:pt x="481" y="277"/>
                  </a:cubicBezTo>
                  <a:cubicBezTo>
                    <a:pt x="474" y="316"/>
                    <a:pt x="462" y="336"/>
                    <a:pt x="449" y="376"/>
                  </a:cubicBezTo>
                  <a:cubicBezTo>
                    <a:pt x="416" y="442"/>
                    <a:pt x="363" y="448"/>
                    <a:pt x="310" y="501"/>
                  </a:cubicBezTo>
                  <a:cubicBezTo>
                    <a:pt x="284" y="534"/>
                    <a:pt x="290" y="560"/>
                    <a:pt x="264" y="593"/>
                  </a:cubicBezTo>
                  <a:cubicBezTo>
                    <a:pt x="218" y="640"/>
                    <a:pt x="178" y="653"/>
                    <a:pt x="159" y="712"/>
                  </a:cubicBezTo>
                  <a:cubicBezTo>
                    <a:pt x="152" y="752"/>
                    <a:pt x="145" y="765"/>
                    <a:pt x="139" y="804"/>
                  </a:cubicBezTo>
                  <a:lnTo>
                    <a:pt x="139" y="804"/>
                  </a:lnTo>
                  <a:cubicBezTo>
                    <a:pt x="33" y="1391"/>
                    <a:pt x="33" y="1391"/>
                    <a:pt x="33" y="1391"/>
                  </a:cubicBezTo>
                  <a:lnTo>
                    <a:pt x="33" y="1391"/>
                  </a:lnTo>
                  <a:cubicBezTo>
                    <a:pt x="33" y="1398"/>
                    <a:pt x="27" y="1405"/>
                    <a:pt x="27" y="1411"/>
                  </a:cubicBezTo>
                  <a:cubicBezTo>
                    <a:pt x="20" y="1424"/>
                    <a:pt x="13" y="1431"/>
                    <a:pt x="13" y="1444"/>
                  </a:cubicBezTo>
                  <a:cubicBezTo>
                    <a:pt x="7" y="1457"/>
                    <a:pt x="0" y="1464"/>
                    <a:pt x="0" y="1470"/>
                  </a:cubicBezTo>
                  <a:cubicBezTo>
                    <a:pt x="0" y="1484"/>
                    <a:pt x="7" y="1497"/>
                    <a:pt x="7" y="1503"/>
                  </a:cubicBezTo>
                  <a:lnTo>
                    <a:pt x="7" y="1503"/>
                  </a:lnTo>
                  <a:cubicBezTo>
                    <a:pt x="33" y="1503"/>
                    <a:pt x="60" y="1510"/>
                    <a:pt x="86" y="1510"/>
                  </a:cubicBezTo>
                  <a:cubicBezTo>
                    <a:pt x="132" y="1497"/>
                    <a:pt x="159" y="1477"/>
                    <a:pt x="205" y="1477"/>
                  </a:cubicBezTo>
                  <a:cubicBezTo>
                    <a:pt x="211" y="1477"/>
                    <a:pt x="218" y="1477"/>
                    <a:pt x="224" y="1484"/>
                  </a:cubicBezTo>
                  <a:cubicBezTo>
                    <a:pt x="231" y="1490"/>
                    <a:pt x="238" y="1497"/>
                    <a:pt x="244" y="1503"/>
                  </a:cubicBezTo>
                  <a:cubicBezTo>
                    <a:pt x="251" y="1523"/>
                    <a:pt x="277" y="1517"/>
                    <a:pt x="284" y="1537"/>
                  </a:cubicBezTo>
                  <a:cubicBezTo>
                    <a:pt x="290" y="1556"/>
                    <a:pt x="290" y="1576"/>
                    <a:pt x="297" y="1602"/>
                  </a:cubicBezTo>
                  <a:cubicBezTo>
                    <a:pt x="317" y="1662"/>
                    <a:pt x="363" y="1682"/>
                    <a:pt x="363" y="1741"/>
                  </a:cubicBezTo>
                  <a:cubicBezTo>
                    <a:pt x="363" y="1794"/>
                    <a:pt x="343" y="1827"/>
                    <a:pt x="330" y="1866"/>
                  </a:cubicBezTo>
                  <a:lnTo>
                    <a:pt x="330" y="1866"/>
                  </a:lnTo>
                  <a:cubicBezTo>
                    <a:pt x="350" y="1866"/>
                    <a:pt x="363" y="1873"/>
                    <a:pt x="376" y="1873"/>
                  </a:cubicBezTo>
                  <a:cubicBezTo>
                    <a:pt x="409" y="1873"/>
                    <a:pt x="422" y="1873"/>
                    <a:pt x="455" y="1873"/>
                  </a:cubicBezTo>
                  <a:cubicBezTo>
                    <a:pt x="494" y="1873"/>
                    <a:pt x="507" y="1840"/>
                    <a:pt x="547" y="1840"/>
                  </a:cubicBezTo>
                  <a:cubicBezTo>
                    <a:pt x="586" y="1840"/>
                    <a:pt x="599" y="1879"/>
                    <a:pt x="632" y="1893"/>
                  </a:cubicBezTo>
                  <a:cubicBezTo>
                    <a:pt x="685" y="1919"/>
                    <a:pt x="718" y="1932"/>
                    <a:pt x="777" y="1932"/>
                  </a:cubicBezTo>
                  <a:cubicBezTo>
                    <a:pt x="810" y="1932"/>
                    <a:pt x="824" y="1932"/>
                    <a:pt x="857" y="1932"/>
                  </a:cubicBezTo>
                  <a:cubicBezTo>
                    <a:pt x="909" y="1932"/>
                    <a:pt x="929" y="1959"/>
                    <a:pt x="982" y="1972"/>
                  </a:cubicBezTo>
                  <a:cubicBezTo>
                    <a:pt x="1081" y="1998"/>
                    <a:pt x="1134" y="2031"/>
                    <a:pt x="1226" y="2071"/>
                  </a:cubicBezTo>
                  <a:cubicBezTo>
                    <a:pt x="1252" y="2084"/>
                    <a:pt x="1272" y="2091"/>
                    <a:pt x="1299" y="2104"/>
                  </a:cubicBezTo>
                  <a:cubicBezTo>
                    <a:pt x="1318" y="2123"/>
                    <a:pt x="1332" y="2150"/>
                    <a:pt x="1358" y="2150"/>
                  </a:cubicBezTo>
                  <a:cubicBezTo>
                    <a:pt x="1404" y="2150"/>
                    <a:pt x="1431" y="2110"/>
                    <a:pt x="1444" y="2064"/>
                  </a:cubicBezTo>
                  <a:cubicBezTo>
                    <a:pt x="1457" y="2038"/>
                    <a:pt x="1444" y="2005"/>
                    <a:pt x="1463" y="1978"/>
                  </a:cubicBezTo>
                  <a:cubicBezTo>
                    <a:pt x="1477" y="1965"/>
                    <a:pt x="1496" y="1965"/>
                    <a:pt x="1516" y="1959"/>
                  </a:cubicBezTo>
                  <a:cubicBezTo>
                    <a:pt x="1615" y="1925"/>
                    <a:pt x="1635" y="1813"/>
                    <a:pt x="1734" y="1813"/>
                  </a:cubicBezTo>
                  <a:cubicBezTo>
                    <a:pt x="1899" y="1813"/>
                    <a:pt x="1985" y="1846"/>
                    <a:pt x="2143" y="1886"/>
                  </a:cubicBezTo>
                  <a:cubicBezTo>
                    <a:pt x="2216" y="1906"/>
                    <a:pt x="2248" y="1932"/>
                    <a:pt x="2321" y="1932"/>
                  </a:cubicBezTo>
                  <a:cubicBezTo>
                    <a:pt x="2354" y="1932"/>
                    <a:pt x="2367" y="1912"/>
                    <a:pt x="2393" y="1912"/>
                  </a:cubicBezTo>
                  <a:cubicBezTo>
                    <a:pt x="2492" y="1912"/>
                    <a:pt x="2532" y="1932"/>
                    <a:pt x="2631" y="1945"/>
                  </a:cubicBezTo>
                  <a:lnTo>
                    <a:pt x="2631" y="1945"/>
                  </a:lnTo>
                  <a:cubicBezTo>
                    <a:pt x="2644" y="1932"/>
                    <a:pt x="2657" y="1925"/>
                    <a:pt x="2664" y="1906"/>
                  </a:cubicBezTo>
                  <a:cubicBezTo>
                    <a:pt x="2684" y="1860"/>
                    <a:pt x="2671" y="1827"/>
                    <a:pt x="2697" y="1780"/>
                  </a:cubicBezTo>
                  <a:cubicBezTo>
                    <a:pt x="2710" y="1754"/>
                    <a:pt x="2750" y="1748"/>
                    <a:pt x="2750" y="1721"/>
                  </a:cubicBezTo>
                  <a:cubicBezTo>
                    <a:pt x="2750" y="1662"/>
                    <a:pt x="2690" y="1655"/>
                    <a:pt x="2651" y="1616"/>
                  </a:cubicBezTo>
                  <a:cubicBezTo>
                    <a:pt x="2690" y="1616"/>
                    <a:pt x="2717" y="1609"/>
                    <a:pt x="2763" y="1602"/>
                  </a:cubicBezTo>
                  <a:cubicBezTo>
                    <a:pt x="2783" y="1596"/>
                    <a:pt x="2789" y="1563"/>
                    <a:pt x="2816" y="1563"/>
                  </a:cubicBezTo>
                  <a:cubicBezTo>
                    <a:pt x="2849" y="1563"/>
                    <a:pt x="2862" y="1583"/>
                    <a:pt x="2895" y="1583"/>
                  </a:cubicBezTo>
                  <a:cubicBezTo>
                    <a:pt x="2921" y="1583"/>
                    <a:pt x="2948" y="1583"/>
                    <a:pt x="2967" y="1569"/>
                  </a:cubicBezTo>
                  <a:lnTo>
                    <a:pt x="2967" y="1569"/>
                  </a:lnTo>
                  <a:cubicBezTo>
                    <a:pt x="2948" y="1510"/>
                    <a:pt x="2928" y="1477"/>
                    <a:pt x="2915" y="1411"/>
                  </a:cubicBezTo>
                  <a:cubicBezTo>
                    <a:pt x="2888" y="1411"/>
                    <a:pt x="2875" y="1405"/>
                    <a:pt x="2842" y="1405"/>
                  </a:cubicBezTo>
                  <a:cubicBezTo>
                    <a:pt x="2829" y="1405"/>
                    <a:pt x="2822" y="1411"/>
                    <a:pt x="2809" y="1411"/>
                  </a:cubicBezTo>
                  <a:cubicBezTo>
                    <a:pt x="2789" y="1411"/>
                    <a:pt x="2776" y="1411"/>
                    <a:pt x="2756" y="1411"/>
                  </a:cubicBezTo>
                  <a:cubicBezTo>
                    <a:pt x="2763" y="1345"/>
                    <a:pt x="2789" y="1312"/>
                    <a:pt x="2789" y="1246"/>
                  </a:cubicBezTo>
                  <a:cubicBezTo>
                    <a:pt x="2789" y="1200"/>
                    <a:pt x="2730" y="1200"/>
                    <a:pt x="2684" y="1180"/>
                  </a:cubicBezTo>
                  <a:cubicBezTo>
                    <a:pt x="2644" y="1154"/>
                    <a:pt x="2618" y="1134"/>
                    <a:pt x="2572" y="1134"/>
                  </a:cubicBezTo>
                  <a:cubicBezTo>
                    <a:pt x="2519" y="1134"/>
                    <a:pt x="2499" y="1154"/>
                    <a:pt x="2446" y="1154"/>
                  </a:cubicBezTo>
                  <a:cubicBezTo>
                    <a:pt x="2440" y="1154"/>
                    <a:pt x="2433" y="1147"/>
                    <a:pt x="2433" y="1147"/>
                  </a:cubicBezTo>
                  <a:cubicBezTo>
                    <a:pt x="2433" y="1101"/>
                    <a:pt x="2440" y="1075"/>
                    <a:pt x="2440" y="1028"/>
                  </a:cubicBezTo>
                  <a:cubicBezTo>
                    <a:pt x="2440" y="969"/>
                    <a:pt x="2446" y="930"/>
                    <a:pt x="2427" y="870"/>
                  </a:cubicBezTo>
                  <a:cubicBezTo>
                    <a:pt x="2407" y="817"/>
                    <a:pt x="2374" y="798"/>
                    <a:pt x="2374" y="745"/>
                  </a:cubicBezTo>
                  <a:cubicBezTo>
                    <a:pt x="2374" y="712"/>
                    <a:pt x="2400" y="699"/>
                    <a:pt x="2413" y="666"/>
                  </a:cubicBezTo>
                  <a:cubicBezTo>
                    <a:pt x="2413" y="653"/>
                    <a:pt x="2407" y="646"/>
                    <a:pt x="2400" y="633"/>
                  </a:cubicBezTo>
                  <a:cubicBezTo>
                    <a:pt x="2400" y="613"/>
                    <a:pt x="2400" y="600"/>
                    <a:pt x="2400" y="580"/>
                  </a:cubicBezTo>
                  <a:cubicBezTo>
                    <a:pt x="2393" y="560"/>
                    <a:pt x="2387" y="541"/>
                    <a:pt x="2387" y="521"/>
                  </a:cubicBezTo>
                  <a:cubicBezTo>
                    <a:pt x="2380" y="488"/>
                    <a:pt x="2374" y="474"/>
                    <a:pt x="2374" y="448"/>
                  </a:cubicBezTo>
                  <a:cubicBezTo>
                    <a:pt x="2367" y="435"/>
                    <a:pt x="2367" y="422"/>
                    <a:pt x="2361" y="409"/>
                  </a:cubicBezTo>
                  <a:cubicBezTo>
                    <a:pt x="2354" y="389"/>
                    <a:pt x="2347" y="382"/>
                    <a:pt x="2341" y="362"/>
                  </a:cubicBezTo>
                  <a:cubicBezTo>
                    <a:pt x="2308" y="329"/>
                    <a:pt x="2268" y="329"/>
                    <a:pt x="2235" y="303"/>
                  </a:cubicBezTo>
                  <a:cubicBezTo>
                    <a:pt x="2202" y="277"/>
                    <a:pt x="2202" y="224"/>
                    <a:pt x="2156" y="224"/>
                  </a:cubicBezTo>
                  <a:cubicBezTo>
                    <a:pt x="2103" y="224"/>
                    <a:pt x="2070" y="244"/>
                    <a:pt x="2018" y="244"/>
                  </a:cubicBezTo>
                  <a:cubicBezTo>
                    <a:pt x="1978" y="244"/>
                    <a:pt x="1958" y="211"/>
                    <a:pt x="1919" y="211"/>
                  </a:cubicBezTo>
                  <a:cubicBezTo>
                    <a:pt x="1886" y="211"/>
                    <a:pt x="1873" y="244"/>
                    <a:pt x="1833" y="244"/>
                  </a:cubicBezTo>
                  <a:cubicBezTo>
                    <a:pt x="1800" y="244"/>
                    <a:pt x="1787" y="204"/>
                    <a:pt x="1767" y="171"/>
                  </a:cubicBezTo>
                  <a:cubicBezTo>
                    <a:pt x="1760" y="151"/>
                    <a:pt x="1760" y="125"/>
                    <a:pt x="1741" y="125"/>
                  </a:cubicBezTo>
                  <a:cubicBezTo>
                    <a:pt x="1701" y="125"/>
                    <a:pt x="1681" y="151"/>
                    <a:pt x="1642" y="151"/>
                  </a:cubicBezTo>
                  <a:cubicBezTo>
                    <a:pt x="1543" y="151"/>
                    <a:pt x="1510" y="19"/>
                    <a:pt x="1411" y="19"/>
                  </a:cubicBezTo>
                  <a:cubicBezTo>
                    <a:pt x="1378" y="19"/>
                    <a:pt x="1364" y="19"/>
                    <a:pt x="1338" y="19"/>
                  </a:cubicBezTo>
                  <a:cubicBezTo>
                    <a:pt x="1299" y="19"/>
                    <a:pt x="1279" y="0"/>
                    <a:pt x="1239" y="0"/>
                  </a:cubicBezTo>
                  <a:cubicBezTo>
                    <a:pt x="1206" y="0"/>
                    <a:pt x="1193" y="0"/>
                    <a:pt x="1160" y="0"/>
                  </a:cubicBezTo>
                  <a:cubicBezTo>
                    <a:pt x="1127" y="0"/>
                    <a:pt x="1120" y="46"/>
                    <a:pt x="1088" y="46"/>
                  </a:cubicBezTo>
                  <a:cubicBezTo>
                    <a:pt x="1061" y="46"/>
                    <a:pt x="1055" y="26"/>
                    <a:pt x="1028" y="26"/>
                  </a:cubicBezTo>
                  <a:cubicBezTo>
                    <a:pt x="989" y="26"/>
                    <a:pt x="969" y="26"/>
                    <a:pt x="929" y="26"/>
                  </a:cubicBezTo>
                  <a:cubicBezTo>
                    <a:pt x="738" y="6"/>
                    <a:pt x="738" y="6"/>
                    <a:pt x="738" y="6"/>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1" name="Freeform 42"/>
            <p:cNvSpPr>
              <a:spLocks noChangeArrowheads="1"/>
            </p:cNvSpPr>
            <p:nvPr/>
          </p:nvSpPr>
          <p:spPr bwMode="auto">
            <a:xfrm>
              <a:off x="4164525" y="4242758"/>
              <a:ext cx="1040874" cy="734783"/>
            </a:xfrm>
            <a:custGeom>
              <a:avLst/>
              <a:gdLst>
                <a:gd name="T0" fmla="*/ 1154 w 4123"/>
                <a:gd name="T1" fmla="*/ 66 h 2909"/>
                <a:gd name="T2" fmla="*/ 1062 w 4123"/>
                <a:gd name="T3" fmla="*/ 198 h 2909"/>
                <a:gd name="T4" fmla="*/ 963 w 4123"/>
                <a:gd name="T5" fmla="*/ 257 h 2909"/>
                <a:gd name="T6" fmla="*/ 851 w 4123"/>
                <a:gd name="T7" fmla="*/ 356 h 2909"/>
                <a:gd name="T8" fmla="*/ 785 w 4123"/>
                <a:gd name="T9" fmla="*/ 501 h 2909"/>
                <a:gd name="T10" fmla="*/ 673 w 4123"/>
                <a:gd name="T11" fmla="*/ 620 h 2909"/>
                <a:gd name="T12" fmla="*/ 455 w 4123"/>
                <a:gd name="T13" fmla="*/ 1029 h 2909"/>
                <a:gd name="T14" fmla="*/ 152 w 4123"/>
                <a:gd name="T15" fmla="*/ 1213 h 2909"/>
                <a:gd name="T16" fmla="*/ 0 w 4123"/>
                <a:gd name="T17" fmla="*/ 1345 h 2909"/>
                <a:gd name="T18" fmla="*/ 290 w 4123"/>
                <a:gd name="T19" fmla="*/ 1365 h 2909"/>
                <a:gd name="T20" fmla="*/ 422 w 4123"/>
                <a:gd name="T21" fmla="*/ 1339 h 2909"/>
                <a:gd name="T22" fmla="*/ 600 w 4123"/>
                <a:gd name="T23" fmla="*/ 1358 h 2909"/>
                <a:gd name="T24" fmla="*/ 904 w 4123"/>
                <a:gd name="T25" fmla="*/ 1490 h 2909"/>
                <a:gd name="T26" fmla="*/ 1029 w 4123"/>
                <a:gd name="T27" fmla="*/ 1510 h 2909"/>
                <a:gd name="T28" fmla="*/ 1181 w 4123"/>
                <a:gd name="T29" fmla="*/ 1550 h 2909"/>
                <a:gd name="T30" fmla="*/ 1418 w 4123"/>
                <a:gd name="T31" fmla="*/ 1563 h 2909"/>
                <a:gd name="T32" fmla="*/ 1603 w 4123"/>
                <a:gd name="T33" fmla="*/ 1701 h 2909"/>
                <a:gd name="T34" fmla="*/ 1636 w 4123"/>
                <a:gd name="T35" fmla="*/ 1787 h 2909"/>
                <a:gd name="T36" fmla="*/ 1662 w 4123"/>
                <a:gd name="T37" fmla="*/ 1919 h 2909"/>
                <a:gd name="T38" fmla="*/ 1675 w 4123"/>
                <a:gd name="T39" fmla="*/ 2005 h 2909"/>
                <a:gd name="T40" fmla="*/ 1689 w 4123"/>
                <a:gd name="T41" fmla="*/ 2209 h 2909"/>
                <a:gd name="T42" fmla="*/ 1695 w 4123"/>
                <a:gd name="T43" fmla="*/ 2486 h 2909"/>
                <a:gd name="T44" fmla="*/ 1834 w 4123"/>
                <a:gd name="T45" fmla="*/ 2473 h 2909"/>
                <a:gd name="T46" fmla="*/ 2051 w 4123"/>
                <a:gd name="T47" fmla="*/ 2585 h 2909"/>
                <a:gd name="T48" fmla="*/ 2071 w 4123"/>
                <a:gd name="T49" fmla="*/ 2750 h 2909"/>
                <a:gd name="T50" fmla="*/ 2177 w 4123"/>
                <a:gd name="T51" fmla="*/ 2750 h 2909"/>
                <a:gd name="T52" fmla="*/ 2229 w 4123"/>
                <a:gd name="T53" fmla="*/ 2908 h 2909"/>
                <a:gd name="T54" fmla="*/ 2249 w 4123"/>
                <a:gd name="T55" fmla="*/ 2796 h 2909"/>
                <a:gd name="T56" fmla="*/ 2645 w 4123"/>
                <a:gd name="T57" fmla="*/ 2546 h 2909"/>
                <a:gd name="T58" fmla="*/ 3054 w 4123"/>
                <a:gd name="T59" fmla="*/ 2288 h 2909"/>
                <a:gd name="T60" fmla="*/ 3219 w 4123"/>
                <a:gd name="T61" fmla="*/ 2229 h 2909"/>
                <a:gd name="T62" fmla="*/ 3469 w 4123"/>
                <a:gd name="T63" fmla="*/ 2229 h 2909"/>
                <a:gd name="T64" fmla="*/ 3595 w 4123"/>
                <a:gd name="T65" fmla="*/ 2143 h 2909"/>
                <a:gd name="T66" fmla="*/ 3753 w 4123"/>
                <a:gd name="T67" fmla="*/ 2077 h 2909"/>
                <a:gd name="T68" fmla="*/ 3832 w 4123"/>
                <a:gd name="T69" fmla="*/ 2077 h 2909"/>
                <a:gd name="T70" fmla="*/ 3826 w 4123"/>
                <a:gd name="T71" fmla="*/ 2064 h 2909"/>
                <a:gd name="T72" fmla="*/ 3878 w 4123"/>
                <a:gd name="T73" fmla="*/ 1893 h 2909"/>
                <a:gd name="T74" fmla="*/ 4122 w 4123"/>
                <a:gd name="T75" fmla="*/ 1781 h 2909"/>
                <a:gd name="T76" fmla="*/ 4056 w 4123"/>
                <a:gd name="T77" fmla="*/ 1715 h 2909"/>
                <a:gd name="T78" fmla="*/ 3892 w 4123"/>
                <a:gd name="T79" fmla="*/ 1682 h 2909"/>
                <a:gd name="T80" fmla="*/ 3924 w 4123"/>
                <a:gd name="T81" fmla="*/ 1563 h 2909"/>
                <a:gd name="T82" fmla="*/ 3694 w 4123"/>
                <a:gd name="T83" fmla="*/ 1550 h 2909"/>
                <a:gd name="T84" fmla="*/ 3469 w 4123"/>
                <a:gd name="T85" fmla="*/ 1589 h 2909"/>
                <a:gd name="T86" fmla="*/ 3311 w 4123"/>
                <a:gd name="T87" fmla="*/ 1701 h 2909"/>
                <a:gd name="T88" fmla="*/ 3140 w 4123"/>
                <a:gd name="T89" fmla="*/ 1523 h 2909"/>
                <a:gd name="T90" fmla="*/ 3034 w 4123"/>
                <a:gd name="T91" fmla="*/ 1391 h 2909"/>
                <a:gd name="T92" fmla="*/ 3133 w 4123"/>
                <a:gd name="T93" fmla="*/ 936 h 2909"/>
                <a:gd name="T94" fmla="*/ 2902 w 4123"/>
                <a:gd name="T95" fmla="*/ 811 h 2909"/>
                <a:gd name="T96" fmla="*/ 2902 w 4123"/>
                <a:gd name="T97" fmla="*/ 488 h 2909"/>
                <a:gd name="T98" fmla="*/ 2882 w 4123"/>
                <a:gd name="T99" fmla="*/ 343 h 2909"/>
                <a:gd name="T100" fmla="*/ 2665 w 4123"/>
                <a:gd name="T101" fmla="*/ 224 h 2909"/>
                <a:gd name="T102" fmla="*/ 2493 w 4123"/>
                <a:gd name="T103" fmla="*/ 257 h 2909"/>
                <a:gd name="T104" fmla="*/ 2071 w 4123"/>
                <a:gd name="T105" fmla="*/ 336 h 2909"/>
                <a:gd name="T106" fmla="*/ 1933 w 4123"/>
                <a:gd name="T107" fmla="*/ 310 h 2909"/>
                <a:gd name="T108" fmla="*/ 1880 w 4123"/>
                <a:gd name="T109" fmla="*/ 244 h 2909"/>
                <a:gd name="T110" fmla="*/ 1853 w 4123"/>
                <a:gd name="T111" fmla="*/ 72 h 2909"/>
                <a:gd name="T112" fmla="*/ 1682 w 4123"/>
                <a:gd name="T113" fmla="*/ 53 h 2909"/>
                <a:gd name="T114" fmla="*/ 1339 w 4123"/>
                <a:gd name="T115" fmla="*/ 26 h 2909"/>
                <a:gd name="T116" fmla="*/ 1154 w 4123"/>
                <a:gd name="T117" fmla="*/ 66 h 2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23" h="2909">
                  <a:moveTo>
                    <a:pt x="1154" y="66"/>
                  </a:moveTo>
                  <a:lnTo>
                    <a:pt x="1154" y="66"/>
                  </a:lnTo>
                  <a:cubicBezTo>
                    <a:pt x="1148" y="92"/>
                    <a:pt x="1128" y="105"/>
                    <a:pt x="1108" y="132"/>
                  </a:cubicBezTo>
                  <a:cubicBezTo>
                    <a:pt x="1088" y="158"/>
                    <a:pt x="1088" y="178"/>
                    <a:pt x="1062" y="198"/>
                  </a:cubicBezTo>
                  <a:cubicBezTo>
                    <a:pt x="1042" y="204"/>
                    <a:pt x="1036" y="211"/>
                    <a:pt x="1016" y="217"/>
                  </a:cubicBezTo>
                  <a:cubicBezTo>
                    <a:pt x="996" y="231"/>
                    <a:pt x="989" y="244"/>
                    <a:pt x="963" y="257"/>
                  </a:cubicBezTo>
                  <a:cubicBezTo>
                    <a:pt x="943" y="264"/>
                    <a:pt x="930" y="257"/>
                    <a:pt x="910" y="270"/>
                  </a:cubicBezTo>
                  <a:cubicBezTo>
                    <a:pt x="871" y="283"/>
                    <a:pt x="864" y="316"/>
                    <a:pt x="851" y="356"/>
                  </a:cubicBezTo>
                  <a:cubicBezTo>
                    <a:pt x="831" y="402"/>
                    <a:pt x="824" y="428"/>
                    <a:pt x="805" y="475"/>
                  </a:cubicBezTo>
                  <a:cubicBezTo>
                    <a:pt x="798" y="488"/>
                    <a:pt x="792" y="494"/>
                    <a:pt x="785" y="501"/>
                  </a:cubicBezTo>
                  <a:cubicBezTo>
                    <a:pt x="772" y="521"/>
                    <a:pt x="772" y="527"/>
                    <a:pt x="758" y="547"/>
                  </a:cubicBezTo>
                  <a:cubicBezTo>
                    <a:pt x="725" y="573"/>
                    <a:pt x="693" y="587"/>
                    <a:pt x="673" y="620"/>
                  </a:cubicBezTo>
                  <a:cubicBezTo>
                    <a:pt x="633" y="686"/>
                    <a:pt x="646" y="732"/>
                    <a:pt x="640" y="804"/>
                  </a:cubicBezTo>
                  <a:cubicBezTo>
                    <a:pt x="620" y="916"/>
                    <a:pt x="501" y="930"/>
                    <a:pt x="455" y="1029"/>
                  </a:cubicBezTo>
                  <a:cubicBezTo>
                    <a:pt x="415" y="1101"/>
                    <a:pt x="389" y="1147"/>
                    <a:pt x="317" y="1180"/>
                  </a:cubicBezTo>
                  <a:cubicBezTo>
                    <a:pt x="257" y="1207"/>
                    <a:pt x="211" y="1194"/>
                    <a:pt x="152" y="1213"/>
                  </a:cubicBezTo>
                  <a:cubicBezTo>
                    <a:pt x="79" y="1246"/>
                    <a:pt x="46" y="1286"/>
                    <a:pt x="0" y="1345"/>
                  </a:cubicBezTo>
                  <a:lnTo>
                    <a:pt x="0" y="1345"/>
                  </a:lnTo>
                  <a:cubicBezTo>
                    <a:pt x="191" y="1365"/>
                    <a:pt x="191" y="1365"/>
                    <a:pt x="191" y="1365"/>
                  </a:cubicBezTo>
                  <a:cubicBezTo>
                    <a:pt x="231" y="1365"/>
                    <a:pt x="251" y="1365"/>
                    <a:pt x="290" y="1365"/>
                  </a:cubicBezTo>
                  <a:cubicBezTo>
                    <a:pt x="317" y="1365"/>
                    <a:pt x="323" y="1385"/>
                    <a:pt x="350" y="1385"/>
                  </a:cubicBezTo>
                  <a:cubicBezTo>
                    <a:pt x="382" y="1385"/>
                    <a:pt x="389" y="1339"/>
                    <a:pt x="422" y="1339"/>
                  </a:cubicBezTo>
                  <a:cubicBezTo>
                    <a:pt x="455" y="1339"/>
                    <a:pt x="468" y="1339"/>
                    <a:pt x="501" y="1339"/>
                  </a:cubicBezTo>
                  <a:cubicBezTo>
                    <a:pt x="541" y="1339"/>
                    <a:pt x="561" y="1358"/>
                    <a:pt x="600" y="1358"/>
                  </a:cubicBezTo>
                  <a:cubicBezTo>
                    <a:pt x="626" y="1358"/>
                    <a:pt x="640" y="1358"/>
                    <a:pt x="673" y="1358"/>
                  </a:cubicBezTo>
                  <a:cubicBezTo>
                    <a:pt x="772" y="1358"/>
                    <a:pt x="805" y="1490"/>
                    <a:pt x="904" y="1490"/>
                  </a:cubicBezTo>
                  <a:cubicBezTo>
                    <a:pt x="943" y="1490"/>
                    <a:pt x="963" y="1464"/>
                    <a:pt x="1003" y="1464"/>
                  </a:cubicBezTo>
                  <a:cubicBezTo>
                    <a:pt x="1022" y="1464"/>
                    <a:pt x="1022" y="1490"/>
                    <a:pt x="1029" y="1510"/>
                  </a:cubicBezTo>
                  <a:cubicBezTo>
                    <a:pt x="1049" y="1543"/>
                    <a:pt x="1062" y="1583"/>
                    <a:pt x="1095" y="1583"/>
                  </a:cubicBezTo>
                  <a:cubicBezTo>
                    <a:pt x="1135" y="1583"/>
                    <a:pt x="1148" y="1550"/>
                    <a:pt x="1181" y="1550"/>
                  </a:cubicBezTo>
                  <a:cubicBezTo>
                    <a:pt x="1220" y="1550"/>
                    <a:pt x="1240" y="1583"/>
                    <a:pt x="1280" y="1583"/>
                  </a:cubicBezTo>
                  <a:cubicBezTo>
                    <a:pt x="1332" y="1583"/>
                    <a:pt x="1365" y="1563"/>
                    <a:pt x="1418" y="1563"/>
                  </a:cubicBezTo>
                  <a:cubicBezTo>
                    <a:pt x="1464" y="1563"/>
                    <a:pt x="1464" y="1616"/>
                    <a:pt x="1497" y="1642"/>
                  </a:cubicBezTo>
                  <a:cubicBezTo>
                    <a:pt x="1530" y="1668"/>
                    <a:pt x="1570" y="1668"/>
                    <a:pt x="1603" y="1701"/>
                  </a:cubicBezTo>
                  <a:cubicBezTo>
                    <a:pt x="1609" y="1721"/>
                    <a:pt x="1616" y="1728"/>
                    <a:pt x="1623" y="1748"/>
                  </a:cubicBezTo>
                  <a:cubicBezTo>
                    <a:pt x="1629" y="1761"/>
                    <a:pt x="1629" y="1774"/>
                    <a:pt x="1636" y="1787"/>
                  </a:cubicBezTo>
                  <a:cubicBezTo>
                    <a:pt x="1636" y="1813"/>
                    <a:pt x="1642" y="1827"/>
                    <a:pt x="1649" y="1860"/>
                  </a:cubicBezTo>
                  <a:cubicBezTo>
                    <a:pt x="1649" y="1880"/>
                    <a:pt x="1655" y="1899"/>
                    <a:pt x="1662" y="1919"/>
                  </a:cubicBezTo>
                  <a:cubicBezTo>
                    <a:pt x="1662" y="1939"/>
                    <a:pt x="1662" y="1952"/>
                    <a:pt x="1662" y="1972"/>
                  </a:cubicBezTo>
                  <a:cubicBezTo>
                    <a:pt x="1669" y="1985"/>
                    <a:pt x="1675" y="1992"/>
                    <a:pt x="1675" y="2005"/>
                  </a:cubicBezTo>
                  <a:cubicBezTo>
                    <a:pt x="1662" y="2038"/>
                    <a:pt x="1636" y="2051"/>
                    <a:pt x="1636" y="2084"/>
                  </a:cubicBezTo>
                  <a:cubicBezTo>
                    <a:pt x="1636" y="2137"/>
                    <a:pt x="1669" y="2156"/>
                    <a:pt x="1689" y="2209"/>
                  </a:cubicBezTo>
                  <a:cubicBezTo>
                    <a:pt x="1708" y="2269"/>
                    <a:pt x="1702" y="2308"/>
                    <a:pt x="1702" y="2367"/>
                  </a:cubicBezTo>
                  <a:cubicBezTo>
                    <a:pt x="1702" y="2414"/>
                    <a:pt x="1695" y="2440"/>
                    <a:pt x="1695" y="2486"/>
                  </a:cubicBezTo>
                  <a:cubicBezTo>
                    <a:pt x="1695" y="2486"/>
                    <a:pt x="1702" y="2493"/>
                    <a:pt x="1708" y="2493"/>
                  </a:cubicBezTo>
                  <a:cubicBezTo>
                    <a:pt x="1761" y="2493"/>
                    <a:pt x="1781" y="2473"/>
                    <a:pt x="1834" y="2473"/>
                  </a:cubicBezTo>
                  <a:cubicBezTo>
                    <a:pt x="1880" y="2473"/>
                    <a:pt x="1906" y="2493"/>
                    <a:pt x="1946" y="2519"/>
                  </a:cubicBezTo>
                  <a:cubicBezTo>
                    <a:pt x="1992" y="2539"/>
                    <a:pt x="2051" y="2539"/>
                    <a:pt x="2051" y="2585"/>
                  </a:cubicBezTo>
                  <a:cubicBezTo>
                    <a:pt x="2051" y="2651"/>
                    <a:pt x="2025" y="2684"/>
                    <a:pt x="2018" y="2750"/>
                  </a:cubicBezTo>
                  <a:cubicBezTo>
                    <a:pt x="2038" y="2750"/>
                    <a:pt x="2051" y="2750"/>
                    <a:pt x="2071" y="2750"/>
                  </a:cubicBezTo>
                  <a:cubicBezTo>
                    <a:pt x="2084" y="2750"/>
                    <a:pt x="2091" y="2744"/>
                    <a:pt x="2104" y="2744"/>
                  </a:cubicBezTo>
                  <a:cubicBezTo>
                    <a:pt x="2137" y="2744"/>
                    <a:pt x="2150" y="2750"/>
                    <a:pt x="2177" y="2750"/>
                  </a:cubicBezTo>
                  <a:cubicBezTo>
                    <a:pt x="2190" y="2816"/>
                    <a:pt x="2210" y="2849"/>
                    <a:pt x="2229" y="2908"/>
                  </a:cubicBezTo>
                  <a:lnTo>
                    <a:pt x="2229" y="2908"/>
                  </a:lnTo>
                  <a:cubicBezTo>
                    <a:pt x="2256" y="2902"/>
                    <a:pt x="2269" y="2882"/>
                    <a:pt x="2269" y="2856"/>
                  </a:cubicBezTo>
                  <a:cubicBezTo>
                    <a:pt x="2269" y="2829"/>
                    <a:pt x="2262" y="2816"/>
                    <a:pt x="2249" y="2796"/>
                  </a:cubicBezTo>
                  <a:cubicBezTo>
                    <a:pt x="2308" y="2790"/>
                    <a:pt x="2322" y="2744"/>
                    <a:pt x="2368" y="2710"/>
                  </a:cubicBezTo>
                  <a:cubicBezTo>
                    <a:pt x="2473" y="2645"/>
                    <a:pt x="2533" y="2605"/>
                    <a:pt x="2645" y="2546"/>
                  </a:cubicBezTo>
                  <a:cubicBezTo>
                    <a:pt x="2770" y="2473"/>
                    <a:pt x="2823" y="2394"/>
                    <a:pt x="2955" y="2341"/>
                  </a:cubicBezTo>
                  <a:cubicBezTo>
                    <a:pt x="2994" y="2321"/>
                    <a:pt x="3008" y="2288"/>
                    <a:pt x="3054" y="2288"/>
                  </a:cubicBezTo>
                  <a:cubicBezTo>
                    <a:pt x="3067" y="2288"/>
                    <a:pt x="3074" y="2295"/>
                    <a:pt x="3093" y="2295"/>
                  </a:cubicBezTo>
                  <a:cubicBezTo>
                    <a:pt x="3146" y="2295"/>
                    <a:pt x="3173" y="2255"/>
                    <a:pt x="3219" y="2229"/>
                  </a:cubicBezTo>
                  <a:cubicBezTo>
                    <a:pt x="3265" y="2196"/>
                    <a:pt x="3298" y="2190"/>
                    <a:pt x="3351" y="2190"/>
                  </a:cubicBezTo>
                  <a:cubicBezTo>
                    <a:pt x="3397" y="2190"/>
                    <a:pt x="3417" y="2229"/>
                    <a:pt x="3469" y="2229"/>
                  </a:cubicBezTo>
                  <a:cubicBezTo>
                    <a:pt x="3502" y="2229"/>
                    <a:pt x="3522" y="2236"/>
                    <a:pt x="3549" y="2216"/>
                  </a:cubicBezTo>
                  <a:cubicBezTo>
                    <a:pt x="3575" y="2190"/>
                    <a:pt x="3575" y="2163"/>
                    <a:pt x="3595" y="2143"/>
                  </a:cubicBezTo>
                  <a:cubicBezTo>
                    <a:pt x="3634" y="2110"/>
                    <a:pt x="3667" y="2104"/>
                    <a:pt x="3720" y="2091"/>
                  </a:cubicBezTo>
                  <a:cubicBezTo>
                    <a:pt x="3733" y="2091"/>
                    <a:pt x="3740" y="2077"/>
                    <a:pt x="3753" y="2077"/>
                  </a:cubicBezTo>
                  <a:cubicBezTo>
                    <a:pt x="3779" y="2077"/>
                    <a:pt x="3793" y="2077"/>
                    <a:pt x="3819" y="2077"/>
                  </a:cubicBezTo>
                  <a:cubicBezTo>
                    <a:pt x="3826" y="2077"/>
                    <a:pt x="3826" y="2077"/>
                    <a:pt x="3832" y="2077"/>
                  </a:cubicBezTo>
                  <a:lnTo>
                    <a:pt x="3832" y="2077"/>
                  </a:lnTo>
                  <a:cubicBezTo>
                    <a:pt x="3832" y="2071"/>
                    <a:pt x="3826" y="2071"/>
                    <a:pt x="3826" y="2064"/>
                  </a:cubicBezTo>
                  <a:cubicBezTo>
                    <a:pt x="3826" y="2031"/>
                    <a:pt x="3839" y="2005"/>
                    <a:pt x="3845" y="1972"/>
                  </a:cubicBezTo>
                  <a:cubicBezTo>
                    <a:pt x="3852" y="1939"/>
                    <a:pt x="3852" y="1912"/>
                    <a:pt x="3878" y="1893"/>
                  </a:cubicBezTo>
                  <a:cubicBezTo>
                    <a:pt x="3958" y="1833"/>
                    <a:pt x="4023" y="1813"/>
                    <a:pt x="4122" y="1813"/>
                  </a:cubicBezTo>
                  <a:cubicBezTo>
                    <a:pt x="4122" y="1800"/>
                    <a:pt x="4122" y="1794"/>
                    <a:pt x="4122" y="1781"/>
                  </a:cubicBezTo>
                  <a:cubicBezTo>
                    <a:pt x="4122" y="1761"/>
                    <a:pt x="4109" y="1754"/>
                    <a:pt x="4096" y="1741"/>
                  </a:cubicBezTo>
                  <a:cubicBezTo>
                    <a:pt x="4083" y="1728"/>
                    <a:pt x="4076" y="1715"/>
                    <a:pt x="4056" y="1715"/>
                  </a:cubicBezTo>
                  <a:cubicBezTo>
                    <a:pt x="4030" y="1715"/>
                    <a:pt x="4017" y="1715"/>
                    <a:pt x="3991" y="1715"/>
                  </a:cubicBezTo>
                  <a:cubicBezTo>
                    <a:pt x="3951" y="1715"/>
                    <a:pt x="3892" y="1721"/>
                    <a:pt x="3892" y="1682"/>
                  </a:cubicBezTo>
                  <a:cubicBezTo>
                    <a:pt x="3892" y="1636"/>
                    <a:pt x="3905" y="1602"/>
                    <a:pt x="3924" y="1563"/>
                  </a:cubicBezTo>
                  <a:lnTo>
                    <a:pt x="3924" y="1563"/>
                  </a:lnTo>
                  <a:cubicBezTo>
                    <a:pt x="3878" y="1563"/>
                    <a:pt x="3839" y="1550"/>
                    <a:pt x="3793" y="1550"/>
                  </a:cubicBezTo>
                  <a:cubicBezTo>
                    <a:pt x="3753" y="1550"/>
                    <a:pt x="3733" y="1550"/>
                    <a:pt x="3694" y="1550"/>
                  </a:cubicBezTo>
                  <a:cubicBezTo>
                    <a:pt x="3628" y="1550"/>
                    <a:pt x="3595" y="1596"/>
                    <a:pt x="3529" y="1596"/>
                  </a:cubicBezTo>
                  <a:cubicBezTo>
                    <a:pt x="3502" y="1596"/>
                    <a:pt x="3489" y="1596"/>
                    <a:pt x="3469" y="1589"/>
                  </a:cubicBezTo>
                  <a:cubicBezTo>
                    <a:pt x="3463" y="1583"/>
                    <a:pt x="3456" y="1563"/>
                    <a:pt x="3450" y="1563"/>
                  </a:cubicBezTo>
                  <a:cubicBezTo>
                    <a:pt x="3370" y="1563"/>
                    <a:pt x="3384" y="1701"/>
                    <a:pt x="3311" y="1701"/>
                  </a:cubicBezTo>
                  <a:cubicBezTo>
                    <a:pt x="3238" y="1701"/>
                    <a:pt x="3140" y="1682"/>
                    <a:pt x="3140" y="1609"/>
                  </a:cubicBezTo>
                  <a:cubicBezTo>
                    <a:pt x="3140" y="1576"/>
                    <a:pt x="3140" y="1556"/>
                    <a:pt x="3140" y="1523"/>
                  </a:cubicBezTo>
                  <a:cubicBezTo>
                    <a:pt x="3140" y="1490"/>
                    <a:pt x="3133" y="1457"/>
                    <a:pt x="3100" y="1438"/>
                  </a:cubicBezTo>
                  <a:cubicBezTo>
                    <a:pt x="3074" y="1424"/>
                    <a:pt x="3047" y="1418"/>
                    <a:pt x="3034" y="1391"/>
                  </a:cubicBezTo>
                  <a:cubicBezTo>
                    <a:pt x="3166" y="1055"/>
                    <a:pt x="3166" y="1055"/>
                    <a:pt x="3166" y="1055"/>
                  </a:cubicBezTo>
                  <a:cubicBezTo>
                    <a:pt x="3159" y="1009"/>
                    <a:pt x="3166" y="969"/>
                    <a:pt x="3133" y="936"/>
                  </a:cubicBezTo>
                  <a:cubicBezTo>
                    <a:pt x="3100" y="897"/>
                    <a:pt x="3054" y="916"/>
                    <a:pt x="3001" y="910"/>
                  </a:cubicBezTo>
                  <a:cubicBezTo>
                    <a:pt x="2948" y="903"/>
                    <a:pt x="2929" y="864"/>
                    <a:pt x="2902" y="811"/>
                  </a:cubicBezTo>
                  <a:cubicBezTo>
                    <a:pt x="2889" y="758"/>
                    <a:pt x="2876" y="725"/>
                    <a:pt x="2876" y="666"/>
                  </a:cubicBezTo>
                  <a:cubicBezTo>
                    <a:pt x="2876" y="600"/>
                    <a:pt x="2902" y="560"/>
                    <a:pt x="2902" y="488"/>
                  </a:cubicBezTo>
                  <a:cubicBezTo>
                    <a:pt x="2902" y="468"/>
                    <a:pt x="2882" y="455"/>
                    <a:pt x="2882" y="435"/>
                  </a:cubicBezTo>
                  <a:cubicBezTo>
                    <a:pt x="2882" y="396"/>
                    <a:pt x="2882" y="382"/>
                    <a:pt x="2882" y="343"/>
                  </a:cubicBezTo>
                  <a:cubicBezTo>
                    <a:pt x="2882" y="277"/>
                    <a:pt x="2836" y="211"/>
                    <a:pt x="2770" y="211"/>
                  </a:cubicBezTo>
                  <a:cubicBezTo>
                    <a:pt x="2731" y="211"/>
                    <a:pt x="2704" y="224"/>
                    <a:pt x="2665" y="224"/>
                  </a:cubicBezTo>
                  <a:cubicBezTo>
                    <a:pt x="2638" y="224"/>
                    <a:pt x="2625" y="211"/>
                    <a:pt x="2599" y="211"/>
                  </a:cubicBezTo>
                  <a:cubicBezTo>
                    <a:pt x="2552" y="211"/>
                    <a:pt x="2539" y="257"/>
                    <a:pt x="2493" y="257"/>
                  </a:cubicBezTo>
                  <a:cubicBezTo>
                    <a:pt x="2454" y="257"/>
                    <a:pt x="2427" y="244"/>
                    <a:pt x="2388" y="244"/>
                  </a:cubicBezTo>
                  <a:cubicBezTo>
                    <a:pt x="2262" y="244"/>
                    <a:pt x="2183" y="270"/>
                    <a:pt x="2071" y="336"/>
                  </a:cubicBezTo>
                  <a:cubicBezTo>
                    <a:pt x="2058" y="303"/>
                    <a:pt x="2051" y="264"/>
                    <a:pt x="2012" y="264"/>
                  </a:cubicBezTo>
                  <a:cubicBezTo>
                    <a:pt x="1979" y="264"/>
                    <a:pt x="1966" y="310"/>
                    <a:pt x="1933" y="310"/>
                  </a:cubicBezTo>
                  <a:cubicBezTo>
                    <a:pt x="1913" y="310"/>
                    <a:pt x="1906" y="290"/>
                    <a:pt x="1900" y="277"/>
                  </a:cubicBezTo>
                  <a:cubicBezTo>
                    <a:pt x="1893" y="264"/>
                    <a:pt x="1880" y="257"/>
                    <a:pt x="1880" y="244"/>
                  </a:cubicBezTo>
                  <a:cubicBezTo>
                    <a:pt x="1880" y="204"/>
                    <a:pt x="1900" y="185"/>
                    <a:pt x="1900" y="145"/>
                  </a:cubicBezTo>
                  <a:cubicBezTo>
                    <a:pt x="1900" y="112"/>
                    <a:pt x="1880" y="86"/>
                    <a:pt x="1853" y="72"/>
                  </a:cubicBezTo>
                  <a:cubicBezTo>
                    <a:pt x="1834" y="72"/>
                    <a:pt x="1821" y="66"/>
                    <a:pt x="1801" y="59"/>
                  </a:cubicBezTo>
                  <a:cubicBezTo>
                    <a:pt x="1754" y="53"/>
                    <a:pt x="1728" y="53"/>
                    <a:pt x="1682" y="53"/>
                  </a:cubicBezTo>
                  <a:cubicBezTo>
                    <a:pt x="1609" y="53"/>
                    <a:pt x="1570" y="59"/>
                    <a:pt x="1497" y="59"/>
                  </a:cubicBezTo>
                  <a:cubicBezTo>
                    <a:pt x="1438" y="53"/>
                    <a:pt x="1398" y="53"/>
                    <a:pt x="1339" y="26"/>
                  </a:cubicBezTo>
                  <a:cubicBezTo>
                    <a:pt x="1319" y="13"/>
                    <a:pt x="1299" y="0"/>
                    <a:pt x="1273" y="0"/>
                  </a:cubicBezTo>
                  <a:cubicBezTo>
                    <a:pt x="1220" y="0"/>
                    <a:pt x="1187" y="26"/>
                    <a:pt x="1154" y="66"/>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2" name="Freeform 43"/>
            <p:cNvSpPr>
              <a:spLocks noChangeArrowheads="1"/>
            </p:cNvSpPr>
            <p:nvPr/>
          </p:nvSpPr>
          <p:spPr bwMode="auto">
            <a:xfrm>
              <a:off x="3587869" y="3887613"/>
              <a:ext cx="882795" cy="896212"/>
            </a:xfrm>
            <a:custGeom>
              <a:avLst/>
              <a:gdLst>
                <a:gd name="T0" fmla="*/ 3495 w 3496"/>
                <a:gd name="T1" fmla="*/ 1213 h 3549"/>
                <a:gd name="T2" fmla="*/ 3435 w 3496"/>
                <a:gd name="T3" fmla="*/ 1471 h 3549"/>
                <a:gd name="T4" fmla="*/ 3389 w 3496"/>
                <a:gd name="T5" fmla="*/ 1537 h 3549"/>
                <a:gd name="T6" fmla="*/ 3297 w 3496"/>
                <a:gd name="T7" fmla="*/ 1622 h 3549"/>
                <a:gd name="T8" fmla="*/ 3191 w 3496"/>
                <a:gd name="T9" fmla="*/ 1675 h 3549"/>
                <a:gd name="T10" fmla="*/ 3086 w 3496"/>
                <a:gd name="T11" fmla="*/ 1880 h 3549"/>
                <a:gd name="T12" fmla="*/ 3039 w 3496"/>
                <a:gd name="T13" fmla="*/ 1952 h 3549"/>
                <a:gd name="T14" fmla="*/ 2921 w 3496"/>
                <a:gd name="T15" fmla="*/ 2209 h 3549"/>
                <a:gd name="T16" fmla="*/ 2598 w 3496"/>
                <a:gd name="T17" fmla="*/ 2585 h 3549"/>
                <a:gd name="T18" fmla="*/ 2281 w 3496"/>
                <a:gd name="T19" fmla="*/ 2750 h 3549"/>
                <a:gd name="T20" fmla="*/ 2024 w 3496"/>
                <a:gd name="T21" fmla="*/ 3021 h 3549"/>
                <a:gd name="T22" fmla="*/ 1853 w 3496"/>
                <a:gd name="T23" fmla="*/ 3245 h 3549"/>
                <a:gd name="T24" fmla="*/ 1702 w 3496"/>
                <a:gd name="T25" fmla="*/ 3456 h 3549"/>
                <a:gd name="T26" fmla="*/ 1682 w 3496"/>
                <a:gd name="T27" fmla="*/ 3548 h 3549"/>
                <a:gd name="T28" fmla="*/ 1510 w 3496"/>
                <a:gd name="T29" fmla="*/ 3377 h 3549"/>
                <a:gd name="T30" fmla="*/ 1392 w 3496"/>
                <a:gd name="T31" fmla="*/ 3410 h 3549"/>
                <a:gd name="T32" fmla="*/ 1075 w 3496"/>
                <a:gd name="T33" fmla="*/ 3153 h 3549"/>
                <a:gd name="T34" fmla="*/ 1081 w 3496"/>
                <a:gd name="T35" fmla="*/ 3034 h 3549"/>
                <a:gd name="T36" fmla="*/ 1029 w 3496"/>
                <a:gd name="T37" fmla="*/ 2862 h 3549"/>
                <a:gd name="T38" fmla="*/ 1055 w 3496"/>
                <a:gd name="T39" fmla="*/ 2566 h 3549"/>
                <a:gd name="T40" fmla="*/ 824 w 3496"/>
                <a:gd name="T41" fmla="*/ 2473 h 3549"/>
                <a:gd name="T42" fmla="*/ 593 w 3496"/>
                <a:gd name="T43" fmla="*/ 2519 h 3549"/>
                <a:gd name="T44" fmla="*/ 316 w 3496"/>
                <a:gd name="T45" fmla="*/ 2420 h 3549"/>
                <a:gd name="T46" fmla="*/ 46 w 3496"/>
                <a:gd name="T47" fmla="*/ 2394 h 3549"/>
                <a:gd name="T48" fmla="*/ 0 w 3496"/>
                <a:gd name="T49" fmla="*/ 2289 h 3549"/>
                <a:gd name="T50" fmla="*/ 79 w 3496"/>
                <a:gd name="T51" fmla="*/ 2064 h 3549"/>
                <a:gd name="T52" fmla="*/ 105 w 3496"/>
                <a:gd name="T53" fmla="*/ 1860 h 3549"/>
                <a:gd name="T54" fmla="*/ 99 w 3496"/>
                <a:gd name="T55" fmla="*/ 1767 h 3549"/>
                <a:gd name="T56" fmla="*/ 85 w 3496"/>
                <a:gd name="T57" fmla="*/ 1636 h 3549"/>
                <a:gd name="T58" fmla="*/ 33 w 3496"/>
                <a:gd name="T59" fmla="*/ 1550 h 3549"/>
                <a:gd name="T60" fmla="*/ 6 w 3496"/>
                <a:gd name="T61" fmla="*/ 1424 h 3549"/>
                <a:gd name="T62" fmla="*/ 6 w 3496"/>
                <a:gd name="T63" fmla="*/ 1411 h 3549"/>
                <a:gd name="T64" fmla="*/ 138 w 3496"/>
                <a:gd name="T65" fmla="*/ 1260 h 3549"/>
                <a:gd name="T66" fmla="*/ 39 w 3496"/>
                <a:gd name="T67" fmla="*/ 1134 h 3549"/>
                <a:gd name="T68" fmla="*/ 165 w 3496"/>
                <a:gd name="T69" fmla="*/ 864 h 3549"/>
                <a:gd name="T70" fmla="*/ 277 w 3496"/>
                <a:gd name="T71" fmla="*/ 455 h 3549"/>
                <a:gd name="T72" fmla="*/ 330 w 3496"/>
                <a:gd name="T73" fmla="*/ 350 h 3549"/>
                <a:gd name="T74" fmla="*/ 217 w 3496"/>
                <a:gd name="T75" fmla="*/ 86 h 3549"/>
                <a:gd name="T76" fmla="*/ 270 w 3496"/>
                <a:gd name="T77" fmla="*/ 72 h 3549"/>
                <a:gd name="T78" fmla="*/ 389 w 3496"/>
                <a:gd name="T79" fmla="*/ 224 h 3549"/>
                <a:gd name="T80" fmla="*/ 646 w 3496"/>
                <a:gd name="T81" fmla="*/ 204 h 3549"/>
                <a:gd name="T82" fmla="*/ 824 w 3496"/>
                <a:gd name="T83" fmla="*/ 105 h 3549"/>
                <a:gd name="T84" fmla="*/ 1088 w 3496"/>
                <a:gd name="T85" fmla="*/ 20 h 3549"/>
                <a:gd name="T86" fmla="*/ 1128 w 3496"/>
                <a:gd name="T87" fmla="*/ 79 h 3549"/>
                <a:gd name="T88" fmla="*/ 1378 w 3496"/>
                <a:gd name="T89" fmla="*/ 152 h 3549"/>
                <a:gd name="T90" fmla="*/ 1622 w 3496"/>
                <a:gd name="T91" fmla="*/ 13 h 3549"/>
                <a:gd name="T92" fmla="*/ 1853 w 3496"/>
                <a:gd name="T93" fmla="*/ 7 h 3549"/>
                <a:gd name="T94" fmla="*/ 2215 w 3496"/>
                <a:gd name="T95" fmla="*/ 46 h 3549"/>
                <a:gd name="T96" fmla="*/ 2320 w 3496"/>
                <a:gd name="T97" fmla="*/ 158 h 3549"/>
                <a:gd name="T98" fmla="*/ 2466 w 3496"/>
                <a:gd name="T99" fmla="*/ 224 h 3549"/>
                <a:gd name="T100" fmla="*/ 2452 w 3496"/>
                <a:gd name="T101" fmla="*/ 363 h 3549"/>
                <a:gd name="T102" fmla="*/ 2433 w 3496"/>
                <a:gd name="T103" fmla="*/ 508 h 3549"/>
                <a:gd name="T104" fmla="*/ 2644 w 3496"/>
                <a:gd name="T105" fmla="*/ 620 h 3549"/>
                <a:gd name="T106" fmla="*/ 2954 w 3496"/>
                <a:gd name="T107" fmla="*/ 864 h 3549"/>
                <a:gd name="T108" fmla="*/ 3244 w 3496"/>
                <a:gd name="T109" fmla="*/ 1055 h 3549"/>
                <a:gd name="T110" fmla="*/ 3495 w 3496"/>
                <a:gd name="T111" fmla="*/ 1213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96" h="3549">
                  <a:moveTo>
                    <a:pt x="3495" y="1213"/>
                  </a:moveTo>
                  <a:lnTo>
                    <a:pt x="3495" y="1213"/>
                  </a:lnTo>
                  <a:cubicBezTo>
                    <a:pt x="3442" y="1260"/>
                    <a:pt x="3422" y="1306"/>
                    <a:pt x="3422" y="1372"/>
                  </a:cubicBezTo>
                  <a:cubicBezTo>
                    <a:pt x="3422" y="1411"/>
                    <a:pt x="3442" y="1431"/>
                    <a:pt x="3435" y="1471"/>
                  </a:cubicBezTo>
                  <a:lnTo>
                    <a:pt x="3435" y="1471"/>
                  </a:lnTo>
                  <a:cubicBezTo>
                    <a:pt x="3429" y="1497"/>
                    <a:pt x="3409" y="1510"/>
                    <a:pt x="3389" y="1537"/>
                  </a:cubicBezTo>
                  <a:cubicBezTo>
                    <a:pt x="3369" y="1563"/>
                    <a:pt x="3369" y="1583"/>
                    <a:pt x="3343" y="1603"/>
                  </a:cubicBezTo>
                  <a:cubicBezTo>
                    <a:pt x="3323" y="1609"/>
                    <a:pt x="3317" y="1616"/>
                    <a:pt x="3297" y="1622"/>
                  </a:cubicBezTo>
                  <a:cubicBezTo>
                    <a:pt x="3277" y="1636"/>
                    <a:pt x="3270" y="1649"/>
                    <a:pt x="3244" y="1662"/>
                  </a:cubicBezTo>
                  <a:cubicBezTo>
                    <a:pt x="3224" y="1669"/>
                    <a:pt x="3211" y="1662"/>
                    <a:pt x="3191" y="1675"/>
                  </a:cubicBezTo>
                  <a:cubicBezTo>
                    <a:pt x="3152" y="1688"/>
                    <a:pt x="3145" y="1721"/>
                    <a:pt x="3132" y="1761"/>
                  </a:cubicBezTo>
                  <a:cubicBezTo>
                    <a:pt x="3112" y="1807"/>
                    <a:pt x="3105" y="1833"/>
                    <a:pt x="3086" y="1880"/>
                  </a:cubicBezTo>
                  <a:cubicBezTo>
                    <a:pt x="3079" y="1893"/>
                    <a:pt x="3073" y="1899"/>
                    <a:pt x="3066" y="1906"/>
                  </a:cubicBezTo>
                  <a:cubicBezTo>
                    <a:pt x="3053" y="1926"/>
                    <a:pt x="3053" y="1932"/>
                    <a:pt x="3039" y="1952"/>
                  </a:cubicBezTo>
                  <a:cubicBezTo>
                    <a:pt x="3006" y="1978"/>
                    <a:pt x="2974" y="1992"/>
                    <a:pt x="2954" y="2025"/>
                  </a:cubicBezTo>
                  <a:cubicBezTo>
                    <a:pt x="2914" y="2091"/>
                    <a:pt x="2927" y="2137"/>
                    <a:pt x="2921" y="2209"/>
                  </a:cubicBezTo>
                  <a:cubicBezTo>
                    <a:pt x="2901" y="2321"/>
                    <a:pt x="2782" y="2335"/>
                    <a:pt x="2736" y="2434"/>
                  </a:cubicBezTo>
                  <a:cubicBezTo>
                    <a:pt x="2696" y="2506"/>
                    <a:pt x="2670" y="2552"/>
                    <a:pt x="2598" y="2585"/>
                  </a:cubicBezTo>
                  <a:cubicBezTo>
                    <a:pt x="2538" y="2612"/>
                    <a:pt x="2492" y="2599"/>
                    <a:pt x="2433" y="2618"/>
                  </a:cubicBezTo>
                  <a:cubicBezTo>
                    <a:pt x="2360" y="2651"/>
                    <a:pt x="2327" y="2691"/>
                    <a:pt x="2281" y="2750"/>
                  </a:cubicBezTo>
                  <a:cubicBezTo>
                    <a:pt x="2215" y="2823"/>
                    <a:pt x="2156" y="2843"/>
                    <a:pt x="2077" y="2895"/>
                  </a:cubicBezTo>
                  <a:cubicBezTo>
                    <a:pt x="2030" y="2922"/>
                    <a:pt x="2030" y="2968"/>
                    <a:pt x="2024" y="3021"/>
                  </a:cubicBezTo>
                  <a:cubicBezTo>
                    <a:pt x="2017" y="3060"/>
                    <a:pt x="2005" y="3080"/>
                    <a:pt x="1992" y="3120"/>
                  </a:cubicBezTo>
                  <a:cubicBezTo>
                    <a:pt x="1959" y="3186"/>
                    <a:pt x="1906" y="3192"/>
                    <a:pt x="1853" y="3245"/>
                  </a:cubicBezTo>
                  <a:cubicBezTo>
                    <a:pt x="1827" y="3278"/>
                    <a:pt x="1833" y="3304"/>
                    <a:pt x="1807" y="3337"/>
                  </a:cubicBezTo>
                  <a:cubicBezTo>
                    <a:pt x="1761" y="3384"/>
                    <a:pt x="1721" y="3397"/>
                    <a:pt x="1702" y="3456"/>
                  </a:cubicBezTo>
                  <a:cubicBezTo>
                    <a:pt x="1695" y="3496"/>
                    <a:pt x="1688" y="3509"/>
                    <a:pt x="1682" y="3548"/>
                  </a:cubicBezTo>
                  <a:lnTo>
                    <a:pt x="1682" y="3548"/>
                  </a:lnTo>
                  <a:cubicBezTo>
                    <a:pt x="1655" y="3509"/>
                    <a:pt x="1629" y="3496"/>
                    <a:pt x="1616" y="3463"/>
                  </a:cubicBezTo>
                  <a:cubicBezTo>
                    <a:pt x="1596" y="3416"/>
                    <a:pt x="1563" y="3377"/>
                    <a:pt x="1510" y="3377"/>
                  </a:cubicBezTo>
                  <a:cubicBezTo>
                    <a:pt x="1484" y="3377"/>
                    <a:pt x="1477" y="3397"/>
                    <a:pt x="1451" y="3403"/>
                  </a:cubicBezTo>
                  <a:cubicBezTo>
                    <a:pt x="1431" y="3410"/>
                    <a:pt x="1418" y="3410"/>
                    <a:pt x="1392" y="3410"/>
                  </a:cubicBezTo>
                  <a:cubicBezTo>
                    <a:pt x="1312" y="3410"/>
                    <a:pt x="1266" y="3416"/>
                    <a:pt x="1200" y="3377"/>
                  </a:cubicBezTo>
                  <a:cubicBezTo>
                    <a:pt x="1114" y="3324"/>
                    <a:pt x="1101" y="3252"/>
                    <a:pt x="1075" y="3153"/>
                  </a:cubicBezTo>
                  <a:cubicBezTo>
                    <a:pt x="1068" y="3139"/>
                    <a:pt x="1068" y="3126"/>
                    <a:pt x="1068" y="3113"/>
                  </a:cubicBezTo>
                  <a:cubicBezTo>
                    <a:pt x="1068" y="3080"/>
                    <a:pt x="1081" y="3067"/>
                    <a:pt x="1081" y="3034"/>
                  </a:cubicBezTo>
                  <a:cubicBezTo>
                    <a:pt x="1081" y="3001"/>
                    <a:pt x="1081" y="2974"/>
                    <a:pt x="1075" y="2942"/>
                  </a:cubicBezTo>
                  <a:cubicBezTo>
                    <a:pt x="1062" y="2909"/>
                    <a:pt x="1029" y="2902"/>
                    <a:pt x="1029" y="2862"/>
                  </a:cubicBezTo>
                  <a:cubicBezTo>
                    <a:pt x="1029" y="2803"/>
                    <a:pt x="1081" y="2777"/>
                    <a:pt x="1081" y="2717"/>
                  </a:cubicBezTo>
                  <a:cubicBezTo>
                    <a:pt x="1081" y="2658"/>
                    <a:pt x="1081" y="2618"/>
                    <a:pt x="1055" y="2566"/>
                  </a:cubicBezTo>
                  <a:cubicBezTo>
                    <a:pt x="1029" y="2526"/>
                    <a:pt x="996" y="2519"/>
                    <a:pt x="956" y="2506"/>
                  </a:cubicBezTo>
                  <a:cubicBezTo>
                    <a:pt x="910" y="2487"/>
                    <a:pt x="877" y="2473"/>
                    <a:pt x="824" y="2473"/>
                  </a:cubicBezTo>
                  <a:cubicBezTo>
                    <a:pt x="758" y="2473"/>
                    <a:pt x="719" y="2493"/>
                    <a:pt x="653" y="2500"/>
                  </a:cubicBezTo>
                  <a:cubicBezTo>
                    <a:pt x="626" y="2506"/>
                    <a:pt x="620" y="2519"/>
                    <a:pt x="593" y="2519"/>
                  </a:cubicBezTo>
                  <a:cubicBezTo>
                    <a:pt x="547" y="2519"/>
                    <a:pt x="534" y="2480"/>
                    <a:pt x="488" y="2473"/>
                  </a:cubicBezTo>
                  <a:cubicBezTo>
                    <a:pt x="422" y="2453"/>
                    <a:pt x="382" y="2447"/>
                    <a:pt x="316" y="2420"/>
                  </a:cubicBezTo>
                  <a:cubicBezTo>
                    <a:pt x="270" y="2407"/>
                    <a:pt x="250" y="2388"/>
                    <a:pt x="198" y="2388"/>
                  </a:cubicBezTo>
                  <a:cubicBezTo>
                    <a:pt x="151" y="2388"/>
                    <a:pt x="99" y="2394"/>
                    <a:pt x="46" y="2394"/>
                  </a:cubicBezTo>
                  <a:cubicBezTo>
                    <a:pt x="39" y="2361"/>
                    <a:pt x="26" y="2348"/>
                    <a:pt x="20" y="2315"/>
                  </a:cubicBezTo>
                  <a:cubicBezTo>
                    <a:pt x="13" y="2302"/>
                    <a:pt x="0" y="2302"/>
                    <a:pt x="0" y="2289"/>
                  </a:cubicBezTo>
                  <a:cubicBezTo>
                    <a:pt x="0" y="2269"/>
                    <a:pt x="13" y="2262"/>
                    <a:pt x="20" y="2242"/>
                  </a:cubicBezTo>
                  <a:cubicBezTo>
                    <a:pt x="39" y="2170"/>
                    <a:pt x="59" y="2137"/>
                    <a:pt x="79" y="2064"/>
                  </a:cubicBezTo>
                  <a:cubicBezTo>
                    <a:pt x="92" y="2031"/>
                    <a:pt x="85" y="2012"/>
                    <a:pt x="92" y="1972"/>
                  </a:cubicBezTo>
                  <a:cubicBezTo>
                    <a:pt x="92" y="1926"/>
                    <a:pt x="105" y="1899"/>
                    <a:pt x="105" y="1860"/>
                  </a:cubicBezTo>
                  <a:cubicBezTo>
                    <a:pt x="105" y="1840"/>
                    <a:pt x="105" y="1833"/>
                    <a:pt x="105" y="1814"/>
                  </a:cubicBezTo>
                  <a:cubicBezTo>
                    <a:pt x="105" y="1801"/>
                    <a:pt x="99" y="1787"/>
                    <a:pt x="99" y="1767"/>
                  </a:cubicBezTo>
                  <a:cubicBezTo>
                    <a:pt x="99" y="1748"/>
                    <a:pt x="99" y="1735"/>
                    <a:pt x="99" y="1715"/>
                  </a:cubicBezTo>
                  <a:cubicBezTo>
                    <a:pt x="99" y="1682"/>
                    <a:pt x="99" y="1662"/>
                    <a:pt x="85" y="1636"/>
                  </a:cubicBezTo>
                  <a:cubicBezTo>
                    <a:pt x="79" y="1616"/>
                    <a:pt x="66" y="1616"/>
                    <a:pt x="53" y="1603"/>
                  </a:cubicBezTo>
                  <a:cubicBezTo>
                    <a:pt x="39" y="1590"/>
                    <a:pt x="33" y="1570"/>
                    <a:pt x="33" y="1550"/>
                  </a:cubicBezTo>
                  <a:cubicBezTo>
                    <a:pt x="33" y="1517"/>
                    <a:pt x="33" y="1504"/>
                    <a:pt x="33" y="1471"/>
                  </a:cubicBezTo>
                  <a:cubicBezTo>
                    <a:pt x="33" y="1451"/>
                    <a:pt x="13" y="1444"/>
                    <a:pt x="6" y="1424"/>
                  </a:cubicBezTo>
                  <a:cubicBezTo>
                    <a:pt x="6" y="1418"/>
                    <a:pt x="6" y="1418"/>
                    <a:pt x="6" y="1411"/>
                  </a:cubicBezTo>
                  <a:lnTo>
                    <a:pt x="6" y="1411"/>
                  </a:lnTo>
                  <a:cubicBezTo>
                    <a:pt x="46" y="1398"/>
                    <a:pt x="72" y="1398"/>
                    <a:pt x="105" y="1372"/>
                  </a:cubicBezTo>
                  <a:cubicBezTo>
                    <a:pt x="138" y="1339"/>
                    <a:pt x="138" y="1306"/>
                    <a:pt x="138" y="1260"/>
                  </a:cubicBezTo>
                  <a:cubicBezTo>
                    <a:pt x="138" y="1240"/>
                    <a:pt x="112" y="1240"/>
                    <a:pt x="92" y="1227"/>
                  </a:cubicBezTo>
                  <a:cubicBezTo>
                    <a:pt x="59" y="1200"/>
                    <a:pt x="39" y="1174"/>
                    <a:pt x="39" y="1134"/>
                  </a:cubicBezTo>
                  <a:cubicBezTo>
                    <a:pt x="39" y="1062"/>
                    <a:pt x="79" y="1029"/>
                    <a:pt x="119" y="976"/>
                  </a:cubicBezTo>
                  <a:cubicBezTo>
                    <a:pt x="151" y="943"/>
                    <a:pt x="151" y="910"/>
                    <a:pt x="165" y="864"/>
                  </a:cubicBezTo>
                  <a:cubicBezTo>
                    <a:pt x="184" y="791"/>
                    <a:pt x="211" y="752"/>
                    <a:pt x="231" y="673"/>
                  </a:cubicBezTo>
                  <a:cubicBezTo>
                    <a:pt x="244" y="587"/>
                    <a:pt x="257" y="541"/>
                    <a:pt x="277" y="455"/>
                  </a:cubicBezTo>
                  <a:cubicBezTo>
                    <a:pt x="283" y="429"/>
                    <a:pt x="290" y="415"/>
                    <a:pt x="303" y="389"/>
                  </a:cubicBezTo>
                  <a:cubicBezTo>
                    <a:pt x="310" y="369"/>
                    <a:pt x="330" y="369"/>
                    <a:pt x="330" y="350"/>
                  </a:cubicBezTo>
                  <a:cubicBezTo>
                    <a:pt x="330" y="257"/>
                    <a:pt x="270" y="211"/>
                    <a:pt x="237" y="125"/>
                  </a:cubicBezTo>
                  <a:cubicBezTo>
                    <a:pt x="231" y="112"/>
                    <a:pt x="224" y="99"/>
                    <a:pt x="217" y="86"/>
                  </a:cubicBezTo>
                  <a:lnTo>
                    <a:pt x="217" y="86"/>
                  </a:lnTo>
                  <a:cubicBezTo>
                    <a:pt x="237" y="86"/>
                    <a:pt x="250" y="72"/>
                    <a:pt x="270" y="72"/>
                  </a:cubicBezTo>
                  <a:cubicBezTo>
                    <a:pt x="290" y="72"/>
                    <a:pt x="303" y="99"/>
                    <a:pt x="310" y="119"/>
                  </a:cubicBezTo>
                  <a:cubicBezTo>
                    <a:pt x="336" y="165"/>
                    <a:pt x="349" y="191"/>
                    <a:pt x="389" y="224"/>
                  </a:cubicBezTo>
                  <a:cubicBezTo>
                    <a:pt x="435" y="264"/>
                    <a:pt x="475" y="270"/>
                    <a:pt x="534" y="270"/>
                  </a:cubicBezTo>
                  <a:cubicBezTo>
                    <a:pt x="587" y="270"/>
                    <a:pt x="600" y="218"/>
                    <a:pt x="646" y="204"/>
                  </a:cubicBezTo>
                  <a:cubicBezTo>
                    <a:pt x="699" y="191"/>
                    <a:pt x="745" y="204"/>
                    <a:pt x="791" y="165"/>
                  </a:cubicBezTo>
                  <a:cubicBezTo>
                    <a:pt x="818" y="152"/>
                    <a:pt x="804" y="125"/>
                    <a:pt x="824" y="105"/>
                  </a:cubicBezTo>
                  <a:cubicBezTo>
                    <a:pt x="851" y="72"/>
                    <a:pt x="890" y="86"/>
                    <a:pt x="930" y="66"/>
                  </a:cubicBezTo>
                  <a:cubicBezTo>
                    <a:pt x="989" y="39"/>
                    <a:pt x="1022" y="20"/>
                    <a:pt x="1088" y="20"/>
                  </a:cubicBezTo>
                  <a:cubicBezTo>
                    <a:pt x="1101" y="20"/>
                    <a:pt x="1095" y="39"/>
                    <a:pt x="1101" y="46"/>
                  </a:cubicBezTo>
                  <a:cubicBezTo>
                    <a:pt x="1108" y="59"/>
                    <a:pt x="1121" y="66"/>
                    <a:pt x="1128" y="79"/>
                  </a:cubicBezTo>
                  <a:cubicBezTo>
                    <a:pt x="1187" y="119"/>
                    <a:pt x="1233" y="152"/>
                    <a:pt x="1306" y="152"/>
                  </a:cubicBezTo>
                  <a:cubicBezTo>
                    <a:pt x="1332" y="152"/>
                    <a:pt x="1352" y="152"/>
                    <a:pt x="1378" y="152"/>
                  </a:cubicBezTo>
                  <a:cubicBezTo>
                    <a:pt x="1451" y="152"/>
                    <a:pt x="1444" y="39"/>
                    <a:pt x="1517" y="13"/>
                  </a:cubicBezTo>
                  <a:cubicBezTo>
                    <a:pt x="1556" y="0"/>
                    <a:pt x="1583" y="13"/>
                    <a:pt x="1622" y="13"/>
                  </a:cubicBezTo>
                  <a:cubicBezTo>
                    <a:pt x="1649" y="13"/>
                    <a:pt x="1662" y="7"/>
                    <a:pt x="1688" y="7"/>
                  </a:cubicBezTo>
                  <a:cubicBezTo>
                    <a:pt x="1754" y="7"/>
                    <a:pt x="1787" y="7"/>
                    <a:pt x="1853" y="7"/>
                  </a:cubicBezTo>
                  <a:cubicBezTo>
                    <a:pt x="1866" y="53"/>
                    <a:pt x="1913" y="79"/>
                    <a:pt x="1959" y="79"/>
                  </a:cubicBezTo>
                  <a:cubicBezTo>
                    <a:pt x="2063" y="79"/>
                    <a:pt x="2116" y="46"/>
                    <a:pt x="2215" y="46"/>
                  </a:cubicBezTo>
                  <a:cubicBezTo>
                    <a:pt x="2248" y="46"/>
                    <a:pt x="2281" y="39"/>
                    <a:pt x="2294" y="72"/>
                  </a:cubicBezTo>
                  <a:cubicBezTo>
                    <a:pt x="2307" y="99"/>
                    <a:pt x="2294" y="132"/>
                    <a:pt x="2320" y="158"/>
                  </a:cubicBezTo>
                  <a:cubicBezTo>
                    <a:pt x="2334" y="178"/>
                    <a:pt x="2353" y="171"/>
                    <a:pt x="2373" y="184"/>
                  </a:cubicBezTo>
                  <a:cubicBezTo>
                    <a:pt x="2413" y="198"/>
                    <a:pt x="2426" y="224"/>
                    <a:pt x="2466" y="224"/>
                  </a:cubicBezTo>
                  <a:lnTo>
                    <a:pt x="2466" y="224"/>
                  </a:lnTo>
                  <a:cubicBezTo>
                    <a:pt x="2459" y="270"/>
                    <a:pt x="2459" y="316"/>
                    <a:pt x="2452" y="363"/>
                  </a:cubicBezTo>
                  <a:cubicBezTo>
                    <a:pt x="2452" y="409"/>
                    <a:pt x="2433" y="435"/>
                    <a:pt x="2433" y="475"/>
                  </a:cubicBezTo>
                  <a:cubicBezTo>
                    <a:pt x="2433" y="488"/>
                    <a:pt x="2433" y="495"/>
                    <a:pt x="2433" y="508"/>
                  </a:cubicBezTo>
                  <a:cubicBezTo>
                    <a:pt x="2466" y="514"/>
                    <a:pt x="2492" y="508"/>
                    <a:pt x="2525" y="521"/>
                  </a:cubicBezTo>
                  <a:cubicBezTo>
                    <a:pt x="2584" y="541"/>
                    <a:pt x="2604" y="574"/>
                    <a:pt x="2644" y="620"/>
                  </a:cubicBezTo>
                  <a:cubicBezTo>
                    <a:pt x="2670" y="653"/>
                    <a:pt x="2696" y="666"/>
                    <a:pt x="2736" y="693"/>
                  </a:cubicBezTo>
                  <a:cubicBezTo>
                    <a:pt x="2822" y="758"/>
                    <a:pt x="2861" y="805"/>
                    <a:pt x="2954" y="864"/>
                  </a:cubicBezTo>
                  <a:cubicBezTo>
                    <a:pt x="3020" y="904"/>
                    <a:pt x="3046" y="930"/>
                    <a:pt x="3112" y="963"/>
                  </a:cubicBezTo>
                  <a:cubicBezTo>
                    <a:pt x="3165" y="996"/>
                    <a:pt x="3211" y="1002"/>
                    <a:pt x="3244" y="1055"/>
                  </a:cubicBezTo>
                  <a:cubicBezTo>
                    <a:pt x="3284" y="1128"/>
                    <a:pt x="3343" y="1141"/>
                    <a:pt x="3422" y="1174"/>
                  </a:cubicBezTo>
                  <a:cubicBezTo>
                    <a:pt x="3448" y="1187"/>
                    <a:pt x="3468" y="1194"/>
                    <a:pt x="3495" y="1213"/>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3" name="Freeform 44"/>
            <p:cNvSpPr>
              <a:spLocks noChangeArrowheads="1"/>
            </p:cNvSpPr>
            <p:nvPr/>
          </p:nvSpPr>
          <p:spPr bwMode="auto">
            <a:xfrm>
              <a:off x="3587869" y="5162350"/>
              <a:ext cx="889474" cy="850566"/>
            </a:xfrm>
            <a:custGeom>
              <a:avLst/>
              <a:gdLst>
                <a:gd name="T0" fmla="*/ 1827 w 3522"/>
                <a:gd name="T1" fmla="*/ 39 h 3371"/>
                <a:gd name="T2" fmla="*/ 2142 w 3522"/>
                <a:gd name="T3" fmla="*/ 0 h 3371"/>
                <a:gd name="T4" fmla="*/ 2525 w 3522"/>
                <a:gd name="T5" fmla="*/ 79 h 3371"/>
                <a:gd name="T6" fmla="*/ 2743 w 3522"/>
                <a:gd name="T7" fmla="*/ 197 h 3371"/>
                <a:gd name="T8" fmla="*/ 3152 w 3522"/>
                <a:gd name="T9" fmla="*/ 652 h 3371"/>
                <a:gd name="T10" fmla="*/ 3382 w 3522"/>
                <a:gd name="T11" fmla="*/ 850 h 3371"/>
                <a:gd name="T12" fmla="*/ 3330 w 3522"/>
                <a:gd name="T13" fmla="*/ 1127 h 3371"/>
                <a:gd name="T14" fmla="*/ 3521 w 3522"/>
                <a:gd name="T15" fmla="*/ 1233 h 3371"/>
                <a:gd name="T16" fmla="*/ 3323 w 3522"/>
                <a:gd name="T17" fmla="*/ 1457 h 3371"/>
                <a:gd name="T18" fmla="*/ 2921 w 3522"/>
                <a:gd name="T19" fmla="*/ 2156 h 3371"/>
                <a:gd name="T20" fmla="*/ 2307 w 3522"/>
                <a:gd name="T21" fmla="*/ 2585 h 3371"/>
                <a:gd name="T22" fmla="*/ 2307 w 3522"/>
                <a:gd name="T23" fmla="*/ 2413 h 3371"/>
                <a:gd name="T24" fmla="*/ 2558 w 3522"/>
                <a:gd name="T25" fmla="*/ 2347 h 3371"/>
                <a:gd name="T26" fmla="*/ 2690 w 3522"/>
                <a:gd name="T27" fmla="*/ 2209 h 3371"/>
                <a:gd name="T28" fmla="*/ 2835 w 3522"/>
                <a:gd name="T29" fmla="*/ 2044 h 3371"/>
                <a:gd name="T30" fmla="*/ 2980 w 3522"/>
                <a:gd name="T31" fmla="*/ 1827 h 3371"/>
                <a:gd name="T32" fmla="*/ 3059 w 3522"/>
                <a:gd name="T33" fmla="*/ 1714 h 3371"/>
                <a:gd name="T34" fmla="*/ 3020 w 3522"/>
                <a:gd name="T35" fmla="*/ 1688 h 3371"/>
                <a:gd name="T36" fmla="*/ 2756 w 3522"/>
                <a:gd name="T37" fmla="*/ 1596 h 3371"/>
                <a:gd name="T38" fmla="*/ 2703 w 3522"/>
                <a:gd name="T39" fmla="*/ 1787 h 3371"/>
                <a:gd name="T40" fmla="*/ 2558 w 3522"/>
                <a:gd name="T41" fmla="*/ 2117 h 3371"/>
                <a:gd name="T42" fmla="*/ 2202 w 3522"/>
                <a:gd name="T43" fmla="*/ 2413 h 3371"/>
                <a:gd name="T44" fmla="*/ 2195 w 3522"/>
                <a:gd name="T45" fmla="*/ 2724 h 3371"/>
                <a:gd name="T46" fmla="*/ 2024 w 3522"/>
                <a:gd name="T47" fmla="*/ 3126 h 3371"/>
                <a:gd name="T48" fmla="*/ 1695 w 3522"/>
                <a:gd name="T49" fmla="*/ 3370 h 3371"/>
                <a:gd name="T50" fmla="*/ 1642 w 3522"/>
                <a:gd name="T51" fmla="*/ 3146 h 3371"/>
                <a:gd name="T52" fmla="*/ 1682 w 3522"/>
                <a:gd name="T53" fmla="*/ 3034 h 3371"/>
                <a:gd name="T54" fmla="*/ 1721 w 3522"/>
                <a:gd name="T55" fmla="*/ 2987 h 3371"/>
                <a:gd name="T56" fmla="*/ 1767 w 3522"/>
                <a:gd name="T57" fmla="*/ 2935 h 3371"/>
                <a:gd name="T58" fmla="*/ 1774 w 3522"/>
                <a:gd name="T59" fmla="*/ 2915 h 3371"/>
                <a:gd name="T60" fmla="*/ 1668 w 3522"/>
                <a:gd name="T61" fmla="*/ 2710 h 3371"/>
                <a:gd name="T62" fmla="*/ 1286 w 3522"/>
                <a:gd name="T63" fmla="*/ 2334 h 3371"/>
                <a:gd name="T64" fmla="*/ 1042 w 3522"/>
                <a:gd name="T65" fmla="*/ 2156 h 3371"/>
                <a:gd name="T66" fmla="*/ 910 w 3522"/>
                <a:gd name="T67" fmla="*/ 2011 h 3371"/>
                <a:gd name="T68" fmla="*/ 626 w 3522"/>
                <a:gd name="T69" fmla="*/ 1932 h 3371"/>
                <a:gd name="T70" fmla="*/ 415 w 3522"/>
                <a:gd name="T71" fmla="*/ 1602 h 3371"/>
                <a:gd name="T72" fmla="*/ 151 w 3522"/>
                <a:gd name="T73" fmla="*/ 1523 h 3371"/>
                <a:gd name="T74" fmla="*/ 0 w 3522"/>
                <a:gd name="T75" fmla="*/ 1444 h 3371"/>
                <a:gd name="T76" fmla="*/ 204 w 3522"/>
                <a:gd name="T77" fmla="*/ 1206 h 3371"/>
                <a:gd name="T78" fmla="*/ 462 w 3522"/>
                <a:gd name="T79" fmla="*/ 1015 h 3371"/>
                <a:gd name="T80" fmla="*/ 679 w 3522"/>
                <a:gd name="T81" fmla="*/ 811 h 3371"/>
                <a:gd name="T82" fmla="*/ 778 w 3522"/>
                <a:gd name="T83" fmla="*/ 633 h 3371"/>
                <a:gd name="T84" fmla="*/ 917 w 3522"/>
                <a:gd name="T85" fmla="*/ 633 h 3371"/>
                <a:gd name="T86" fmla="*/ 969 w 3522"/>
                <a:gd name="T87" fmla="*/ 468 h 3371"/>
                <a:gd name="T88" fmla="*/ 1207 w 3522"/>
                <a:gd name="T89" fmla="*/ 283 h 3371"/>
                <a:gd name="T90" fmla="*/ 1418 w 3522"/>
                <a:gd name="T91" fmla="*/ 98 h 3371"/>
                <a:gd name="T92" fmla="*/ 1622 w 3522"/>
                <a:gd name="T93" fmla="*/ 26 h 3371"/>
                <a:gd name="T94" fmla="*/ 1728 w 3522"/>
                <a:gd name="T95" fmla="*/ 19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22" h="3371">
                  <a:moveTo>
                    <a:pt x="1735" y="13"/>
                  </a:moveTo>
                  <a:lnTo>
                    <a:pt x="1735" y="13"/>
                  </a:lnTo>
                  <a:cubicBezTo>
                    <a:pt x="1767" y="13"/>
                    <a:pt x="1794" y="39"/>
                    <a:pt x="1827" y="39"/>
                  </a:cubicBezTo>
                  <a:cubicBezTo>
                    <a:pt x="1873" y="39"/>
                    <a:pt x="1893" y="13"/>
                    <a:pt x="1939" y="13"/>
                  </a:cubicBezTo>
                  <a:cubicBezTo>
                    <a:pt x="1979" y="13"/>
                    <a:pt x="1992" y="52"/>
                    <a:pt x="2030" y="52"/>
                  </a:cubicBezTo>
                  <a:cubicBezTo>
                    <a:pt x="2077" y="52"/>
                    <a:pt x="2096" y="0"/>
                    <a:pt x="2142" y="0"/>
                  </a:cubicBezTo>
                  <a:cubicBezTo>
                    <a:pt x="2182" y="0"/>
                    <a:pt x="2195" y="52"/>
                    <a:pt x="2235" y="52"/>
                  </a:cubicBezTo>
                  <a:cubicBezTo>
                    <a:pt x="2281" y="52"/>
                    <a:pt x="2307" y="52"/>
                    <a:pt x="2353" y="52"/>
                  </a:cubicBezTo>
                  <a:cubicBezTo>
                    <a:pt x="2419" y="52"/>
                    <a:pt x="2459" y="65"/>
                    <a:pt x="2525" y="79"/>
                  </a:cubicBezTo>
                  <a:cubicBezTo>
                    <a:pt x="2551" y="85"/>
                    <a:pt x="2584" y="85"/>
                    <a:pt x="2591" y="112"/>
                  </a:cubicBezTo>
                  <a:cubicBezTo>
                    <a:pt x="2598" y="138"/>
                    <a:pt x="2591" y="178"/>
                    <a:pt x="2617" y="184"/>
                  </a:cubicBezTo>
                  <a:cubicBezTo>
                    <a:pt x="2663" y="197"/>
                    <a:pt x="2696" y="178"/>
                    <a:pt x="2743" y="197"/>
                  </a:cubicBezTo>
                  <a:cubicBezTo>
                    <a:pt x="2769" y="204"/>
                    <a:pt x="2776" y="217"/>
                    <a:pt x="2795" y="237"/>
                  </a:cubicBezTo>
                  <a:cubicBezTo>
                    <a:pt x="2848" y="290"/>
                    <a:pt x="2881" y="316"/>
                    <a:pt x="2907" y="382"/>
                  </a:cubicBezTo>
                  <a:cubicBezTo>
                    <a:pt x="2960" y="514"/>
                    <a:pt x="3092" y="520"/>
                    <a:pt x="3152" y="652"/>
                  </a:cubicBezTo>
                  <a:cubicBezTo>
                    <a:pt x="3165" y="679"/>
                    <a:pt x="3178" y="712"/>
                    <a:pt x="3211" y="718"/>
                  </a:cubicBezTo>
                  <a:cubicBezTo>
                    <a:pt x="3250" y="738"/>
                    <a:pt x="3277" y="725"/>
                    <a:pt x="3317" y="738"/>
                  </a:cubicBezTo>
                  <a:cubicBezTo>
                    <a:pt x="3363" y="758"/>
                    <a:pt x="3382" y="804"/>
                    <a:pt x="3382" y="850"/>
                  </a:cubicBezTo>
                  <a:cubicBezTo>
                    <a:pt x="3382" y="903"/>
                    <a:pt x="3382" y="930"/>
                    <a:pt x="3382" y="976"/>
                  </a:cubicBezTo>
                  <a:cubicBezTo>
                    <a:pt x="3382" y="989"/>
                    <a:pt x="3389" y="995"/>
                    <a:pt x="3389" y="1009"/>
                  </a:cubicBezTo>
                  <a:cubicBezTo>
                    <a:pt x="3389" y="1061"/>
                    <a:pt x="3349" y="1081"/>
                    <a:pt x="3330" y="1127"/>
                  </a:cubicBezTo>
                  <a:cubicBezTo>
                    <a:pt x="3317" y="1154"/>
                    <a:pt x="3317" y="1174"/>
                    <a:pt x="3303" y="1193"/>
                  </a:cubicBezTo>
                  <a:cubicBezTo>
                    <a:pt x="3343" y="1200"/>
                    <a:pt x="3363" y="1193"/>
                    <a:pt x="3396" y="1193"/>
                  </a:cubicBezTo>
                  <a:cubicBezTo>
                    <a:pt x="3442" y="1193"/>
                    <a:pt x="3475" y="1206"/>
                    <a:pt x="3521" y="1233"/>
                  </a:cubicBezTo>
                  <a:lnTo>
                    <a:pt x="3521" y="1233"/>
                  </a:lnTo>
                  <a:cubicBezTo>
                    <a:pt x="3501" y="1259"/>
                    <a:pt x="3481" y="1292"/>
                    <a:pt x="3448" y="1325"/>
                  </a:cubicBezTo>
                  <a:cubicBezTo>
                    <a:pt x="3402" y="1378"/>
                    <a:pt x="3376" y="1411"/>
                    <a:pt x="3323" y="1457"/>
                  </a:cubicBezTo>
                  <a:cubicBezTo>
                    <a:pt x="3303" y="1484"/>
                    <a:pt x="3277" y="1497"/>
                    <a:pt x="3264" y="1523"/>
                  </a:cubicBezTo>
                  <a:cubicBezTo>
                    <a:pt x="3204" y="1629"/>
                    <a:pt x="3178" y="1695"/>
                    <a:pt x="3145" y="1813"/>
                  </a:cubicBezTo>
                  <a:cubicBezTo>
                    <a:pt x="3099" y="1965"/>
                    <a:pt x="3033" y="2044"/>
                    <a:pt x="2921" y="2156"/>
                  </a:cubicBezTo>
                  <a:cubicBezTo>
                    <a:pt x="2875" y="2202"/>
                    <a:pt x="2842" y="2229"/>
                    <a:pt x="2782" y="2268"/>
                  </a:cubicBezTo>
                  <a:cubicBezTo>
                    <a:pt x="2663" y="2354"/>
                    <a:pt x="2598" y="2407"/>
                    <a:pt x="2479" y="2486"/>
                  </a:cubicBezTo>
                  <a:cubicBezTo>
                    <a:pt x="2413" y="2526"/>
                    <a:pt x="2360" y="2526"/>
                    <a:pt x="2307" y="2585"/>
                  </a:cubicBezTo>
                  <a:lnTo>
                    <a:pt x="2307" y="2585"/>
                  </a:lnTo>
                  <a:cubicBezTo>
                    <a:pt x="2307" y="2413"/>
                    <a:pt x="2307" y="2413"/>
                    <a:pt x="2307" y="2413"/>
                  </a:cubicBezTo>
                  <a:lnTo>
                    <a:pt x="2307" y="2413"/>
                  </a:lnTo>
                  <a:cubicBezTo>
                    <a:pt x="2340" y="2433"/>
                    <a:pt x="2360" y="2446"/>
                    <a:pt x="2400" y="2446"/>
                  </a:cubicBezTo>
                  <a:cubicBezTo>
                    <a:pt x="2439" y="2440"/>
                    <a:pt x="2452" y="2400"/>
                    <a:pt x="2492" y="2381"/>
                  </a:cubicBezTo>
                  <a:cubicBezTo>
                    <a:pt x="2518" y="2367"/>
                    <a:pt x="2538" y="2361"/>
                    <a:pt x="2558" y="2347"/>
                  </a:cubicBezTo>
                  <a:cubicBezTo>
                    <a:pt x="2578" y="2341"/>
                    <a:pt x="2584" y="2314"/>
                    <a:pt x="2611" y="2308"/>
                  </a:cubicBezTo>
                  <a:cubicBezTo>
                    <a:pt x="2644" y="2295"/>
                    <a:pt x="2690" y="2288"/>
                    <a:pt x="2690" y="2255"/>
                  </a:cubicBezTo>
                  <a:cubicBezTo>
                    <a:pt x="2690" y="2235"/>
                    <a:pt x="2690" y="2222"/>
                    <a:pt x="2690" y="2209"/>
                  </a:cubicBezTo>
                  <a:cubicBezTo>
                    <a:pt x="2690" y="2169"/>
                    <a:pt x="2696" y="2143"/>
                    <a:pt x="2723" y="2117"/>
                  </a:cubicBezTo>
                  <a:cubicBezTo>
                    <a:pt x="2743" y="2090"/>
                    <a:pt x="2776" y="2117"/>
                    <a:pt x="2802" y="2103"/>
                  </a:cubicBezTo>
                  <a:cubicBezTo>
                    <a:pt x="2822" y="2084"/>
                    <a:pt x="2822" y="2064"/>
                    <a:pt x="2835" y="2044"/>
                  </a:cubicBezTo>
                  <a:cubicBezTo>
                    <a:pt x="2842" y="2024"/>
                    <a:pt x="2861" y="2011"/>
                    <a:pt x="2875" y="1998"/>
                  </a:cubicBezTo>
                  <a:cubicBezTo>
                    <a:pt x="2901" y="1958"/>
                    <a:pt x="2941" y="1952"/>
                    <a:pt x="2954" y="1906"/>
                  </a:cubicBezTo>
                  <a:cubicBezTo>
                    <a:pt x="2960" y="1873"/>
                    <a:pt x="2967" y="1853"/>
                    <a:pt x="2980" y="1827"/>
                  </a:cubicBezTo>
                  <a:cubicBezTo>
                    <a:pt x="2987" y="1800"/>
                    <a:pt x="2993" y="1767"/>
                    <a:pt x="3020" y="1767"/>
                  </a:cubicBezTo>
                  <a:cubicBezTo>
                    <a:pt x="3033" y="1767"/>
                    <a:pt x="3039" y="1774"/>
                    <a:pt x="3046" y="1774"/>
                  </a:cubicBezTo>
                  <a:cubicBezTo>
                    <a:pt x="3059" y="1754"/>
                    <a:pt x="3059" y="1741"/>
                    <a:pt x="3059" y="1714"/>
                  </a:cubicBezTo>
                  <a:cubicBezTo>
                    <a:pt x="3059" y="1701"/>
                    <a:pt x="3059" y="1688"/>
                    <a:pt x="3059" y="1675"/>
                  </a:cubicBezTo>
                  <a:cubicBezTo>
                    <a:pt x="3059" y="1675"/>
                    <a:pt x="3053" y="1668"/>
                    <a:pt x="3046" y="1668"/>
                  </a:cubicBezTo>
                  <a:cubicBezTo>
                    <a:pt x="3033" y="1668"/>
                    <a:pt x="3033" y="1681"/>
                    <a:pt x="3020" y="1688"/>
                  </a:cubicBezTo>
                  <a:cubicBezTo>
                    <a:pt x="2993" y="1695"/>
                    <a:pt x="2974" y="1701"/>
                    <a:pt x="2941" y="1701"/>
                  </a:cubicBezTo>
                  <a:cubicBezTo>
                    <a:pt x="2901" y="1701"/>
                    <a:pt x="2881" y="1681"/>
                    <a:pt x="2855" y="1655"/>
                  </a:cubicBezTo>
                  <a:cubicBezTo>
                    <a:pt x="2822" y="1622"/>
                    <a:pt x="2795" y="1622"/>
                    <a:pt x="2756" y="1596"/>
                  </a:cubicBezTo>
                  <a:cubicBezTo>
                    <a:pt x="2756" y="1615"/>
                    <a:pt x="2756" y="1629"/>
                    <a:pt x="2756" y="1648"/>
                  </a:cubicBezTo>
                  <a:cubicBezTo>
                    <a:pt x="2756" y="1675"/>
                    <a:pt x="2762" y="1695"/>
                    <a:pt x="2762" y="1721"/>
                  </a:cubicBezTo>
                  <a:cubicBezTo>
                    <a:pt x="2762" y="1760"/>
                    <a:pt x="2730" y="1760"/>
                    <a:pt x="2703" y="1787"/>
                  </a:cubicBezTo>
                  <a:cubicBezTo>
                    <a:pt x="2683" y="1813"/>
                    <a:pt x="2690" y="1833"/>
                    <a:pt x="2677" y="1859"/>
                  </a:cubicBezTo>
                  <a:cubicBezTo>
                    <a:pt x="2663" y="1886"/>
                    <a:pt x="2644" y="1892"/>
                    <a:pt x="2631" y="1912"/>
                  </a:cubicBezTo>
                  <a:cubicBezTo>
                    <a:pt x="2591" y="1985"/>
                    <a:pt x="2598" y="2044"/>
                    <a:pt x="2558" y="2117"/>
                  </a:cubicBezTo>
                  <a:cubicBezTo>
                    <a:pt x="2532" y="2169"/>
                    <a:pt x="2485" y="2169"/>
                    <a:pt x="2426" y="2196"/>
                  </a:cubicBezTo>
                  <a:cubicBezTo>
                    <a:pt x="2353" y="2229"/>
                    <a:pt x="2327" y="2275"/>
                    <a:pt x="2274" y="2328"/>
                  </a:cubicBezTo>
                  <a:cubicBezTo>
                    <a:pt x="2241" y="2354"/>
                    <a:pt x="2202" y="2367"/>
                    <a:pt x="2202" y="2413"/>
                  </a:cubicBezTo>
                  <a:cubicBezTo>
                    <a:pt x="2202" y="2440"/>
                    <a:pt x="2228" y="2453"/>
                    <a:pt x="2235" y="2480"/>
                  </a:cubicBezTo>
                  <a:cubicBezTo>
                    <a:pt x="2241" y="2539"/>
                    <a:pt x="2228" y="2592"/>
                    <a:pt x="2274" y="2631"/>
                  </a:cubicBezTo>
                  <a:cubicBezTo>
                    <a:pt x="2255" y="2677"/>
                    <a:pt x="2215" y="2684"/>
                    <a:pt x="2195" y="2724"/>
                  </a:cubicBezTo>
                  <a:cubicBezTo>
                    <a:pt x="2129" y="2842"/>
                    <a:pt x="2136" y="2935"/>
                    <a:pt x="2063" y="3047"/>
                  </a:cubicBezTo>
                  <a:cubicBezTo>
                    <a:pt x="2050" y="3066"/>
                    <a:pt x="2037" y="3080"/>
                    <a:pt x="2030" y="3099"/>
                  </a:cubicBezTo>
                  <a:cubicBezTo>
                    <a:pt x="2024" y="3106"/>
                    <a:pt x="2030" y="3119"/>
                    <a:pt x="2024" y="3126"/>
                  </a:cubicBezTo>
                  <a:cubicBezTo>
                    <a:pt x="1939" y="3198"/>
                    <a:pt x="1899" y="3251"/>
                    <a:pt x="1807" y="3297"/>
                  </a:cubicBezTo>
                  <a:cubicBezTo>
                    <a:pt x="1761" y="3317"/>
                    <a:pt x="1728" y="3337"/>
                    <a:pt x="1695" y="3370"/>
                  </a:cubicBezTo>
                  <a:lnTo>
                    <a:pt x="1695" y="3370"/>
                  </a:lnTo>
                  <a:cubicBezTo>
                    <a:pt x="1649" y="3245"/>
                    <a:pt x="1649" y="3245"/>
                    <a:pt x="1649" y="3245"/>
                  </a:cubicBezTo>
                  <a:cubicBezTo>
                    <a:pt x="1649" y="3225"/>
                    <a:pt x="1642" y="3205"/>
                    <a:pt x="1642" y="3185"/>
                  </a:cubicBezTo>
                  <a:cubicBezTo>
                    <a:pt x="1642" y="3172"/>
                    <a:pt x="1642" y="3159"/>
                    <a:pt x="1642" y="3146"/>
                  </a:cubicBezTo>
                  <a:cubicBezTo>
                    <a:pt x="1642" y="3132"/>
                    <a:pt x="1649" y="3126"/>
                    <a:pt x="1649" y="3113"/>
                  </a:cubicBezTo>
                  <a:cubicBezTo>
                    <a:pt x="1655" y="3086"/>
                    <a:pt x="1662" y="3073"/>
                    <a:pt x="1668" y="3053"/>
                  </a:cubicBezTo>
                  <a:cubicBezTo>
                    <a:pt x="1675" y="3047"/>
                    <a:pt x="1675" y="3040"/>
                    <a:pt x="1682" y="3034"/>
                  </a:cubicBezTo>
                  <a:cubicBezTo>
                    <a:pt x="1688" y="3020"/>
                    <a:pt x="1695" y="3014"/>
                    <a:pt x="1708" y="3000"/>
                  </a:cubicBezTo>
                  <a:cubicBezTo>
                    <a:pt x="1708" y="3000"/>
                    <a:pt x="1708" y="2994"/>
                    <a:pt x="1715" y="2994"/>
                  </a:cubicBezTo>
                  <a:cubicBezTo>
                    <a:pt x="1715" y="2987"/>
                    <a:pt x="1721" y="2987"/>
                    <a:pt x="1721" y="2987"/>
                  </a:cubicBezTo>
                  <a:cubicBezTo>
                    <a:pt x="1728" y="2981"/>
                    <a:pt x="1735" y="2981"/>
                    <a:pt x="1735" y="2974"/>
                  </a:cubicBezTo>
                  <a:cubicBezTo>
                    <a:pt x="1748" y="2961"/>
                    <a:pt x="1748" y="2954"/>
                    <a:pt x="1761" y="2941"/>
                  </a:cubicBezTo>
                  <a:cubicBezTo>
                    <a:pt x="1761" y="2935"/>
                    <a:pt x="1767" y="2935"/>
                    <a:pt x="1767" y="2935"/>
                  </a:cubicBezTo>
                  <a:cubicBezTo>
                    <a:pt x="1767" y="2928"/>
                    <a:pt x="1767" y="2928"/>
                    <a:pt x="1767" y="2928"/>
                  </a:cubicBezTo>
                  <a:lnTo>
                    <a:pt x="1767" y="2928"/>
                  </a:lnTo>
                  <a:cubicBezTo>
                    <a:pt x="1774" y="2921"/>
                    <a:pt x="1774" y="2921"/>
                    <a:pt x="1774" y="2915"/>
                  </a:cubicBezTo>
                  <a:cubicBezTo>
                    <a:pt x="1774" y="2908"/>
                    <a:pt x="1781" y="2902"/>
                    <a:pt x="1781" y="2888"/>
                  </a:cubicBezTo>
                  <a:cubicBezTo>
                    <a:pt x="1781" y="2869"/>
                    <a:pt x="1767" y="2855"/>
                    <a:pt x="1767" y="2836"/>
                  </a:cubicBezTo>
                  <a:cubicBezTo>
                    <a:pt x="1767" y="2776"/>
                    <a:pt x="1708" y="2756"/>
                    <a:pt x="1668" y="2710"/>
                  </a:cubicBezTo>
                  <a:cubicBezTo>
                    <a:pt x="1629" y="2664"/>
                    <a:pt x="1642" y="2598"/>
                    <a:pt x="1589" y="2565"/>
                  </a:cubicBezTo>
                  <a:cubicBezTo>
                    <a:pt x="1530" y="2532"/>
                    <a:pt x="1477" y="2532"/>
                    <a:pt x="1431" y="2480"/>
                  </a:cubicBezTo>
                  <a:cubicBezTo>
                    <a:pt x="1378" y="2420"/>
                    <a:pt x="1345" y="2387"/>
                    <a:pt x="1286" y="2334"/>
                  </a:cubicBezTo>
                  <a:cubicBezTo>
                    <a:pt x="1246" y="2301"/>
                    <a:pt x="1273" y="2249"/>
                    <a:pt x="1227" y="2222"/>
                  </a:cubicBezTo>
                  <a:cubicBezTo>
                    <a:pt x="1187" y="2189"/>
                    <a:pt x="1154" y="2183"/>
                    <a:pt x="1108" y="2163"/>
                  </a:cubicBezTo>
                  <a:cubicBezTo>
                    <a:pt x="1088" y="2150"/>
                    <a:pt x="1068" y="2163"/>
                    <a:pt x="1042" y="2156"/>
                  </a:cubicBezTo>
                  <a:cubicBezTo>
                    <a:pt x="1022" y="2150"/>
                    <a:pt x="1002" y="2156"/>
                    <a:pt x="989" y="2143"/>
                  </a:cubicBezTo>
                  <a:cubicBezTo>
                    <a:pt x="969" y="2130"/>
                    <a:pt x="976" y="2110"/>
                    <a:pt x="969" y="2084"/>
                  </a:cubicBezTo>
                  <a:cubicBezTo>
                    <a:pt x="956" y="2051"/>
                    <a:pt x="936" y="2038"/>
                    <a:pt x="910" y="2011"/>
                  </a:cubicBezTo>
                  <a:cubicBezTo>
                    <a:pt x="884" y="1965"/>
                    <a:pt x="857" y="1926"/>
                    <a:pt x="811" y="1926"/>
                  </a:cubicBezTo>
                  <a:cubicBezTo>
                    <a:pt x="745" y="1926"/>
                    <a:pt x="725" y="1978"/>
                    <a:pt x="659" y="1978"/>
                  </a:cubicBezTo>
                  <a:cubicBezTo>
                    <a:pt x="639" y="1978"/>
                    <a:pt x="633" y="1952"/>
                    <a:pt x="626" y="1932"/>
                  </a:cubicBezTo>
                  <a:cubicBezTo>
                    <a:pt x="620" y="1906"/>
                    <a:pt x="607" y="1892"/>
                    <a:pt x="607" y="1873"/>
                  </a:cubicBezTo>
                  <a:cubicBezTo>
                    <a:pt x="593" y="1807"/>
                    <a:pt x="580" y="1767"/>
                    <a:pt x="541" y="1721"/>
                  </a:cubicBezTo>
                  <a:cubicBezTo>
                    <a:pt x="494" y="1675"/>
                    <a:pt x="468" y="1648"/>
                    <a:pt x="415" y="1602"/>
                  </a:cubicBezTo>
                  <a:cubicBezTo>
                    <a:pt x="402" y="1589"/>
                    <a:pt x="382" y="1576"/>
                    <a:pt x="376" y="1549"/>
                  </a:cubicBezTo>
                  <a:cubicBezTo>
                    <a:pt x="363" y="1516"/>
                    <a:pt x="349" y="1490"/>
                    <a:pt x="310" y="1490"/>
                  </a:cubicBezTo>
                  <a:cubicBezTo>
                    <a:pt x="250" y="1490"/>
                    <a:pt x="211" y="1523"/>
                    <a:pt x="151" y="1523"/>
                  </a:cubicBezTo>
                  <a:cubicBezTo>
                    <a:pt x="92" y="1523"/>
                    <a:pt x="59" y="1503"/>
                    <a:pt x="6" y="1470"/>
                  </a:cubicBezTo>
                  <a:lnTo>
                    <a:pt x="6" y="1470"/>
                  </a:lnTo>
                  <a:cubicBezTo>
                    <a:pt x="6" y="1457"/>
                    <a:pt x="0" y="1450"/>
                    <a:pt x="0" y="1444"/>
                  </a:cubicBezTo>
                  <a:cubicBezTo>
                    <a:pt x="0" y="1398"/>
                    <a:pt x="53" y="1398"/>
                    <a:pt x="85" y="1378"/>
                  </a:cubicBezTo>
                  <a:cubicBezTo>
                    <a:pt x="125" y="1352"/>
                    <a:pt x="132" y="1325"/>
                    <a:pt x="158" y="1286"/>
                  </a:cubicBezTo>
                  <a:cubicBezTo>
                    <a:pt x="171" y="1253"/>
                    <a:pt x="171" y="1226"/>
                    <a:pt x="204" y="1206"/>
                  </a:cubicBezTo>
                  <a:cubicBezTo>
                    <a:pt x="244" y="1187"/>
                    <a:pt x="283" y="1180"/>
                    <a:pt x="303" y="1141"/>
                  </a:cubicBezTo>
                  <a:cubicBezTo>
                    <a:pt x="349" y="1121"/>
                    <a:pt x="363" y="1094"/>
                    <a:pt x="402" y="1068"/>
                  </a:cubicBezTo>
                  <a:cubicBezTo>
                    <a:pt x="428" y="1048"/>
                    <a:pt x="455" y="1048"/>
                    <a:pt x="462" y="1015"/>
                  </a:cubicBezTo>
                  <a:cubicBezTo>
                    <a:pt x="475" y="989"/>
                    <a:pt x="462" y="969"/>
                    <a:pt x="475" y="943"/>
                  </a:cubicBezTo>
                  <a:cubicBezTo>
                    <a:pt x="501" y="903"/>
                    <a:pt x="554" y="923"/>
                    <a:pt x="587" y="897"/>
                  </a:cubicBezTo>
                  <a:cubicBezTo>
                    <a:pt x="620" y="863"/>
                    <a:pt x="646" y="850"/>
                    <a:pt x="679" y="811"/>
                  </a:cubicBezTo>
                  <a:cubicBezTo>
                    <a:pt x="699" y="784"/>
                    <a:pt x="706" y="758"/>
                    <a:pt x="732" y="725"/>
                  </a:cubicBezTo>
                  <a:cubicBezTo>
                    <a:pt x="745" y="712"/>
                    <a:pt x="765" y="712"/>
                    <a:pt x="771" y="692"/>
                  </a:cubicBezTo>
                  <a:cubicBezTo>
                    <a:pt x="771" y="672"/>
                    <a:pt x="765" y="652"/>
                    <a:pt x="778" y="633"/>
                  </a:cubicBezTo>
                  <a:cubicBezTo>
                    <a:pt x="785" y="626"/>
                    <a:pt x="798" y="633"/>
                    <a:pt x="804" y="619"/>
                  </a:cubicBezTo>
                  <a:cubicBezTo>
                    <a:pt x="824" y="606"/>
                    <a:pt x="837" y="587"/>
                    <a:pt x="864" y="587"/>
                  </a:cubicBezTo>
                  <a:cubicBezTo>
                    <a:pt x="890" y="587"/>
                    <a:pt x="890" y="626"/>
                    <a:pt x="917" y="633"/>
                  </a:cubicBezTo>
                  <a:cubicBezTo>
                    <a:pt x="950" y="652"/>
                    <a:pt x="982" y="606"/>
                    <a:pt x="982" y="567"/>
                  </a:cubicBezTo>
                  <a:cubicBezTo>
                    <a:pt x="982" y="547"/>
                    <a:pt x="969" y="534"/>
                    <a:pt x="969" y="514"/>
                  </a:cubicBezTo>
                  <a:cubicBezTo>
                    <a:pt x="969" y="494"/>
                    <a:pt x="956" y="481"/>
                    <a:pt x="969" y="468"/>
                  </a:cubicBezTo>
                  <a:cubicBezTo>
                    <a:pt x="989" y="455"/>
                    <a:pt x="1009" y="481"/>
                    <a:pt x="1029" y="468"/>
                  </a:cubicBezTo>
                  <a:cubicBezTo>
                    <a:pt x="1114" y="422"/>
                    <a:pt x="1114" y="316"/>
                    <a:pt x="1207" y="296"/>
                  </a:cubicBezTo>
                  <a:cubicBezTo>
                    <a:pt x="1207" y="290"/>
                    <a:pt x="1207" y="290"/>
                    <a:pt x="1207" y="283"/>
                  </a:cubicBezTo>
                  <a:cubicBezTo>
                    <a:pt x="1207" y="257"/>
                    <a:pt x="1200" y="244"/>
                    <a:pt x="1213" y="230"/>
                  </a:cubicBezTo>
                  <a:cubicBezTo>
                    <a:pt x="1233" y="204"/>
                    <a:pt x="1266" y="224"/>
                    <a:pt x="1299" y="204"/>
                  </a:cubicBezTo>
                  <a:cubicBezTo>
                    <a:pt x="1352" y="178"/>
                    <a:pt x="1352" y="98"/>
                    <a:pt x="1418" y="98"/>
                  </a:cubicBezTo>
                  <a:cubicBezTo>
                    <a:pt x="1444" y="98"/>
                    <a:pt x="1464" y="105"/>
                    <a:pt x="1491" y="105"/>
                  </a:cubicBezTo>
                  <a:cubicBezTo>
                    <a:pt x="1510" y="105"/>
                    <a:pt x="1517" y="85"/>
                    <a:pt x="1530" y="79"/>
                  </a:cubicBezTo>
                  <a:cubicBezTo>
                    <a:pt x="1563" y="52"/>
                    <a:pt x="1583" y="46"/>
                    <a:pt x="1622" y="26"/>
                  </a:cubicBezTo>
                  <a:cubicBezTo>
                    <a:pt x="1642" y="19"/>
                    <a:pt x="1655" y="13"/>
                    <a:pt x="1675" y="13"/>
                  </a:cubicBezTo>
                  <a:lnTo>
                    <a:pt x="1682" y="6"/>
                  </a:lnTo>
                  <a:cubicBezTo>
                    <a:pt x="1702" y="6"/>
                    <a:pt x="1708" y="19"/>
                    <a:pt x="1728" y="19"/>
                  </a:cubicBezTo>
                  <a:lnTo>
                    <a:pt x="1735" y="13"/>
                  </a:ln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4" name="Freeform 45"/>
            <p:cNvSpPr>
              <a:spLocks noChangeArrowheads="1"/>
            </p:cNvSpPr>
            <p:nvPr/>
          </p:nvSpPr>
          <p:spPr bwMode="auto">
            <a:xfrm>
              <a:off x="4026484" y="5038773"/>
              <a:ext cx="622298" cy="435303"/>
            </a:xfrm>
            <a:custGeom>
              <a:avLst/>
              <a:gdLst>
                <a:gd name="T0" fmla="*/ 0 w 2466"/>
                <a:gd name="T1" fmla="*/ 502 h 1723"/>
                <a:gd name="T2" fmla="*/ 92 w 2466"/>
                <a:gd name="T3" fmla="*/ 357 h 1723"/>
                <a:gd name="T4" fmla="*/ 125 w 2466"/>
                <a:gd name="T5" fmla="*/ 112 h 1723"/>
                <a:gd name="T6" fmla="*/ 138 w 2466"/>
                <a:gd name="T7" fmla="*/ 53 h 1723"/>
                <a:gd name="T8" fmla="*/ 263 w 2466"/>
                <a:gd name="T9" fmla="*/ 60 h 1723"/>
                <a:gd name="T10" fmla="*/ 440 w 2466"/>
                <a:gd name="T11" fmla="*/ 80 h 1723"/>
                <a:gd name="T12" fmla="*/ 665 w 2466"/>
                <a:gd name="T13" fmla="*/ 119 h 1723"/>
                <a:gd name="T14" fmla="*/ 1034 w 2466"/>
                <a:gd name="T15" fmla="*/ 258 h 1723"/>
                <a:gd name="T16" fmla="*/ 1166 w 2466"/>
                <a:gd name="T17" fmla="*/ 337 h 1723"/>
                <a:gd name="T18" fmla="*/ 1271 w 2466"/>
                <a:gd name="T19" fmla="*/ 165 h 1723"/>
                <a:gd name="T20" fmla="*/ 1542 w 2466"/>
                <a:gd name="T21" fmla="*/ 0 h 1723"/>
                <a:gd name="T22" fmla="*/ 2129 w 2466"/>
                <a:gd name="T23" fmla="*/ 119 h 1723"/>
                <a:gd name="T24" fmla="*/ 2439 w 2466"/>
                <a:gd name="T25" fmla="*/ 132 h 1723"/>
                <a:gd name="T26" fmla="*/ 2393 w 2466"/>
                <a:gd name="T27" fmla="*/ 179 h 1723"/>
                <a:gd name="T28" fmla="*/ 2446 w 2466"/>
                <a:gd name="T29" fmla="*/ 317 h 1723"/>
                <a:gd name="T30" fmla="*/ 2465 w 2466"/>
                <a:gd name="T31" fmla="*/ 680 h 1723"/>
                <a:gd name="T32" fmla="*/ 2419 w 2466"/>
                <a:gd name="T33" fmla="*/ 766 h 1723"/>
                <a:gd name="T34" fmla="*/ 2360 w 2466"/>
                <a:gd name="T35" fmla="*/ 1003 h 1723"/>
                <a:gd name="T36" fmla="*/ 2294 w 2466"/>
                <a:gd name="T37" fmla="*/ 1207 h 1723"/>
                <a:gd name="T38" fmla="*/ 2188 w 2466"/>
                <a:gd name="T39" fmla="*/ 1300 h 1723"/>
                <a:gd name="T40" fmla="*/ 2208 w 2466"/>
                <a:gd name="T41" fmla="*/ 1386 h 1723"/>
                <a:gd name="T42" fmla="*/ 2142 w 2466"/>
                <a:gd name="T43" fmla="*/ 1392 h 1723"/>
                <a:gd name="T44" fmla="*/ 1911 w 2466"/>
                <a:gd name="T45" fmla="*/ 1577 h 1723"/>
                <a:gd name="T46" fmla="*/ 1786 w 2466"/>
                <a:gd name="T47" fmla="*/ 1722 h 1723"/>
                <a:gd name="T48" fmla="*/ 1568 w 2466"/>
                <a:gd name="T49" fmla="*/ 1682 h 1723"/>
                <a:gd name="T50" fmla="*/ 1654 w 2466"/>
                <a:gd name="T51" fmla="*/ 1498 h 1723"/>
                <a:gd name="T52" fmla="*/ 1647 w 2466"/>
                <a:gd name="T53" fmla="*/ 1339 h 1723"/>
                <a:gd name="T54" fmla="*/ 1476 w 2466"/>
                <a:gd name="T55" fmla="*/ 1207 h 1723"/>
                <a:gd name="T56" fmla="*/ 1172 w 2466"/>
                <a:gd name="T57" fmla="*/ 871 h 1723"/>
                <a:gd name="T58" fmla="*/ 1008 w 2466"/>
                <a:gd name="T59" fmla="*/ 686 h 1723"/>
                <a:gd name="T60" fmla="*/ 856 w 2466"/>
                <a:gd name="T61" fmla="*/ 601 h 1723"/>
                <a:gd name="T62" fmla="*/ 618 w 2466"/>
                <a:gd name="T63" fmla="*/ 541 h 1723"/>
                <a:gd name="T64" fmla="*/ 407 w 2466"/>
                <a:gd name="T65" fmla="*/ 489 h 1723"/>
                <a:gd name="T66" fmla="*/ 204 w 2466"/>
                <a:gd name="T67" fmla="*/ 502 h 1723"/>
                <a:gd name="T68" fmla="*/ 0 w 2466"/>
                <a:gd name="T69" fmla="*/ 502 h 1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66" h="1723">
                  <a:moveTo>
                    <a:pt x="0" y="502"/>
                  </a:moveTo>
                  <a:lnTo>
                    <a:pt x="0" y="502"/>
                  </a:lnTo>
                  <a:cubicBezTo>
                    <a:pt x="19" y="489"/>
                    <a:pt x="32" y="462"/>
                    <a:pt x="39" y="442"/>
                  </a:cubicBezTo>
                  <a:cubicBezTo>
                    <a:pt x="59" y="409"/>
                    <a:pt x="72" y="390"/>
                    <a:pt x="92" y="357"/>
                  </a:cubicBezTo>
                  <a:cubicBezTo>
                    <a:pt x="118" y="304"/>
                    <a:pt x="158" y="278"/>
                    <a:pt x="158" y="225"/>
                  </a:cubicBezTo>
                  <a:cubicBezTo>
                    <a:pt x="158" y="179"/>
                    <a:pt x="125" y="159"/>
                    <a:pt x="125" y="112"/>
                  </a:cubicBezTo>
                  <a:cubicBezTo>
                    <a:pt x="125" y="86"/>
                    <a:pt x="131" y="66"/>
                    <a:pt x="138" y="53"/>
                  </a:cubicBezTo>
                  <a:lnTo>
                    <a:pt x="138" y="53"/>
                  </a:lnTo>
                  <a:cubicBezTo>
                    <a:pt x="158" y="53"/>
                    <a:pt x="171" y="60"/>
                    <a:pt x="184" y="60"/>
                  </a:cubicBezTo>
                  <a:cubicBezTo>
                    <a:pt x="217" y="60"/>
                    <a:pt x="230" y="60"/>
                    <a:pt x="263" y="60"/>
                  </a:cubicBezTo>
                  <a:cubicBezTo>
                    <a:pt x="302" y="60"/>
                    <a:pt x="315" y="27"/>
                    <a:pt x="355" y="27"/>
                  </a:cubicBezTo>
                  <a:cubicBezTo>
                    <a:pt x="394" y="27"/>
                    <a:pt x="407" y="66"/>
                    <a:pt x="440" y="80"/>
                  </a:cubicBezTo>
                  <a:cubicBezTo>
                    <a:pt x="493" y="106"/>
                    <a:pt x="526" y="119"/>
                    <a:pt x="585" y="119"/>
                  </a:cubicBezTo>
                  <a:cubicBezTo>
                    <a:pt x="618" y="119"/>
                    <a:pt x="632" y="119"/>
                    <a:pt x="665" y="119"/>
                  </a:cubicBezTo>
                  <a:cubicBezTo>
                    <a:pt x="717" y="119"/>
                    <a:pt x="737" y="146"/>
                    <a:pt x="790" y="159"/>
                  </a:cubicBezTo>
                  <a:cubicBezTo>
                    <a:pt x="889" y="185"/>
                    <a:pt x="942" y="218"/>
                    <a:pt x="1034" y="258"/>
                  </a:cubicBezTo>
                  <a:cubicBezTo>
                    <a:pt x="1060" y="271"/>
                    <a:pt x="1080" y="278"/>
                    <a:pt x="1107" y="291"/>
                  </a:cubicBezTo>
                  <a:cubicBezTo>
                    <a:pt x="1126" y="310"/>
                    <a:pt x="1140" y="337"/>
                    <a:pt x="1166" y="337"/>
                  </a:cubicBezTo>
                  <a:cubicBezTo>
                    <a:pt x="1212" y="337"/>
                    <a:pt x="1239" y="297"/>
                    <a:pt x="1252" y="251"/>
                  </a:cubicBezTo>
                  <a:cubicBezTo>
                    <a:pt x="1265" y="225"/>
                    <a:pt x="1252" y="192"/>
                    <a:pt x="1271" y="165"/>
                  </a:cubicBezTo>
                  <a:cubicBezTo>
                    <a:pt x="1285" y="152"/>
                    <a:pt x="1304" y="152"/>
                    <a:pt x="1324" y="146"/>
                  </a:cubicBezTo>
                  <a:cubicBezTo>
                    <a:pt x="1423" y="112"/>
                    <a:pt x="1443" y="0"/>
                    <a:pt x="1542" y="0"/>
                  </a:cubicBezTo>
                  <a:cubicBezTo>
                    <a:pt x="1707" y="0"/>
                    <a:pt x="1793" y="33"/>
                    <a:pt x="1951" y="73"/>
                  </a:cubicBezTo>
                  <a:cubicBezTo>
                    <a:pt x="2024" y="93"/>
                    <a:pt x="2056" y="119"/>
                    <a:pt x="2129" y="119"/>
                  </a:cubicBezTo>
                  <a:cubicBezTo>
                    <a:pt x="2162" y="119"/>
                    <a:pt x="2175" y="99"/>
                    <a:pt x="2201" y="99"/>
                  </a:cubicBezTo>
                  <a:cubicBezTo>
                    <a:pt x="2300" y="99"/>
                    <a:pt x="2340" y="119"/>
                    <a:pt x="2439" y="132"/>
                  </a:cubicBezTo>
                  <a:lnTo>
                    <a:pt x="2439" y="132"/>
                  </a:lnTo>
                  <a:cubicBezTo>
                    <a:pt x="2419" y="146"/>
                    <a:pt x="2393" y="152"/>
                    <a:pt x="2393" y="179"/>
                  </a:cubicBezTo>
                  <a:cubicBezTo>
                    <a:pt x="2393" y="198"/>
                    <a:pt x="2413" y="205"/>
                    <a:pt x="2419" y="225"/>
                  </a:cubicBezTo>
                  <a:cubicBezTo>
                    <a:pt x="2432" y="258"/>
                    <a:pt x="2446" y="284"/>
                    <a:pt x="2446" y="317"/>
                  </a:cubicBezTo>
                  <a:cubicBezTo>
                    <a:pt x="2446" y="403"/>
                    <a:pt x="2446" y="449"/>
                    <a:pt x="2446" y="528"/>
                  </a:cubicBezTo>
                  <a:cubicBezTo>
                    <a:pt x="2446" y="587"/>
                    <a:pt x="2465" y="620"/>
                    <a:pt x="2465" y="680"/>
                  </a:cubicBezTo>
                  <a:cubicBezTo>
                    <a:pt x="2465" y="706"/>
                    <a:pt x="2419" y="706"/>
                    <a:pt x="2419" y="733"/>
                  </a:cubicBezTo>
                  <a:cubicBezTo>
                    <a:pt x="2419" y="746"/>
                    <a:pt x="2419" y="759"/>
                    <a:pt x="2419" y="766"/>
                  </a:cubicBezTo>
                  <a:cubicBezTo>
                    <a:pt x="2419" y="805"/>
                    <a:pt x="2406" y="825"/>
                    <a:pt x="2393" y="858"/>
                  </a:cubicBezTo>
                  <a:cubicBezTo>
                    <a:pt x="2373" y="911"/>
                    <a:pt x="2373" y="944"/>
                    <a:pt x="2360" y="1003"/>
                  </a:cubicBezTo>
                  <a:cubicBezTo>
                    <a:pt x="2353" y="1023"/>
                    <a:pt x="2333" y="1036"/>
                    <a:pt x="2333" y="1062"/>
                  </a:cubicBezTo>
                  <a:cubicBezTo>
                    <a:pt x="2314" y="1115"/>
                    <a:pt x="2300" y="1148"/>
                    <a:pt x="2294" y="1207"/>
                  </a:cubicBezTo>
                  <a:cubicBezTo>
                    <a:pt x="2287" y="1254"/>
                    <a:pt x="2281" y="1313"/>
                    <a:pt x="2235" y="1313"/>
                  </a:cubicBezTo>
                  <a:cubicBezTo>
                    <a:pt x="2215" y="1313"/>
                    <a:pt x="2208" y="1300"/>
                    <a:pt x="2188" y="1300"/>
                  </a:cubicBezTo>
                  <a:cubicBezTo>
                    <a:pt x="2188" y="1306"/>
                    <a:pt x="2188" y="1313"/>
                    <a:pt x="2188" y="1320"/>
                  </a:cubicBezTo>
                  <a:cubicBezTo>
                    <a:pt x="2188" y="1346"/>
                    <a:pt x="2208" y="1359"/>
                    <a:pt x="2208" y="1386"/>
                  </a:cubicBezTo>
                  <a:cubicBezTo>
                    <a:pt x="2208" y="1392"/>
                    <a:pt x="2208" y="1399"/>
                    <a:pt x="2208" y="1412"/>
                  </a:cubicBezTo>
                  <a:cubicBezTo>
                    <a:pt x="2182" y="1399"/>
                    <a:pt x="2169" y="1392"/>
                    <a:pt x="2142" y="1392"/>
                  </a:cubicBezTo>
                  <a:cubicBezTo>
                    <a:pt x="2096" y="1392"/>
                    <a:pt x="2089" y="1438"/>
                    <a:pt x="2056" y="1465"/>
                  </a:cubicBezTo>
                  <a:cubicBezTo>
                    <a:pt x="1997" y="1504"/>
                    <a:pt x="1964" y="1524"/>
                    <a:pt x="1911" y="1577"/>
                  </a:cubicBezTo>
                  <a:cubicBezTo>
                    <a:pt x="1852" y="1623"/>
                    <a:pt x="1819" y="1669"/>
                    <a:pt x="1786" y="1722"/>
                  </a:cubicBezTo>
                  <a:lnTo>
                    <a:pt x="1786" y="1722"/>
                  </a:lnTo>
                  <a:cubicBezTo>
                    <a:pt x="1740" y="1695"/>
                    <a:pt x="1707" y="1682"/>
                    <a:pt x="1661" y="1682"/>
                  </a:cubicBezTo>
                  <a:cubicBezTo>
                    <a:pt x="1628" y="1682"/>
                    <a:pt x="1608" y="1689"/>
                    <a:pt x="1568" y="1682"/>
                  </a:cubicBezTo>
                  <a:cubicBezTo>
                    <a:pt x="1582" y="1663"/>
                    <a:pt x="1582" y="1643"/>
                    <a:pt x="1595" y="1616"/>
                  </a:cubicBezTo>
                  <a:cubicBezTo>
                    <a:pt x="1614" y="1570"/>
                    <a:pt x="1654" y="1550"/>
                    <a:pt x="1654" y="1498"/>
                  </a:cubicBezTo>
                  <a:cubicBezTo>
                    <a:pt x="1654" y="1484"/>
                    <a:pt x="1647" y="1478"/>
                    <a:pt x="1647" y="1465"/>
                  </a:cubicBezTo>
                  <a:cubicBezTo>
                    <a:pt x="1647" y="1419"/>
                    <a:pt x="1647" y="1392"/>
                    <a:pt x="1647" y="1339"/>
                  </a:cubicBezTo>
                  <a:cubicBezTo>
                    <a:pt x="1647" y="1293"/>
                    <a:pt x="1628" y="1247"/>
                    <a:pt x="1582" y="1227"/>
                  </a:cubicBezTo>
                  <a:cubicBezTo>
                    <a:pt x="1542" y="1214"/>
                    <a:pt x="1515" y="1227"/>
                    <a:pt x="1476" y="1207"/>
                  </a:cubicBezTo>
                  <a:cubicBezTo>
                    <a:pt x="1443" y="1201"/>
                    <a:pt x="1430" y="1168"/>
                    <a:pt x="1417" y="1141"/>
                  </a:cubicBezTo>
                  <a:cubicBezTo>
                    <a:pt x="1357" y="1009"/>
                    <a:pt x="1225" y="1003"/>
                    <a:pt x="1172" y="871"/>
                  </a:cubicBezTo>
                  <a:cubicBezTo>
                    <a:pt x="1146" y="805"/>
                    <a:pt x="1113" y="779"/>
                    <a:pt x="1060" y="726"/>
                  </a:cubicBezTo>
                  <a:cubicBezTo>
                    <a:pt x="1041" y="706"/>
                    <a:pt x="1034" y="693"/>
                    <a:pt x="1008" y="686"/>
                  </a:cubicBezTo>
                  <a:cubicBezTo>
                    <a:pt x="961" y="667"/>
                    <a:pt x="928" y="686"/>
                    <a:pt x="882" y="673"/>
                  </a:cubicBezTo>
                  <a:cubicBezTo>
                    <a:pt x="856" y="667"/>
                    <a:pt x="863" y="627"/>
                    <a:pt x="856" y="601"/>
                  </a:cubicBezTo>
                  <a:cubicBezTo>
                    <a:pt x="849" y="574"/>
                    <a:pt x="816" y="574"/>
                    <a:pt x="790" y="568"/>
                  </a:cubicBezTo>
                  <a:cubicBezTo>
                    <a:pt x="724" y="554"/>
                    <a:pt x="684" y="541"/>
                    <a:pt x="618" y="541"/>
                  </a:cubicBezTo>
                  <a:cubicBezTo>
                    <a:pt x="572" y="541"/>
                    <a:pt x="546" y="541"/>
                    <a:pt x="500" y="541"/>
                  </a:cubicBezTo>
                  <a:cubicBezTo>
                    <a:pt x="460" y="541"/>
                    <a:pt x="447" y="489"/>
                    <a:pt x="407" y="489"/>
                  </a:cubicBezTo>
                  <a:cubicBezTo>
                    <a:pt x="361" y="489"/>
                    <a:pt x="342" y="541"/>
                    <a:pt x="295" y="541"/>
                  </a:cubicBezTo>
                  <a:cubicBezTo>
                    <a:pt x="257" y="541"/>
                    <a:pt x="244" y="502"/>
                    <a:pt x="204" y="502"/>
                  </a:cubicBezTo>
                  <a:cubicBezTo>
                    <a:pt x="158" y="502"/>
                    <a:pt x="138" y="528"/>
                    <a:pt x="92" y="528"/>
                  </a:cubicBezTo>
                  <a:cubicBezTo>
                    <a:pt x="59" y="528"/>
                    <a:pt x="32" y="502"/>
                    <a:pt x="0" y="502"/>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35" name="TextBox 34"/>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36" name="TextBox 35"/>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smtClean="0">
                <a:solidFill>
                  <a:schemeClr val="tx1">
                    <a:alpha val="65000"/>
                  </a:schemeClr>
                </a:solidFill>
                <a:ea typeface="Source Sans Pro" charset="0"/>
                <a:cs typeface="Source Sans Pro" charset="0"/>
              </a:rPr>
              <a:t>randomised</a:t>
            </a:r>
            <a:r>
              <a:rPr lang="en-US" sz="1000" dirty="0" smtClean="0">
                <a:solidFill>
                  <a:schemeClr val="tx1">
                    <a:alpha val="65000"/>
                  </a:schemeClr>
                </a:solidFill>
                <a:ea typeface="Source Sans Pro" charset="0"/>
                <a:cs typeface="Source Sans Pro" charset="0"/>
              </a:rPr>
              <a:t>.</a:t>
            </a:r>
            <a:endParaRPr lang="en-US" sz="1000" dirty="0">
              <a:solidFill>
                <a:schemeClr val="tx1">
                  <a:alpha val="65000"/>
                </a:schemeClr>
              </a:solidFill>
              <a:ea typeface="Source Sans Pro" charset="0"/>
              <a:cs typeface="Source Sans Pro" charset="0"/>
            </a:endParaRPr>
          </a:p>
        </p:txBody>
      </p:sp>
      <p:sp>
        <p:nvSpPr>
          <p:cNvPr id="37" name="Rectangle 3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38" name="Right Triangle 37"/>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5021192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CANADA </a:t>
            </a:r>
            <a:br>
              <a:rPr lang="en-US" dirty="0"/>
            </a:br>
            <a:r>
              <a:rPr lang="en-US" dirty="0"/>
              <a:t>MAP</a:t>
            </a:r>
          </a:p>
        </p:txBody>
      </p:sp>
      <p:grpSp>
        <p:nvGrpSpPr>
          <p:cNvPr id="34" name="Group 73"/>
          <p:cNvGrpSpPr/>
          <p:nvPr/>
        </p:nvGrpSpPr>
        <p:grpSpPr>
          <a:xfrm>
            <a:off x="5602477" y="1596291"/>
            <a:ext cx="6018023" cy="4065735"/>
            <a:chOff x="13017546" y="3273350"/>
            <a:chExt cx="10283367" cy="6947373"/>
          </a:xfrm>
          <a:solidFill>
            <a:schemeClr val="bg2">
              <a:lumMod val="90000"/>
            </a:schemeClr>
          </a:solidFill>
        </p:grpSpPr>
        <p:sp>
          <p:nvSpPr>
            <p:cNvPr id="35"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6"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7"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8"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9"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0"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1"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2" name="Freeform 84"/>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3" name="Freeform 85"/>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4" name="Freeform 86"/>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5" name="Freeform 87"/>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6" name="Freeform 88"/>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7" name="Freeform 89"/>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8" name="Freeform 90"/>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9" name="Freeform 91"/>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0" name="Freeform 92"/>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1" name="Freeform 93"/>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2" name="Freeform 94"/>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3" name="Freeform 95"/>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4" name="Freeform 96"/>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5" name="Freeform 97"/>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6" name="Freeform 98"/>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7" name="Freeform 99"/>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8" name="Freeform 100"/>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9" name="Freeform 101"/>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0" name="Freeform 102"/>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1" name="Freeform 103"/>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2" name="Freeform 104"/>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3" name="Freeform 105"/>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4" name="Freeform 106"/>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5" name="Freeform 107"/>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6" name="Freeform 108"/>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7" name="Freeform 109"/>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8" name="Freeform 110"/>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9" name="Freeform 111"/>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0" name="Freeform 112"/>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1" name="Freeform 113"/>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2" name="Freeform 114"/>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3" name="Freeform 115"/>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4" name="Freeform 116"/>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5" name="Freeform 117"/>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6" name="Freeform 118"/>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7" name="Freeform 119"/>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8" name="Freeform 120"/>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9" name="Freeform 121"/>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0" name="Freeform 122"/>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1" name="Freeform 123"/>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2" name="Freeform 124"/>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3" name="Freeform 125"/>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4" name="Freeform 126"/>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5" name="Freeform 127"/>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6" name="Freeform 128"/>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7" name="Freeform 129"/>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8" name="Freeform 130"/>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9" name="Freeform 131"/>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0" name="Freeform 132"/>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1" name="Freeform 133"/>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2" name="Freeform 134"/>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3" name="Freeform 135"/>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4" name="Freeform 136"/>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5" name="Freeform 137"/>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6"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7"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8"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9"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0"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1"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2"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3"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4"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5"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6"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7"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8"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9"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10"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lIns="243797" tIns="121899" rIns="243797" bIns="121899"/>
            <a:lstStyle/>
            <a:p>
              <a:pPr defTabSz="1828272">
                <a:defRPr/>
              </a:pPr>
              <a:endParaRPr lang="en-US" dirty="0">
                <a:latin typeface="Lato Light"/>
              </a:endParaRPr>
            </a:p>
          </p:txBody>
        </p:sp>
        <p:sp>
          <p:nvSpPr>
            <p:cNvPr id="111"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lIns="243797" tIns="121899" rIns="243797" bIns="121899"/>
            <a:lstStyle/>
            <a:p>
              <a:pPr defTabSz="1828272">
                <a:defRPr/>
              </a:pPr>
              <a:endParaRPr lang="en-US" dirty="0">
                <a:latin typeface="Lato Light"/>
              </a:endParaRPr>
            </a:p>
          </p:txBody>
        </p:sp>
      </p:grpSp>
      <p:sp>
        <p:nvSpPr>
          <p:cNvPr id="112" name="TextBox 111"/>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13" name="TextBox 112"/>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smtClean="0">
                <a:solidFill>
                  <a:schemeClr val="tx1">
                    <a:alpha val="65000"/>
                  </a:schemeClr>
                </a:solidFill>
                <a:ea typeface="Source Sans Pro" charset="0"/>
                <a:cs typeface="Source Sans Pro" charset="0"/>
              </a:rPr>
              <a:t>randomised</a:t>
            </a:r>
            <a:r>
              <a:rPr lang="en-US" sz="1000" dirty="0" smtClean="0">
                <a:solidFill>
                  <a:schemeClr val="tx1">
                    <a:alpha val="65000"/>
                  </a:schemeClr>
                </a:solidFill>
                <a:ea typeface="Source Sans Pro" charset="0"/>
                <a:cs typeface="Source Sans Pro" charset="0"/>
              </a:rPr>
              <a:t>.</a:t>
            </a:r>
            <a:endParaRPr lang="en-US" sz="1000" dirty="0">
              <a:solidFill>
                <a:schemeClr val="tx1">
                  <a:alpha val="65000"/>
                </a:schemeClr>
              </a:solidFill>
              <a:ea typeface="Source Sans Pro" charset="0"/>
              <a:cs typeface="Source Sans Pro" charset="0"/>
            </a:endParaRPr>
          </a:p>
        </p:txBody>
      </p:sp>
      <p:sp>
        <p:nvSpPr>
          <p:cNvPr id="114" name="Rectangle 11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15" name="Right Triangle 11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12700232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AUSTRALIA </a:t>
            </a:r>
            <a:br>
              <a:rPr lang="en-US" dirty="0"/>
            </a:br>
            <a:r>
              <a:rPr lang="en-US" dirty="0"/>
              <a:t>MAP</a:t>
            </a:r>
          </a:p>
        </p:txBody>
      </p:sp>
      <p:grpSp>
        <p:nvGrpSpPr>
          <p:cNvPr id="112" name="Group 111"/>
          <p:cNvGrpSpPr/>
          <p:nvPr/>
        </p:nvGrpSpPr>
        <p:grpSpPr>
          <a:xfrm>
            <a:off x="6056159" y="1080526"/>
            <a:ext cx="5277231" cy="4978173"/>
            <a:chOff x="12898875" y="3276917"/>
            <a:chExt cx="8617982" cy="8129603"/>
          </a:xfrm>
          <a:solidFill>
            <a:schemeClr val="bg2">
              <a:lumMod val="90000"/>
            </a:schemeClr>
          </a:solidFill>
        </p:grpSpPr>
        <p:sp>
          <p:nvSpPr>
            <p:cNvPr id="113" name="Freeform 7"/>
            <p:cNvSpPr>
              <a:spLocks noChangeArrowheads="1"/>
            </p:cNvSpPr>
            <p:nvPr/>
          </p:nvSpPr>
          <p:spPr bwMode="auto">
            <a:xfrm>
              <a:off x="12898875" y="4054954"/>
              <a:ext cx="3404899" cy="5007757"/>
            </a:xfrm>
            <a:custGeom>
              <a:avLst/>
              <a:gdLst>
                <a:gd name="T0" fmla="*/ 7481 w 7738"/>
                <a:gd name="T1" fmla="*/ 599 h 11380"/>
                <a:gd name="T2" fmla="*/ 7405 w 7738"/>
                <a:gd name="T3" fmla="*/ 652 h 11380"/>
                <a:gd name="T4" fmla="*/ 7259 w 7738"/>
                <a:gd name="T5" fmla="*/ 785 h 11380"/>
                <a:gd name="T6" fmla="*/ 7155 w 7738"/>
                <a:gd name="T7" fmla="*/ 337 h 11380"/>
                <a:gd name="T8" fmla="*/ 6858 w 7738"/>
                <a:gd name="T9" fmla="*/ 104 h 11380"/>
                <a:gd name="T10" fmla="*/ 6654 w 7738"/>
                <a:gd name="T11" fmla="*/ 116 h 11380"/>
                <a:gd name="T12" fmla="*/ 6392 w 7738"/>
                <a:gd name="T13" fmla="*/ 250 h 11380"/>
                <a:gd name="T14" fmla="*/ 6235 w 7738"/>
                <a:gd name="T15" fmla="*/ 436 h 11380"/>
                <a:gd name="T16" fmla="*/ 6072 w 7738"/>
                <a:gd name="T17" fmla="*/ 407 h 11380"/>
                <a:gd name="T18" fmla="*/ 5880 w 7738"/>
                <a:gd name="T19" fmla="*/ 494 h 11380"/>
                <a:gd name="T20" fmla="*/ 5979 w 7738"/>
                <a:gd name="T21" fmla="*/ 622 h 11380"/>
                <a:gd name="T22" fmla="*/ 5810 w 7738"/>
                <a:gd name="T23" fmla="*/ 687 h 11380"/>
                <a:gd name="T24" fmla="*/ 5845 w 7738"/>
                <a:gd name="T25" fmla="*/ 756 h 11380"/>
                <a:gd name="T26" fmla="*/ 5711 w 7738"/>
                <a:gd name="T27" fmla="*/ 797 h 11380"/>
                <a:gd name="T28" fmla="*/ 5530 w 7738"/>
                <a:gd name="T29" fmla="*/ 925 h 11380"/>
                <a:gd name="T30" fmla="*/ 5676 w 7738"/>
                <a:gd name="T31" fmla="*/ 1013 h 11380"/>
                <a:gd name="T32" fmla="*/ 5513 w 7738"/>
                <a:gd name="T33" fmla="*/ 1274 h 11380"/>
                <a:gd name="T34" fmla="*/ 5524 w 7738"/>
                <a:gd name="T35" fmla="*/ 1350 h 11380"/>
                <a:gd name="T36" fmla="*/ 5315 w 7738"/>
                <a:gd name="T37" fmla="*/ 1309 h 11380"/>
                <a:gd name="T38" fmla="*/ 5158 w 7738"/>
                <a:gd name="T39" fmla="*/ 1211 h 11380"/>
                <a:gd name="T40" fmla="*/ 5134 w 7738"/>
                <a:gd name="T41" fmla="*/ 1350 h 11380"/>
                <a:gd name="T42" fmla="*/ 5222 w 7738"/>
                <a:gd name="T43" fmla="*/ 1600 h 11380"/>
                <a:gd name="T44" fmla="*/ 5164 w 7738"/>
                <a:gd name="T45" fmla="*/ 1746 h 11380"/>
                <a:gd name="T46" fmla="*/ 4977 w 7738"/>
                <a:gd name="T47" fmla="*/ 1665 h 11380"/>
                <a:gd name="T48" fmla="*/ 4832 w 7738"/>
                <a:gd name="T49" fmla="*/ 1333 h 11380"/>
                <a:gd name="T50" fmla="*/ 4622 w 7738"/>
                <a:gd name="T51" fmla="*/ 1502 h 11380"/>
                <a:gd name="T52" fmla="*/ 4552 w 7738"/>
                <a:gd name="T53" fmla="*/ 2130 h 11380"/>
                <a:gd name="T54" fmla="*/ 4191 w 7738"/>
                <a:gd name="T55" fmla="*/ 2520 h 11380"/>
                <a:gd name="T56" fmla="*/ 3010 w 7738"/>
                <a:gd name="T57" fmla="*/ 3126 h 11380"/>
                <a:gd name="T58" fmla="*/ 2433 w 7738"/>
                <a:gd name="T59" fmla="*/ 3376 h 11380"/>
                <a:gd name="T60" fmla="*/ 1607 w 7738"/>
                <a:gd name="T61" fmla="*/ 3603 h 11380"/>
                <a:gd name="T62" fmla="*/ 844 w 7738"/>
                <a:gd name="T63" fmla="*/ 4075 h 11380"/>
                <a:gd name="T64" fmla="*/ 593 w 7738"/>
                <a:gd name="T65" fmla="*/ 4342 h 11380"/>
                <a:gd name="T66" fmla="*/ 442 w 7738"/>
                <a:gd name="T67" fmla="*/ 4278 h 11380"/>
                <a:gd name="T68" fmla="*/ 233 w 7738"/>
                <a:gd name="T69" fmla="*/ 5379 h 11380"/>
                <a:gd name="T70" fmla="*/ 646 w 7738"/>
                <a:gd name="T71" fmla="*/ 6246 h 11380"/>
                <a:gd name="T72" fmla="*/ 512 w 7738"/>
                <a:gd name="T73" fmla="*/ 6444 h 11380"/>
                <a:gd name="T74" fmla="*/ 250 w 7738"/>
                <a:gd name="T75" fmla="*/ 6060 h 11380"/>
                <a:gd name="T76" fmla="*/ 436 w 7738"/>
                <a:gd name="T77" fmla="*/ 6595 h 11380"/>
                <a:gd name="T78" fmla="*/ 233 w 7738"/>
                <a:gd name="T79" fmla="*/ 6392 h 11380"/>
                <a:gd name="T80" fmla="*/ 180 w 7738"/>
                <a:gd name="T81" fmla="*/ 6461 h 11380"/>
                <a:gd name="T82" fmla="*/ 576 w 7738"/>
                <a:gd name="T83" fmla="*/ 7276 h 11380"/>
                <a:gd name="T84" fmla="*/ 995 w 7738"/>
                <a:gd name="T85" fmla="*/ 8207 h 11380"/>
                <a:gd name="T86" fmla="*/ 1281 w 7738"/>
                <a:gd name="T87" fmla="*/ 9295 h 11380"/>
                <a:gd name="T88" fmla="*/ 1345 w 7738"/>
                <a:gd name="T89" fmla="*/ 9872 h 11380"/>
                <a:gd name="T90" fmla="*/ 1013 w 7738"/>
                <a:gd name="T91" fmla="*/ 10518 h 11380"/>
                <a:gd name="T92" fmla="*/ 1461 w 7738"/>
                <a:gd name="T93" fmla="*/ 11158 h 11380"/>
                <a:gd name="T94" fmla="*/ 2014 w 7738"/>
                <a:gd name="T95" fmla="*/ 11327 h 11380"/>
                <a:gd name="T96" fmla="*/ 2305 w 7738"/>
                <a:gd name="T97" fmla="*/ 11333 h 11380"/>
                <a:gd name="T98" fmla="*/ 2817 w 7738"/>
                <a:gd name="T99" fmla="*/ 11042 h 11380"/>
                <a:gd name="T100" fmla="*/ 3627 w 7738"/>
                <a:gd name="T101" fmla="*/ 10704 h 11380"/>
                <a:gd name="T102" fmla="*/ 4418 w 7738"/>
                <a:gd name="T103" fmla="*/ 10681 h 11380"/>
                <a:gd name="T104" fmla="*/ 4855 w 7738"/>
                <a:gd name="T105" fmla="*/ 10658 h 11380"/>
                <a:gd name="T106" fmla="*/ 5356 w 7738"/>
                <a:gd name="T107" fmla="*/ 10314 h 11380"/>
                <a:gd name="T108" fmla="*/ 6345 w 7738"/>
                <a:gd name="T109" fmla="*/ 9732 h 11380"/>
                <a:gd name="T110" fmla="*/ 7737 w 7738"/>
                <a:gd name="T111" fmla="*/ 9406 h 11380"/>
                <a:gd name="T112" fmla="*/ 1147 w 7738"/>
                <a:gd name="T113" fmla="*/ 3586 h 11380"/>
                <a:gd name="T114" fmla="*/ 122 w 7738"/>
                <a:gd name="T115" fmla="*/ 6339 h 1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38" h="11380">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lnTo>
                    <a:pt x="7737" y="9406"/>
                  </a:lnTo>
                  <a:cubicBezTo>
                    <a:pt x="7737" y="6258"/>
                    <a:pt x="7737" y="6258"/>
                    <a:pt x="7737" y="6258"/>
                  </a:cubicBezTo>
                  <a:lnTo>
                    <a:pt x="7737" y="6258"/>
                  </a:ln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grpFill/>
            <a:ln w="6350" cap="flat" cmpd="sng">
              <a:solidFill>
                <a:schemeClr val="bg1"/>
              </a:solidFill>
              <a:bevel/>
              <a:headEnd/>
              <a:tailEnd/>
            </a:ln>
            <a:effectLst/>
          </p:spPr>
          <p:txBody>
            <a:bodyPr wrap="none" anchor="ctr"/>
            <a:lstStyle/>
            <a:p>
              <a:endParaRPr lang="en-US"/>
            </a:p>
          </p:txBody>
        </p:sp>
        <p:sp>
          <p:nvSpPr>
            <p:cNvPr id="114" name="Freeform 8"/>
            <p:cNvSpPr>
              <a:spLocks noChangeArrowheads="1"/>
            </p:cNvSpPr>
            <p:nvPr/>
          </p:nvSpPr>
          <p:spPr bwMode="auto">
            <a:xfrm>
              <a:off x="16292133" y="3470940"/>
              <a:ext cx="1916832" cy="3344973"/>
            </a:xfrm>
            <a:custGeom>
              <a:avLst/>
              <a:gdLst>
                <a:gd name="T0" fmla="*/ 984 w 4355"/>
                <a:gd name="T1" fmla="*/ 157 h 7604"/>
                <a:gd name="T2" fmla="*/ 874 w 4355"/>
                <a:gd name="T3" fmla="*/ 227 h 7604"/>
                <a:gd name="T4" fmla="*/ 676 w 4355"/>
                <a:gd name="T5" fmla="*/ 59 h 7604"/>
                <a:gd name="T6" fmla="*/ 897 w 4355"/>
                <a:gd name="T7" fmla="*/ 379 h 7604"/>
                <a:gd name="T8" fmla="*/ 1171 w 4355"/>
                <a:gd name="T9" fmla="*/ 268 h 7604"/>
                <a:gd name="T10" fmla="*/ 664 w 4355"/>
                <a:gd name="T11" fmla="*/ 169 h 7604"/>
                <a:gd name="T12" fmla="*/ 781 w 4355"/>
                <a:gd name="T13" fmla="*/ 361 h 7604"/>
                <a:gd name="T14" fmla="*/ 554 w 4355"/>
                <a:gd name="T15" fmla="*/ 315 h 7604"/>
                <a:gd name="T16" fmla="*/ 571 w 4355"/>
                <a:gd name="T17" fmla="*/ 204 h 7604"/>
                <a:gd name="T18" fmla="*/ 3591 w 4355"/>
                <a:gd name="T19" fmla="*/ 1374 h 7604"/>
                <a:gd name="T20" fmla="*/ 3824 w 4355"/>
                <a:gd name="T21" fmla="*/ 1549 h 7604"/>
                <a:gd name="T22" fmla="*/ 3708 w 4355"/>
                <a:gd name="T23" fmla="*/ 1520 h 7604"/>
                <a:gd name="T24" fmla="*/ 3754 w 4355"/>
                <a:gd name="T25" fmla="*/ 1386 h 7604"/>
                <a:gd name="T26" fmla="*/ 3498 w 4355"/>
                <a:gd name="T27" fmla="*/ 1298 h 7604"/>
                <a:gd name="T28" fmla="*/ 3498 w 4355"/>
                <a:gd name="T29" fmla="*/ 1298 h 7604"/>
                <a:gd name="T30" fmla="*/ 3894 w 4355"/>
                <a:gd name="T31" fmla="*/ 2352 h 7604"/>
                <a:gd name="T32" fmla="*/ 4348 w 4355"/>
                <a:gd name="T33" fmla="*/ 2742 h 7604"/>
                <a:gd name="T34" fmla="*/ 0 w 4355"/>
                <a:gd name="T35" fmla="*/ 1904 h 7604"/>
                <a:gd name="T36" fmla="*/ 117 w 4355"/>
                <a:gd name="T37" fmla="*/ 1898 h 7604"/>
                <a:gd name="T38" fmla="*/ 292 w 4355"/>
                <a:gd name="T39" fmla="*/ 1997 h 7604"/>
                <a:gd name="T40" fmla="*/ 297 w 4355"/>
                <a:gd name="T41" fmla="*/ 1881 h 7604"/>
                <a:gd name="T42" fmla="*/ 449 w 4355"/>
                <a:gd name="T43" fmla="*/ 1828 h 7604"/>
                <a:gd name="T44" fmla="*/ 361 w 4355"/>
                <a:gd name="T45" fmla="*/ 1724 h 7604"/>
                <a:gd name="T46" fmla="*/ 268 w 4355"/>
                <a:gd name="T47" fmla="*/ 1531 h 7604"/>
                <a:gd name="T48" fmla="*/ 466 w 4355"/>
                <a:gd name="T49" fmla="*/ 1217 h 7604"/>
                <a:gd name="T50" fmla="*/ 629 w 4355"/>
                <a:gd name="T51" fmla="*/ 1112 h 7604"/>
                <a:gd name="T52" fmla="*/ 664 w 4355"/>
                <a:gd name="T53" fmla="*/ 815 h 7604"/>
                <a:gd name="T54" fmla="*/ 781 w 4355"/>
                <a:gd name="T55" fmla="*/ 763 h 7604"/>
                <a:gd name="T56" fmla="*/ 880 w 4355"/>
                <a:gd name="T57" fmla="*/ 740 h 7604"/>
                <a:gd name="T58" fmla="*/ 949 w 4355"/>
                <a:gd name="T59" fmla="*/ 751 h 7604"/>
                <a:gd name="T60" fmla="*/ 1060 w 4355"/>
                <a:gd name="T61" fmla="*/ 588 h 7604"/>
                <a:gd name="T62" fmla="*/ 1369 w 4355"/>
                <a:gd name="T63" fmla="*/ 588 h 7604"/>
                <a:gd name="T64" fmla="*/ 1753 w 4355"/>
                <a:gd name="T65" fmla="*/ 425 h 7604"/>
                <a:gd name="T66" fmla="*/ 1718 w 4355"/>
                <a:gd name="T67" fmla="*/ 297 h 7604"/>
                <a:gd name="T68" fmla="*/ 1374 w 4355"/>
                <a:gd name="T69" fmla="*/ 94 h 7604"/>
                <a:gd name="T70" fmla="*/ 1526 w 4355"/>
                <a:gd name="T71" fmla="*/ 128 h 7604"/>
                <a:gd name="T72" fmla="*/ 1613 w 4355"/>
                <a:gd name="T73" fmla="*/ 41 h 7604"/>
                <a:gd name="T74" fmla="*/ 1712 w 4355"/>
                <a:gd name="T75" fmla="*/ 0 h 7604"/>
                <a:gd name="T76" fmla="*/ 1840 w 4355"/>
                <a:gd name="T77" fmla="*/ 204 h 7604"/>
                <a:gd name="T78" fmla="*/ 2235 w 4355"/>
                <a:gd name="T79" fmla="*/ 385 h 7604"/>
                <a:gd name="T80" fmla="*/ 2375 w 4355"/>
                <a:gd name="T81" fmla="*/ 437 h 7604"/>
                <a:gd name="T82" fmla="*/ 2631 w 4355"/>
                <a:gd name="T83" fmla="*/ 507 h 7604"/>
                <a:gd name="T84" fmla="*/ 2957 w 4355"/>
                <a:gd name="T85" fmla="*/ 583 h 7604"/>
                <a:gd name="T86" fmla="*/ 3097 w 4355"/>
                <a:gd name="T87" fmla="*/ 536 h 7604"/>
                <a:gd name="T88" fmla="*/ 3295 w 4355"/>
                <a:gd name="T89" fmla="*/ 425 h 7604"/>
                <a:gd name="T90" fmla="*/ 3242 w 4355"/>
                <a:gd name="T91" fmla="*/ 594 h 7604"/>
                <a:gd name="T92" fmla="*/ 3358 w 4355"/>
                <a:gd name="T93" fmla="*/ 693 h 7604"/>
                <a:gd name="T94" fmla="*/ 3469 w 4355"/>
                <a:gd name="T95" fmla="*/ 542 h 7604"/>
                <a:gd name="T96" fmla="*/ 3737 w 4355"/>
                <a:gd name="T97" fmla="*/ 583 h 7604"/>
                <a:gd name="T98" fmla="*/ 3743 w 4355"/>
                <a:gd name="T99" fmla="*/ 681 h 7604"/>
                <a:gd name="T100" fmla="*/ 3650 w 4355"/>
                <a:gd name="T101" fmla="*/ 932 h 7604"/>
                <a:gd name="T102" fmla="*/ 3539 w 4355"/>
                <a:gd name="T103" fmla="*/ 978 h 7604"/>
                <a:gd name="T104" fmla="*/ 3428 w 4355"/>
                <a:gd name="T105" fmla="*/ 1007 h 7604"/>
                <a:gd name="T106" fmla="*/ 3329 w 4355"/>
                <a:gd name="T107" fmla="*/ 1165 h 7604"/>
                <a:gd name="T108" fmla="*/ 3230 w 4355"/>
                <a:gd name="T109" fmla="*/ 1601 h 7604"/>
                <a:gd name="T110" fmla="*/ 3242 w 4355"/>
                <a:gd name="T111" fmla="*/ 2015 h 7604"/>
                <a:gd name="T112" fmla="*/ 3725 w 4355"/>
                <a:gd name="T113" fmla="*/ 2410 h 7604"/>
                <a:gd name="T114" fmla="*/ 3964 w 4355"/>
                <a:gd name="T115" fmla="*/ 2474 h 7604"/>
                <a:gd name="T116" fmla="*/ 4226 w 4355"/>
                <a:gd name="T117" fmla="*/ 2626 h 7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5" h="7604">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lnTo>
                    <a:pt x="4348" y="2742"/>
                  </a:lnTo>
                  <a:cubicBezTo>
                    <a:pt x="4354" y="7603"/>
                    <a:pt x="4354" y="7603"/>
                    <a:pt x="4354" y="7603"/>
                  </a:cubicBezTo>
                  <a:lnTo>
                    <a:pt x="4354" y="7603"/>
                  </a:lnTo>
                  <a:cubicBezTo>
                    <a:pt x="24" y="7586"/>
                    <a:pt x="24" y="7586"/>
                    <a:pt x="24" y="7586"/>
                  </a:cubicBezTo>
                  <a:lnTo>
                    <a:pt x="24" y="7586"/>
                  </a:lnTo>
                  <a:cubicBezTo>
                    <a:pt x="0" y="1904"/>
                    <a:pt x="0" y="1904"/>
                    <a:pt x="0" y="1904"/>
                  </a:cubicBezTo>
                  <a:lnTo>
                    <a:pt x="0" y="1904"/>
                  </a:ln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solidFill>
              <a:schemeClr val="accent1"/>
            </a:solidFill>
            <a:ln w="6350" cap="flat" cmpd="sng">
              <a:noFill/>
              <a:bevel/>
              <a:headEnd/>
              <a:tailEnd/>
            </a:ln>
            <a:effectLst/>
          </p:spPr>
          <p:txBody>
            <a:bodyPr wrap="none" anchor="ctr"/>
            <a:lstStyle/>
            <a:p>
              <a:endParaRPr lang="en-US"/>
            </a:p>
          </p:txBody>
        </p:sp>
        <p:sp>
          <p:nvSpPr>
            <p:cNvPr id="115" name="Freeform 9"/>
            <p:cNvSpPr>
              <a:spLocks noChangeArrowheads="1"/>
            </p:cNvSpPr>
            <p:nvPr/>
          </p:nvSpPr>
          <p:spPr bwMode="auto">
            <a:xfrm>
              <a:off x="18205085" y="3276917"/>
              <a:ext cx="3300131" cy="4305392"/>
            </a:xfrm>
            <a:custGeom>
              <a:avLst/>
              <a:gdLst>
                <a:gd name="T0" fmla="*/ 740 w 7500"/>
                <a:gd name="T1" fmla="*/ 3126 h 9786"/>
                <a:gd name="T2" fmla="*/ 716 w 7500"/>
                <a:gd name="T3" fmla="*/ 3394 h 9786"/>
                <a:gd name="T4" fmla="*/ 2009 w 7500"/>
                <a:gd name="T5" fmla="*/ 279 h 9786"/>
                <a:gd name="T6" fmla="*/ 2049 w 7500"/>
                <a:gd name="T7" fmla="*/ 17 h 9786"/>
                <a:gd name="T8" fmla="*/ 6427 w 7500"/>
                <a:gd name="T9" fmla="*/ 6898 h 9786"/>
                <a:gd name="T10" fmla="*/ 7353 w 7500"/>
                <a:gd name="T11" fmla="*/ 7428 h 9786"/>
                <a:gd name="T12" fmla="*/ 7213 w 7500"/>
                <a:gd name="T13" fmla="*/ 7824 h 9786"/>
                <a:gd name="T14" fmla="*/ 7359 w 7500"/>
                <a:gd name="T15" fmla="*/ 7434 h 9786"/>
                <a:gd name="T16" fmla="*/ 7289 w 7500"/>
                <a:gd name="T17" fmla="*/ 9331 h 9786"/>
                <a:gd name="T18" fmla="*/ 6742 w 7500"/>
                <a:gd name="T19" fmla="*/ 9435 h 9786"/>
                <a:gd name="T20" fmla="*/ 6497 w 7500"/>
                <a:gd name="T21" fmla="*/ 9744 h 9786"/>
                <a:gd name="T22" fmla="*/ 6066 w 7500"/>
                <a:gd name="T23" fmla="*/ 9494 h 9786"/>
                <a:gd name="T24" fmla="*/ 5577 w 7500"/>
                <a:gd name="T25" fmla="*/ 9453 h 9786"/>
                <a:gd name="T26" fmla="*/ 1467 w 7500"/>
                <a:gd name="T27" fmla="*/ 8051 h 9786"/>
                <a:gd name="T28" fmla="*/ 402 w 7500"/>
                <a:gd name="T29" fmla="*/ 3341 h 9786"/>
                <a:gd name="T30" fmla="*/ 1002 w 7500"/>
                <a:gd name="T31" fmla="*/ 3761 h 9786"/>
                <a:gd name="T32" fmla="*/ 1345 w 7500"/>
                <a:gd name="T33" fmla="*/ 3656 h 9786"/>
                <a:gd name="T34" fmla="*/ 1531 w 7500"/>
                <a:gd name="T35" fmla="*/ 3307 h 9786"/>
                <a:gd name="T36" fmla="*/ 1595 w 7500"/>
                <a:gd name="T37" fmla="*/ 3184 h 9786"/>
                <a:gd name="T38" fmla="*/ 1753 w 7500"/>
                <a:gd name="T39" fmla="*/ 2497 h 9786"/>
                <a:gd name="T40" fmla="*/ 1683 w 7500"/>
                <a:gd name="T41" fmla="*/ 1863 h 9786"/>
                <a:gd name="T42" fmla="*/ 1828 w 7500"/>
                <a:gd name="T43" fmla="*/ 1577 h 9786"/>
                <a:gd name="T44" fmla="*/ 1875 w 7500"/>
                <a:gd name="T45" fmla="*/ 1240 h 9786"/>
                <a:gd name="T46" fmla="*/ 1910 w 7500"/>
                <a:gd name="T47" fmla="*/ 1007 h 9786"/>
                <a:gd name="T48" fmla="*/ 1910 w 7500"/>
                <a:gd name="T49" fmla="*/ 879 h 9786"/>
                <a:gd name="T50" fmla="*/ 2009 w 7500"/>
                <a:gd name="T51" fmla="*/ 402 h 9786"/>
                <a:gd name="T52" fmla="*/ 2172 w 7500"/>
                <a:gd name="T53" fmla="*/ 396 h 9786"/>
                <a:gd name="T54" fmla="*/ 2335 w 7500"/>
                <a:gd name="T55" fmla="*/ 576 h 9786"/>
                <a:gd name="T56" fmla="*/ 2451 w 7500"/>
                <a:gd name="T57" fmla="*/ 1013 h 9786"/>
                <a:gd name="T58" fmla="*/ 2591 w 7500"/>
                <a:gd name="T59" fmla="*/ 1356 h 9786"/>
                <a:gd name="T60" fmla="*/ 2713 w 7500"/>
                <a:gd name="T61" fmla="*/ 1857 h 9786"/>
                <a:gd name="T62" fmla="*/ 3173 w 7500"/>
                <a:gd name="T63" fmla="*/ 2043 h 9786"/>
                <a:gd name="T64" fmla="*/ 3476 w 7500"/>
                <a:gd name="T65" fmla="*/ 2340 h 9786"/>
                <a:gd name="T66" fmla="*/ 3557 w 7500"/>
                <a:gd name="T67" fmla="*/ 2835 h 9786"/>
                <a:gd name="T68" fmla="*/ 3802 w 7500"/>
                <a:gd name="T69" fmla="*/ 3376 h 9786"/>
                <a:gd name="T70" fmla="*/ 3907 w 7500"/>
                <a:gd name="T71" fmla="*/ 3871 h 9786"/>
                <a:gd name="T72" fmla="*/ 4035 w 7500"/>
                <a:gd name="T73" fmla="*/ 4407 h 9786"/>
                <a:gd name="T74" fmla="*/ 4489 w 7500"/>
                <a:gd name="T75" fmla="*/ 4634 h 9786"/>
                <a:gd name="T76" fmla="*/ 4751 w 7500"/>
                <a:gd name="T77" fmla="*/ 4785 h 9786"/>
                <a:gd name="T78" fmla="*/ 5100 w 7500"/>
                <a:gd name="T79" fmla="*/ 5030 h 9786"/>
                <a:gd name="T80" fmla="*/ 5147 w 7500"/>
                <a:gd name="T81" fmla="*/ 5158 h 9786"/>
                <a:gd name="T82" fmla="*/ 5321 w 7500"/>
                <a:gd name="T83" fmla="*/ 5437 h 9786"/>
                <a:gd name="T84" fmla="*/ 5414 w 7500"/>
                <a:gd name="T85" fmla="*/ 5565 h 9786"/>
                <a:gd name="T86" fmla="*/ 5595 w 7500"/>
                <a:gd name="T87" fmla="*/ 6089 h 9786"/>
                <a:gd name="T88" fmla="*/ 5775 w 7500"/>
                <a:gd name="T89" fmla="*/ 6124 h 9786"/>
                <a:gd name="T90" fmla="*/ 6072 w 7500"/>
                <a:gd name="T91" fmla="*/ 6223 h 9786"/>
                <a:gd name="T92" fmla="*/ 6177 w 7500"/>
                <a:gd name="T93" fmla="*/ 6357 h 9786"/>
                <a:gd name="T94" fmla="*/ 6165 w 7500"/>
                <a:gd name="T95" fmla="*/ 6700 h 9786"/>
                <a:gd name="T96" fmla="*/ 6439 w 7500"/>
                <a:gd name="T97" fmla="*/ 6962 h 9786"/>
                <a:gd name="T98" fmla="*/ 6759 w 7500"/>
                <a:gd name="T99" fmla="*/ 7259 h 9786"/>
                <a:gd name="T100" fmla="*/ 7056 w 7500"/>
                <a:gd name="T101" fmla="*/ 7638 h 9786"/>
                <a:gd name="T102" fmla="*/ 7260 w 7500"/>
                <a:gd name="T103" fmla="*/ 8226 h 9786"/>
                <a:gd name="T104" fmla="*/ 7336 w 7500"/>
                <a:gd name="T105" fmla="*/ 8447 h 9786"/>
                <a:gd name="T106" fmla="*/ 7399 w 7500"/>
                <a:gd name="T107" fmla="*/ 8901 h 9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00" h="9786">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lnTo>
                    <a:pt x="1467" y="9680"/>
                  </a:lnTo>
                  <a:cubicBezTo>
                    <a:pt x="1467" y="8051"/>
                    <a:pt x="1467" y="8051"/>
                    <a:pt x="1467" y="8051"/>
                  </a:cubicBezTo>
                  <a:cubicBezTo>
                    <a:pt x="6" y="8045"/>
                    <a:pt x="6" y="8045"/>
                    <a:pt x="6" y="8045"/>
                  </a:cubicBezTo>
                  <a:lnTo>
                    <a:pt x="6" y="8045"/>
                  </a:lnTo>
                  <a:cubicBezTo>
                    <a:pt x="0" y="3184"/>
                    <a:pt x="0" y="3184"/>
                    <a:pt x="0" y="3184"/>
                  </a:cubicBezTo>
                  <a:lnTo>
                    <a:pt x="0" y="3184"/>
                  </a:ln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grpFill/>
            <a:ln w="6350" cap="flat" cmpd="sng">
              <a:solidFill>
                <a:schemeClr val="bg1"/>
              </a:solidFill>
              <a:bevel/>
              <a:headEnd/>
              <a:tailEnd/>
            </a:ln>
            <a:effectLst/>
          </p:spPr>
          <p:txBody>
            <a:bodyPr wrap="none" anchor="ctr"/>
            <a:lstStyle/>
            <a:p>
              <a:endParaRPr lang="en-US"/>
            </a:p>
          </p:txBody>
        </p:sp>
        <p:sp>
          <p:nvSpPr>
            <p:cNvPr id="116" name="Freeform 10"/>
            <p:cNvSpPr>
              <a:spLocks noChangeArrowheads="1"/>
            </p:cNvSpPr>
            <p:nvPr/>
          </p:nvSpPr>
          <p:spPr bwMode="auto">
            <a:xfrm>
              <a:off x="16303774" y="6808151"/>
              <a:ext cx="2547367" cy="3044236"/>
            </a:xfrm>
            <a:custGeom>
              <a:avLst/>
              <a:gdLst>
                <a:gd name="T0" fmla="*/ 4254 w 5792"/>
                <a:gd name="T1" fmla="*/ 5564 h 6921"/>
                <a:gd name="T2" fmla="*/ 4336 w 5792"/>
                <a:gd name="T3" fmla="*/ 5506 h 6921"/>
                <a:gd name="T4" fmla="*/ 3696 w 5792"/>
                <a:gd name="T5" fmla="*/ 5640 h 6921"/>
                <a:gd name="T6" fmla="*/ 3853 w 5792"/>
                <a:gd name="T7" fmla="*/ 5686 h 6921"/>
                <a:gd name="T8" fmla="*/ 3957 w 5792"/>
                <a:gd name="T9" fmla="*/ 5651 h 6921"/>
                <a:gd name="T10" fmla="*/ 4109 w 5792"/>
                <a:gd name="T11" fmla="*/ 5715 h 6921"/>
                <a:gd name="T12" fmla="*/ 4219 w 5792"/>
                <a:gd name="T13" fmla="*/ 5523 h 6921"/>
                <a:gd name="T14" fmla="*/ 4149 w 5792"/>
                <a:gd name="T15" fmla="*/ 5453 h 6921"/>
                <a:gd name="T16" fmla="*/ 3672 w 5792"/>
                <a:gd name="T17" fmla="*/ 5517 h 6921"/>
                <a:gd name="T18" fmla="*/ 0 w 5792"/>
                <a:gd name="T19" fmla="*/ 3148 h 6921"/>
                <a:gd name="T20" fmla="*/ 0 w 5792"/>
                <a:gd name="T21" fmla="*/ 0 h 6921"/>
                <a:gd name="T22" fmla="*/ 5791 w 5792"/>
                <a:gd name="T23" fmla="*/ 23 h 6921"/>
                <a:gd name="T24" fmla="*/ 5780 w 5792"/>
                <a:gd name="T25" fmla="*/ 4504 h 6921"/>
                <a:gd name="T26" fmla="*/ 5774 w 5792"/>
                <a:gd name="T27" fmla="*/ 6914 h 6921"/>
                <a:gd name="T28" fmla="*/ 5553 w 5792"/>
                <a:gd name="T29" fmla="*/ 6856 h 6921"/>
                <a:gd name="T30" fmla="*/ 5337 w 5792"/>
                <a:gd name="T31" fmla="*/ 6554 h 6921"/>
                <a:gd name="T32" fmla="*/ 5215 w 5792"/>
                <a:gd name="T33" fmla="*/ 6350 h 6921"/>
                <a:gd name="T34" fmla="*/ 5250 w 5792"/>
                <a:gd name="T35" fmla="*/ 6036 h 6921"/>
                <a:gd name="T36" fmla="*/ 4895 w 5792"/>
                <a:gd name="T37" fmla="*/ 5442 h 6921"/>
                <a:gd name="T38" fmla="*/ 4924 w 5792"/>
                <a:gd name="T39" fmla="*/ 5366 h 6921"/>
                <a:gd name="T40" fmla="*/ 4953 w 5792"/>
                <a:gd name="T41" fmla="*/ 5500 h 6921"/>
                <a:gd name="T42" fmla="*/ 4825 w 5792"/>
                <a:gd name="T43" fmla="*/ 5319 h 6921"/>
                <a:gd name="T44" fmla="*/ 4493 w 5792"/>
                <a:gd name="T45" fmla="*/ 5459 h 6921"/>
                <a:gd name="T46" fmla="*/ 4481 w 5792"/>
                <a:gd name="T47" fmla="*/ 5366 h 6921"/>
                <a:gd name="T48" fmla="*/ 4505 w 5792"/>
                <a:gd name="T49" fmla="*/ 4801 h 6921"/>
                <a:gd name="T50" fmla="*/ 4342 w 5792"/>
                <a:gd name="T51" fmla="*/ 4662 h 6921"/>
                <a:gd name="T52" fmla="*/ 4225 w 5792"/>
                <a:gd name="T53" fmla="*/ 5063 h 6921"/>
                <a:gd name="T54" fmla="*/ 3800 w 5792"/>
                <a:gd name="T55" fmla="*/ 5232 h 6921"/>
                <a:gd name="T56" fmla="*/ 3818 w 5792"/>
                <a:gd name="T57" fmla="*/ 5127 h 6921"/>
                <a:gd name="T58" fmla="*/ 4010 w 5792"/>
                <a:gd name="T59" fmla="*/ 5017 h 6921"/>
                <a:gd name="T60" fmla="*/ 4103 w 5792"/>
                <a:gd name="T61" fmla="*/ 4609 h 6921"/>
                <a:gd name="T62" fmla="*/ 4120 w 5792"/>
                <a:gd name="T63" fmla="*/ 4469 h 6921"/>
                <a:gd name="T64" fmla="*/ 4231 w 5792"/>
                <a:gd name="T65" fmla="*/ 4312 h 6921"/>
                <a:gd name="T66" fmla="*/ 4260 w 5792"/>
                <a:gd name="T67" fmla="*/ 4062 h 6921"/>
                <a:gd name="T68" fmla="*/ 4266 w 5792"/>
                <a:gd name="T69" fmla="*/ 4004 h 6921"/>
                <a:gd name="T70" fmla="*/ 4359 w 5792"/>
                <a:gd name="T71" fmla="*/ 3986 h 6921"/>
                <a:gd name="T72" fmla="*/ 4225 w 5792"/>
                <a:gd name="T73" fmla="*/ 3608 h 6921"/>
                <a:gd name="T74" fmla="*/ 4202 w 5792"/>
                <a:gd name="T75" fmla="*/ 3870 h 6921"/>
                <a:gd name="T76" fmla="*/ 4062 w 5792"/>
                <a:gd name="T77" fmla="*/ 3957 h 6921"/>
                <a:gd name="T78" fmla="*/ 4033 w 5792"/>
                <a:gd name="T79" fmla="*/ 4132 h 6921"/>
                <a:gd name="T80" fmla="*/ 3812 w 5792"/>
                <a:gd name="T81" fmla="*/ 4301 h 6921"/>
                <a:gd name="T82" fmla="*/ 3666 w 5792"/>
                <a:gd name="T83" fmla="*/ 4406 h 6921"/>
                <a:gd name="T84" fmla="*/ 3416 w 5792"/>
                <a:gd name="T85" fmla="*/ 4714 h 6921"/>
                <a:gd name="T86" fmla="*/ 3300 w 5792"/>
                <a:gd name="T87" fmla="*/ 4889 h 6921"/>
                <a:gd name="T88" fmla="*/ 3288 w 5792"/>
                <a:gd name="T89" fmla="*/ 4964 h 6921"/>
                <a:gd name="T90" fmla="*/ 3218 w 5792"/>
                <a:gd name="T91" fmla="*/ 4970 h 6921"/>
                <a:gd name="T92" fmla="*/ 3131 w 5792"/>
                <a:gd name="T93" fmla="*/ 4906 h 6921"/>
                <a:gd name="T94" fmla="*/ 3119 w 5792"/>
                <a:gd name="T95" fmla="*/ 4825 h 6921"/>
                <a:gd name="T96" fmla="*/ 3026 w 5792"/>
                <a:gd name="T97" fmla="*/ 4557 h 6921"/>
                <a:gd name="T98" fmla="*/ 2968 w 5792"/>
                <a:gd name="T99" fmla="*/ 4388 h 6921"/>
                <a:gd name="T100" fmla="*/ 2805 w 5792"/>
                <a:gd name="T101" fmla="*/ 4080 h 6921"/>
                <a:gd name="T102" fmla="*/ 2619 w 5792"/>
                <a:gd name="T103" fmla="*/ 3969 h 6921"/>
                <a:gd name="T104" fmla="*/ 2502 w 5792"/>
                <a:gd name="T105" fmla="*/ 3847 h 6921"/>
                <a:gd name="T106" fmla="*/ 2514 w 5792"/>
                <a:gd name="T107" fmla="*/ 3783 h 6921"/>
                <a:gd name="T108" fmla="*/ 2345 w 5792"/>
                <a:gd name="T109" fmla="*/ 3625 h 6921"/>
                <a:gd name="T110" fmla="*/ 2345 w 5792"/>
                <a:gd name="T111" fmla="*/ 3561 h 6921"/>
                <a:gd name="T112" fmla="*/ 2269 w 5792"/>
                <a:gd name="T113" fmla="*/ 3428 h 6921"/>
                <a:gd name="T114" fmla="*/ 2153 w 5792"/>
                <a:gd name="T115" fmla="*/ 3381 h 6921"/>
                <a:gd name="T116" fmla="*/ 1903 w 5792"/>
                <a:gd name="T117" fmla="*/ 3358 h 6921"/>
                <a:gd name="T118" fmla="*/ 1531 w 5792"/>
                <a:gd name="T119" fmla="*/ 3334 h 6921"/>
                <a:gd name="T120" fmla="*/ 1053 w 5792"/>
                <a:gd name="T121" fmla="*/ 3008 h 6921"/>
                <a:gd name="T122" fmla="*/ 693 w 5792"/>
                <a:gd name="T123" fmla="*/ 3084 h 6921"/>
                <a:gd name="T124" fmla="*/ 64 w 5792"/>
                <a:gd name="T125" fmla="*/ 3148 h 6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2" h="6921">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lnTo>
                    <a:pt x="0" y="3148"/>
                  </a:lnTo>
                  <a:cubicBezTo>
                    <a:pt x="0" y="0"/>
                    <a:pt x="0" y="0"/>
                    <a:pt x="0" y="0"/>
                  </a:cubicBezTo>
                  <a:lnTo>
                    <a:pt x="0" y="0"/>
                  </a:lnTo>
                  <a:cubicBezTo>
                    <a:pt x="4330" y="17"/>
                    <a:pt x="4330" y="17"/>
                    <a:pt x="4330" y="17"/>
                  </a:cubicBezTo>
                  <a:lnTo>
                    <a:pt x="4330" y="17"/>
                  </a:lnTo>
                  <a:cubicBezTo>
                    <a:pt x="5791" y="23"/>
                    <a:pt x="5791" y="23"/>
                    <a:pt x="5791" y="23"/>
                  </a:cubicBezTo>
                  <a:cubicBezTo>
                    <a:pt x="5791" y="1652"/>
                    <a:pt x="5791" y="1652"/>
                    <a:pt x="5791" y="1652"/>
                  </a:cubicBezTo>
                  <a:lnTo>
                    <a:pt x="5791" y="1652"/>
                  </a:lnTo>
                  <a:cubicBezTo>
                    <a:pt x="5780" y="4504"/>
                    <a:pt x="5780" y="4504"/>
                    <a:pt x="5780" y="4504"/>
                  </a:cubicBezTo>
                  <a:lnTo>
                    <a:pt x="5780" y="4504"/>
                  </a:lnTo>
                  <a:cubicBezTo>
                    <a:pt x="5774" y="6914"/>
                    <a:pt x="5774" y="6914"/>
                    <a:pt x="5774" y="6914"/>
                  </a:cubicBezTo>
                  <a:lnTo>
                    <a:pt x="5774" y="6914"/>
                  </a:ln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solidFill>
              <a:schemeClr val="accent2"/>
            </a:solidFill>
            <a:ln w="6350" cap="flat" cmpd="sng">
              <a:noFill/>
              <a:bevel/>
              <a:headEnd/>
              <a:tailEnd/>
            </a:ln>
            <a:effectLst/>
          </p:spPr>
          <p:txBody>
            <a:bodyPr wrap="none" anchor="ctr"/>
            <a:lstStyle/>
            <a:p>
              <a:endParaRPr lang="en-US"/>
            </a:p>
          </p:txBody>
        </p:sp>
        <p:sp>
          <p:nvSpPr>
            <p:cNvPr id="117" name="Freeform 11"/>
            <p:cNvSpPr>
              <a:spLocks noChangeArrowheads="1"/>
            </p:cNvSpPr>
            <p:nvPr/>
          </p:nvSpPr>
          <p:spPr bwMode="auto">
            <a:xfrm>
              <a:off x="18843382" y="8789138"/>
              <a:ext cx="1905190" cy="1352346"/>
            </a:xfrm>
            <a:custGeom>
              <a:avLst/>
              <a:gdLst>
                <a:gd name="T0" fmla="*/ 2026 w 4332"/>
                <a:gd name="T1" fmla="*/ 2683 h 3074"/>
                <a:gd name="T2" fmla="*/ 0 w 4332"/>
                <a:gd name="T3" fmla="*/ 2415 h 3074"/>
                <a:gd name="T4" fmla="*/ 6 w 4332"/>
                <a:gd name="T5" fmla="*/ 5 h 3074"/>
                <a:gd name="T6" fmla="*/ 145 w 4332"/>
                <a:gd name="T7" fmla="*/ 34 h 3074"/>
                <a:gd name="T8" fmla="*/ 442 w 4332"/>
                <a:gd name="T9" fmla="*/ 58 h 3074"/>
                <a:gd name="T10" fmla="*/ 623 w 4332"/>
                <a:gd name="T11" fmla="*/ 168 h 3074"/>
                <a:gd name="T12" fmla="*/ 716 w 4332"/>
                <a:gd name="T13" fmla="*/ 331 h 3074"/>
                <a:gd name="T14" fmla="*/ 879 w 4332"/>
                <a:gd name="T15" fmla="*/ 296 h 3074"/>
                <a:gd name="T16" fmla="*/ 1129 w 4332"/>
                <a:gd name="T17" fmla="*/ 518 h 3074"/>
                <a:gd name="T18" fmla="*/ 1257 w 4332"/>
                <a:gd name="T19" fmla="*/ 768 h 3074"/>
                <a:gd name="T20" fmla="*/ 1560 w 4332"/>
                <a:gd name="T21" fmla="*/ 983 h 3074"/>
                <a:gd name="T22" fmla="*/ 1845 w 4332"/>
                <a:gd name="T23" fmla="*/ 1240 h 3074"/>
                <a:gd name="T24" fmla="*/ 1915 w 4332"/>
                <a:gd name="T25" fmla="*/ 1164 h 3074"/>
                <a:gd name="T26" fmla="*/ 2171 w 4332"/>
                <a:gd name="T27" fmla="*/ 1071 h 3074"/>
                <a:gd name="T28" fmla="*/ 2427 w 4332"/>
                <a:gd name="T29" fmla="*/ 1170 h 3074"/>
                <a:gd name="T30" fmla="*/ 2596 w 4332"/>
                <a:gd name="T31" fmla="*/ 1193 h 3074"/>
                <a:gd name="T32" fmla="*/ 2637 w 4332"/>
                <a:gd name="T33" fmla="*/ 1158 h 3074"/>
                <a:gd name="T34" fmla="*/ 2753 w 4332"/>
                <a:gd name="T35" fmla="*/ 1193 h 3074"/>
                <a:gd name="T36" fmla="*/ 3184 w 4332"/>
                <a:gd name="T37" fmla="*/ 1135 h 3074"/>
                <a:gd name="T38" fmla="*/ 3405 w 4332"/>
                <a:gd name="T39" fmla="*/ 1385 h 3074"/>
                <a:gd name="T40" fmla="*/ 3522 w 4332"/>
                <a:gd name="T41" fmla="*/ 1664 h 3074"/>
                <a:gd name="T42" fmla="*/ 4331 w 4332"/>
                <a:gd name="T43" fmla="*/ 2072 h 3074"/>
                <a:gd name="T44" fmla="*/ 4226 w 4332"/>
                <a:gd name="T45" fmla="*/ 2066 h 3074"/>
                <a:gd name="T46" fmla="*/ 4063 w 4332"/>
                <a:gd name="T47" fmla="*/ 2223 h 3074"/>
                <a:gd name="T48" fmla="*/ 3894 w 4332"/>
                <a:gd name="T49" fmla="*/ 2235 h 3074"/>
                <a:gd name="T50" fmla="*/ 3621 w 4332"/>
                <a:gd name="T51" fmla="*/ 2235 h 3074"/>
                <a:gd name="T52" fmla="*/ 3446 w 4332"/>
                <a:gd name="T53" fmla="*/ 2247 h 3074"/>
                <a:gd name="T54" fmla="*/ 3208 w 4332"/>
                <a:gd name="T55" fmla="*/ 2276 h 3074"/>
                <a:gd name="T56" fmla="*/ 3126 w 4332"/>
                <a:gd name="T57" fmla="*/ 2421 h 3074"/>
                <a:gd name="T58" fmla="*/ 3068 w 4332"/>
                <a:gd name="T59" fmla="*/ 2555 h 3074"/>
                <a:gd name="T60" fmla="*/ 2719 w 4332"/>
                <a:gd name="T61" fmla="*/ 2759 h 3074"/>
                <a:gd name="T62" fmla="*/ 2556 w 4332"/>
                <a:gd name="T63" fmla="*/ 2881 h 3074"/>
                <a:gd name="T64" fmla="*/ 2643 w 4332"/>
                <a:gd name="T65" fmla="*/ 2916 h 3074"/>
                <a:gd name="T66" fmla="*/ 2532 w 4332"/>
                <a:gd name="T67" fmla="*/ 2887 h 3074"/>
                <a:gd name="T68" fmla="*/ 2369 w 4332"/>
                <a:gd name="T69" fmla="*/ 2846 h 3074"/>
                <a:gd name="T70" fmla="*/ 2340 w 4332"/>
                <a:gd name="T71" fmla="*/ 2753 h 3074"/>
                <a:gd name="T72" fmla="*/ 2189 w 4332"/>
                <a:gd name="T73" fmla="*/ 2730 h 3074"/>
                <a:gd name="T74" fmla="*/ 2142 w 4332"/>
                <a:gd name="T75" fmla="*/ 2613 h 3074"/>
                <a:gd name="T76" fmla="*/ 2043 w 4332"/>
                <a:gd name="T77" fmla="*/ 2613 h 3074"/>
                <a:gd name="T78" fmla="*/ 1851 w 4332"/>
                <a:gd name="T79" fmla="*/ 2613 h 3074"/>
                <a:gd name="T80" fmla="*/ 1944 w 4332"/>
                <a:gd name="T81" fmla="*/ 2334 h 3074"/>
                <a:gd name="T82" fmla="*/ 1746 w 4332"/>
                <a:gd name="T83" fmla="*/ 2381 h 3074"/>
                <a:gd name="T84" fmla="*/ 1705 w 4332"/>
                <a:gd name="T85" fmla="*/ 2491 h 3074"/>
                <a:gd name="T86" fmla="*/ 1711 w 4332"/>
                <a:gd name="T87" fmla="*/ 2538 h 3074"/>
                <a:gd name="T88" fmla="*/ 1304 w 4332"/>
                <a:gd name="T89" fmla="*/ 2817 h 3074"/>
                <a:gd name="T90" fmla="*/ 1106 w 4332"/>
                <a:gd name="T91" fmla="*/ 2841 h 3074"/>
                <a:gd name="T92" fmla="*/ 681 w 4332"/>
                <a:gd name="T93" fmla="*/ 2596 h 3074"/>
                <a:gd name="T94" fmla="*/ 401 w 4332"/>
                <a:gd name="T95" fmla="*/ 2532 h 3074"/>
                <a:gd name="T96" fmla="*/ 308 w 4332"/>
                <a:gd name="T97" fmla="*/ 2602 h 3074"/>
                <a:gd name="T98" fmla="*/ 169 w 4332"/>
                <a:gd name="T99" fmla="*/ 2515 h 3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2" h="3074">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lnTo>
                    <a:pt x="0" y="2415"/>
                  </a:lnTo>
                  <a:cubicBezTo>
                    <a:pt x="6" y="5"/>
                    <a:pt x="6" y="5"/>
                    <a:pt x="6" y="5"/>
                  </a:cubicBezTo>
                  <a:lnTo>
                    <a:pt x="6" y="5"/>
                  </a:ln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lnTo>
                    <a:pt x="4331" y="2072"/>
                  </a:ln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grpFill/>
            <a:ln w="6350"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8" name="Freeform 12"/>
            <p:cNvSpPr>
              <a:spLocks noChangeArrowheads="1"/>
            </p:cNvSpPr>
            <p:nvPr/>
          </p:nvSpPr>
          <p:spPr bwMode="auto">
            <a:xfrm>
              <a:off x="18847261" y="7333957"/>
              <a:ext cx="2669596" cy="2367092"/>
            </a:xfrm>
            <a:custGeom>
              <a:avLst/>
              <a:gdLst>
                <a:gd name="T0" fmla="*/ 4331 w 6067"/>
                <a:gd name="T1" fmla="*/ 5314 h 5379"/>
                <a:gd name="T2" fmla="*/ 4290 w 6067"/>
                <a:gd name="T3" fmla="*/ 5145 h 5379"/>
                <a:gd name="T4" fmla="*/ 4343 w 6067"/>
                <a:gd name="T5" fmla="*/ 4912 h 5379"/>
                <a:gd name="T6" fmla="*/ 4412 w 6067"/>
                <a:gd name="T7" fmla="*/ 4615 h 5379"/>
                <a:gd name="T8" fmla="*/ 4453 w 6067"/>
                <a:gd name="T9" fmla="*/ 4307 h 5379"/>
                <a:gd name="T10" fmla="*/ 4605 w 6067"/>
                <a:gd name="T11" fmla="*/ 3992 h 5379"/>
                <a:gd name="T12" fmla="*/ 4651 w 6067"/>
                <a:gd name="T13" fmla="*/ 3969 h 5379"/>
                <a:gd name="T14" fmla="*/ 4674 w 6067"/>
                <a:gd name="T15" fmla="*/ 3894 h 5379"/>
                <a:gd name="T16" fmla="*/ 4762 w 6067"/>
                <a:gd name="T17" fmla="*/ 3666 h 5379"/>
                <a:gd name="T18" fmla="*/ 4866 w 6067"/>
                <a:gd name="T19" fmla="*/ 3387 h 5379"/>
                <a:gd name="T20" fmla="*/ 4901 w 6067"/>
                <a:gd name="T21" fmla="*/ 3038 h 5379"/>
                <a:gd name="T22" fmla="*/ 4948 w 6067"/>
                <a:gd name="T23" fmla="*/ 2974 h 5379"/>
                <a:gd name="T24" fmla="*/ 5082 w 6067"/>
                <a:gd name="T25" fmla="*/ 2828 h 5379"/>
                <a:gd name="T26" fmla="*/ 5123 w 6067"/>
                <a:gd name="T27" fmla="*/ 2799 h 5379"/>
                <a:gd name="T28" fmla="*/ 5414 w 6067"/>
                <a:gd name="T29" fmla="*/ 2496 h 5379"/>
                <a:gd name="T30" fmla="*/ 5501 w 6067"/>
                <a:gd name="T31" fmla="*/ 2310 h 5379"/>
                <a:gd name="T32" fmla="*/ 5670 w 6067"/>
                <a:gd name="T33" fmla="*/ 2031 h 5379"/>
                <a:gd name="T34" fmla="*/ 5821 w 6067"/>
                <a:gd name="T35" fmla="*/ 1583 h 5379"/>
                <a:gd name="T36" fmla="*/ 5862 w 6067"/>
                <a:gd name="T37" fmla="*/ 1140 h 5379"/>
                <a:gd name="T38" fmla="*/ 5914 w 6067"/>
                <a:gd name="T39" fmla="*/ 936 h 5379"/>
                <a:gd name="T40" fmla="*/ 5868 w 6067"/>
                <a:gd name="T41" fmla="*/ 703 h 5379"/>
                <a:gd name="T42" fmla="*/ 6043 w 6067"/>
                <a:gd name="T43" fmla="*/ 174 h 5379"/>
                <a:gd name="T44" fmla="*/ 5955 w 6067"/>
                <a:gd name="T45" fmla="*/ 46 h 5379"/>
                <a:gd name="T46" fmla="*/ 5693 w 6067"/>
                <a:gd name="T47" fmla="*/ 104 h 5379"/>
                <a:gd name="T48" fmla="*/ 5286 w 6067"/>
                <a:gd name="T49" fmla="*/ 214 h 5379"/>
                <a:gd name="T50" fmla="*/ 5227 w 6067"/>
                <a:gd name="T51" fmla="*/ 447 h 5379"/>
                <a:gd name="T52" fmla="*/ 4913 w 6067"/>
                <a:gd name="T53" fmla="*/ 389 h 5379"/>
                <a:gd name="T54" fmla="*/ 4610 w 6067"/>
                <a:gd name="T55" fmla="*/ 273 h 5379"/>
                <a:gd name="T56" fmla="*/ 4261 w 6067"/>
                <a:gd name="T57" fmla="*/ 255 h 5379"/>
                <a:gd name="T58" fmla="*/ 3894 w 6067"/>
                <a:gd name="T59" fmla="*/ 389 h 5379"/>
                <a:gd name="T60" fmla="*/ 0 w 6067"/>
                <a:gd name="T61" fmla="*/ 3311 h 5379"/>
                <a:gd name="T62" fmla="*/ 279 w 6067"/>
                <a:gd name="T63" fmla="*/ 3410 h 5379"/>
                <a:gd name="T64" fmla="*/ 593 w 6067"/>
                <a:gd name="T65" fmla="*/ 3439 h 5379"/>
                <a:gd name="T66" fmla="*/ 710 w 6067"/>
                <a:gd name="T67" fmla="*/ 3637 h 5379"/>
                <a:gd name="T68" fmla="*/ 1030 w 6067"/>
                <a:gd name="T69" fmla="*/ 3696 h 5379"/>
                <a:gd name="T70" fmla="*/ 1251 w 6067"/>
                <a:gd name="T71" fmla="*/ 4033 h 5379"/>
                <a:gd name="T72" fmla="*/ 1554 w 6067"/>
                <a:gd name="T73" fmla="*/ 4289 h 5379"/>
                <a:gd name="T74" fmla="*/ 1862 w 6067"/>
                <a:gd name="T75" fmla="*/ 4528 h 5379"/>
                <a:gd name="T76" fmla="*/ 2107 w 6067"/>
                <a:gd name="T77" fmla="*/ 4400 h 5379"/>
                <a:gd name="T78" fmla="*/ 2421 w 6067"/>
                <a:gd name="T79" fmla="*/ 4476 h 5379"/>
                <a:gd name="T80" fmla="*/ 2614 w 6067"/>
                <a:gd name="T81" fmla="*/ 4499 h 5379"/>
                <a:gd name="T82" fmla="*/ 2689 w 6067"/>
                <a:gd name="T83" fmla="*/ 4470 h 5379"/>
                <a:gd name="T84" fmla="*/ 3178 w 6067"/>
                <a:gd name="T85" fmla="*/ 4441 h 5379"/>
                <a:gd name="T86" fmla="*/ 3463 w 6067"/>
                <a:gd name="T87" fmla="*/ 4883 h 5379"/>
                <a:gd name="T88" fmla="*/ 4325 w 6067"/>
                <a:gd name="T89" fmla="*/ 5378 h 5379"/>
                <a:gd name="T90" fmla="*/ 4046 w 6067"/>
                <a:gd name="T91" fmla="*/ 4068 h 5379"/>
                <a:gd name="T92" fmla="*/ 3912 w 6067"/>
                <a:gd name="T93" fmla="*/ 4348 h 5379"/>
                <a:gd name="T94" fmla="*/ 3731 w 6067"/>
                <a:gd name="T95" fmla="*/ 4220 h 5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7" h="5379">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lnTo>
                    <a:pt x="4605" y="3992"/>
                  </a:lnTo>
                  <a:cubicBezTo>
                    <a:pt x="4599" y="3987"/>
                    <a:pt x="4593" y="3987"/>
                    <a:pt x="4593" y="3975"/>
                  </a:cubicBezTo>
                  <a:cubicBezTo>
                    <a:pt x="4593" y="3958"/>
                    <a:pt x="4634" y="3934"/>
                    <a:pt x="4651" y="3969"/>
                  </a:cubicBezTo>
                  <a:lnTo>
                    <a:pt x="4651" y="3969"/>
                  </a:ln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lnTo>
                    <a:pt x="6043" y="0"/>
                  </a:ln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lnTo>
                    <a:pt x="11" y="459"/>
                  </a:lnTo>
                  <a:cubicBezTo>
                    <a:pt x="0" y="3311"/>
                    <a:pt x="0" y="3311"/>
                    <a:pt x="0" y="3311"/>
                  </a:cubicBezTo>
                  <a:lnTo>
                    <a:pt x="0" y="3311"/>
                  </a:ln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grpFill/>
            <a:ln w="6350" cap="flat" cmpd="sng">
              <a:solidFill>
                <a:schemeClr val="bg1"/>
              </a:solidFill>
              <a:bevel/>
              <a:headEnd/>
              <a:tailEnd/>
            </a:ln>
            <a:effectLst/>
          </p:spPr>
          <p:txBody>
            <a:bodyPr wrap="none" anchor="ctr"/>
            <a:lstStyle/>
            <a:p>
              <a:endParaRPr lang="en-US"/>
            </a:p>
          </p:txBody>
        </p:sp>
        <p:sp>
          <p:nvSpPr>
            <p:cNvPr id="119" name="Freeform 13"/>
            <p:cNvSpPr>
              <a:spLocks noChangeArrowheads="1"/>
            </p:cNvSpPr>
            <p:nvPr/>
          </p:nvSpPr>
          <p:spPr bwMode="auto">
            <a:xfrm>
              <a:off x="19452577" y="10263720"/>
              <a:ext cx="973937" cy="1142800"/>
            </a:xfrm>
            <a:custGeom>
              <a:avLst/>
              <a:gdLst>
                <a:gd name="T0" fmla="*/ 1945 w 2214"/>
                <a:gd name="T1" fmla="*/ 1915 h 2597"/>
                <a:gd name="T2" fmla="*/ 1997 w 2214"/>
                <a:gd name="T3" fmla="*/ 2154 h 2597"/>
                <a:gd name="T4" fmla="*/ 1968 w 2214"/>
                <a:gd name="T5" fmla="*/ 2305 h 2597"/>
                <a:gd name="T6" fmla="*/ 1869 w 2214"/>
                <a:gd name="T7" fmla="*/ 2288 h 2597"/>
                <a:gd name="T8" fmla="*/ 1834 w 2214"/>
                <a:gd name="T9" fmla="*/ 2183 h 2597"/>
                <a:gd name="T10" fmla="*/ 1939 w 2214"/>
                <a:gd name="T11" fmla="*/ 2206 h 2597"/>
                <a:gd name="T12" fmla="*/ 1724 w 2214"/>
                <a:gd name="T13" fmla="*/ 2136 h 2597"/>
                <a:gd name="T14" fmla="*/ 1636 w 2214"/>
                <a:gd name="T15" fmla="*/ 2212 h 2597"/>
                <a:gd name="T16" fmla="*/ 1561 w 2214"/>
                <a:gd name="T17" fmla="*/ 2328 h 2597"/>
                <a:gd name="T18" fmla="*/ 1537 w 2214"/>
                <a:gd name="T19" fmla="*/ 2386 h 2597"/>
                <a:gd name="T20" fmla="*/ 1479 w 2214"/>
                <a:gd name="T21" fmla="*/ 2491 h 2597"/>
                <a:gd name="T22" fmla="*/ 1194 w 2214"/>
                <a:gd name="T23" fmla="*/ 2538 h 2597"/>
                <a:gd name="T24" fmla="*/ 1031 w 2214"/>
                <a:gd name="T25" fmla="*/ 2456 h 2597"/>
                <a:gd name="T26" fmla="*/ 751 w 2214"/>
                <a:gd name="T27" fmla="*/ 1996 h 2597"/>
                <a:gd name="T28" fmla="*/ 664 w 2214"/>
                <a:gd name="T29" fmla="*/ 1700 h 2597"/>
                <a:gd name="T30" fmla="*/ 780 w 2214"/>
                <a:gd name="T31" fmla="*/ 1828 h 2597"/>
                <a:gd name="T32" fmla="*/ 746 w 2214"/>
                <a:gd name="T33" fmla="*/ 1694 h 2597"/>
                <a:gd name="T34" fmla="*/ 449 w 2214"/>
                <a:gd name="T35" fmla="*/ 1158 h 2597"/>
                <a:gd name="T36" fmla="*/ 379 w 2214"/>
                <a:gd name="T37" fmla="*/ 890 h 2597"/>
                <a:gd name="T38" fmla="*/ 425 w 2214"/>
                <a:gd name="T39" fmla="*/ 698 h 2597"/>
                <a:gd name="T40" fmla="*/ 600 w 2214"/>
                <a:gd name="T41" fmla="*/ 774 h 2597"/>
                <a:gd name="T42" fmla="*/ 1042 w 2214"/>
                <a:gd name="T43" fmla="*/ 937 h 2597"/>
                <a:gd name="T44" fmla="*/ 1322 w 2214"/>
                <a:gd name="T45" fmla="*/ 1030 h 2597"/>
                <a:gd name="T46" fmla="*/ 1514 w 2214"/>
                <a:gd name="T47" fmla="*/ 1065 h 2597"/>
                <a:gd name="T48" fmla="*/ 1473 w 2214"/>
                <a:gd name="T49" fmla="*/ 890 h 2597"/>
                <a:gd name="T50" fmla="*/ 1694 w 2214"/>
                <a:gd name="T51" fmla="*/ 908 h 2597"/>
                <a:gd name="T52" fmla="*/ 1986 w 2214"/>
                <a:gd name="T53" fmla="*/ 751 h 2597"/>
                <a:gd name="T54" fmla="*/ 2125 w 2214"/>
                <a:gd name="T55" fmla="*/ 943 h 2597"/>
                <a:gd name="T56" fmla="*/ 2131 w 2214"/>
                <a:gd name="T57" fmla="*/ 1141 h 2597"/>
                <a:gd name="T58" fmla="*/ 2137 w 2214"/>
                <a:gd name="T59" fmla="*/ 1385 h 2597"/>
                <a:gd name="T60" fmla="*/ 2149 w 2214"/>
                <a:gd name="T61" fmla="*/ 1595 h 2597"/>
                <a:gd name="T62" fmla="*/ 2108 w 2214"/>
                <a:gd name="T63" fmla="*/ 1531 h 2597"/>
                <a:gd name="T64" fmla="*/ 2009 w 2214"/>
                <a:gd name="T65" fmla="*/ 1769 h 2597"/>
                <a:gd name="T66" fmla="*/ 1665 w 2214"/>
                <a:gd name="T67" fmla="*/ 2381 h 2597"/>
                <a:gd name="T68" fmla="*/ 1683 w 2214"/>
                <a:gd name="T69" fmla="*/ 2451 h 2597"/>
                <a:gd name="T70" fmla="*/ 2055 w 2214"/>
                <a:gd name="T71" fmla="*/ 1932 h 2597"/>
                <a:gd name="T72" fmla="*/ 2044 w 2214"/>
                <a:gd name="T73" fmla="*/ 1921 h 2597"/>
                <a:gd name="T74" fmla="*/ 2061 w 2214"/>
                <a:gd name="T75" fmla="*/ 1973 h 2597"/>
                <a:gd name="T76" fmla="*/ 513 w 2214"/>
                <a:gd name="T77" fmla="*/ 669 h 2597"/>
                <a:gd name="T78" fmla="*/ 559 w 2214"/>
                <a:gd name="T79" fmla="*/ 687 h 2597"/>
                <a:gd name="T80" fmla="*/ 1916 w 2214"/>
                <a:gd name="T81" fmla="*/ 169 h 2597"/>
                <a:gd name="T82" fmla="*/ 1951 w 2214"/>
                <a:gd name="T83" fmla="*/ 273 h 2597"/>
                <a:gd name="T84" fmla="*/ 2096 w 2214"/>
                <a:gd name="T85" fmla="*/ 390 h 2597"/>
                <a:gd name="T86" fmla="*/ 2143 w 2214"/>
                <a:gd name="T87" fmla="*/ 343 h 2597"/>
                <a:gd name="T88" fmla="*/ 2131 w 2214"/>
                <a:gd name="T89" fmla="*/ 297 h 2597"/>
                <a:gd name="T90" fmla="*/ 1916 w 2214"/>
                <a:gd name="T91" fmla="*/ 169 h 2597"/>
                <a:gd name="T92" fmla="*/ 2050 w 2214"/>
                <a:gd name="T93" fmla="*/ 477 h 2597"/>
                <a:gd name="T94" fmla="*/ 2137 w 2214"/>
                <a:gd name="T95" fmla="*/ 518 h 2597"/>
                <a:gd name="T96" fmla="*/ 2172 w 2214"/>
                <a:gd name="T97" fmla="*/ 454 h 2597"/>
                <a:gd name="T98" fmla="*/ 2067 w 2214"/>
                <a:gd name="T99" fmla="*/ 599 h 2597"/>
                <a:gd name="T100" fmla="*/ 2114 w 2214"/>
                <a:gd name="T101" fmla="*/ 582 h 2597"/>
                <a:gd name="T102" fmla="*/ 483 w 2214"/>
                <a:gd name="T103" fmla="*/ 541 h 2597"/>
                <a:gd name="T104" fmla="*/ 483 w 2214"/>
                <a:gd name="T105" fmla="*/ 541 h 2597"/>
                <a:gd name="T106" fmla="*/ 59 w 2214"/>
                <a:gd name="T107" fmla="*/ 6 h 2597"/>
                <a:gd name="T108" fmla="*/ 12 w 2214"/>
                <a:gd name="T109" fmla="*/ 75 h 2597"/>
                <a:gd name="T110" fmla="*/ 0 w 2214"/>
                <a:gd name="T111" fmla="*/ 209 h 2597"/>
                <a:gd name="T112" fmla="*/ 41 w 2214"/>
                <a:gd name="T113" fmla="*/ 332 h 2597"/>
                <a:gd name="T114" fmla="*/ 117 w 2214"/>
                <a:gd name="T115" fmla="*/ 128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2597">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grpFill/>
            <a:ln w="6350" cap="flat" cmpd="sng">
              <a:solidFill>
                <a:schemeClr val="bg1"/>
              </a:solidFill>
              <a:bevel/>
              <a:headEnd/>
              <a:tailEnd/>
            </a:ln>
            <a:effectLst/>
          </p:spPr>
          <p:txBody>
            <a:bodyPr wrap="none" anchor="ctr"/>
            <a:lstStyle/>
            <a:p>
              <a:endParaRPr lang="en-US"/>
            </a:p>
          </p:txBody>
        </p:sp>
      </p:grpSp>
      <p:sp>
        <p:nvSpPr>
          <p:cNvPr id="15" name="TextBox 14"/>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6" name="TextBox 15"/>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smtClean="0">
                <a:solidFill>
                  <a:schemeClr val="tx1">
                    <a:alpha val="65000"/>
                  </a:schemeClr>
                </a:solidFill>
                <a:ea typeface="Source Sans Pro" charset="0"/>
                <a:cs typeface="Source Sans Pro" charset="0"/>
              </a:rPr>
              <a:t>randomised</a:t>
            </a:r>
            <a:r>
              <a:rPr lang="en-US" sz="1000" dirty="0" smtClean="0">
                <a:solidFill>
                  <a:schemeClr val="tx1">
                    <a:alpha val="65000"/>
                  </a:schemeClr>
                </a:solidFill>
                <a:ea typeface="Source Sans Pro" charset="0"/>
                <a:cs typeface="Source Sans Pro" charset="0"/>
              </a:rPr>
              <a:t>.</a:t>
            </a:r>
            <a:endParaRPr lang="en-US" sz="1000" dirty="0">
              <a:solidFill>
                <a:schemeClr val="tx1">
                  <a:alpha val="65000"/>
                </a:schemeClr>
              </a:solidFill>
              <a:ea typeface="Source Sans Pro" charset="0"/>
              <a:cs typeface="Source Sans Pro" charset="0"/>
            </a:endParaRPr>
          </a:p>
        </p:txBody>
      </p:sp>
      <p:sp>
        <p:nvSpPr>
          <p:cNvPr id="17" name="Rectangle 1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8" name="Right Triangle 17"/>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72225931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UNITED</a:t>
            </a:r>
            <a:br>
              <a:rPr lang="en-US" dirty="0"/>
            </a:br>
            <a:r>
              <a:rPr lang="en-US" dirty="0"/>
              <a:t>KINGDOM</a:t>
            </a:r>
          </a:p>
        </p:txBody>
      </p:sp>
      <p:grpSp>
        <p:nvGrpSpPr>
          <p:cNvPr id="14" name="Group 472"/>
          <p:cNvGrpSpPr/>
          <p:nvPr/>
        </p:nvGrpSpPr>
        <p:grpSpPr>
          <a:xfrm>
            <a:off x="6899944" y="339599"/>
            <a:ext cx="3628147" cy="6025121"/>
            <a:chOff x="3338296" y="1084264"/>
            <a:chExt cx="5625733" cy="9342436"/>
          </a:xfrm>
          <a:solidFill>
            <a:schemeClr val="bg2">
              <a:lumMod val="90000"/>
            </a:schemeClr>
          </a:solidFill>
        </p:grpSpPr>
        <p:sp>
          <p:nvSpPr>
            <p:cNvPr id="15"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2"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3"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4"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5"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6"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7"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8"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9"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0"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1"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2"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3"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4"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5"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6"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7"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8"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9"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0"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1"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2"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3"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4"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5"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6"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7"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8"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9"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0"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1"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2"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3"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4"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5"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6"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7"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8"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9"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0"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1"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2"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3"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4"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5"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6"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7"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8"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9"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0"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1"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2"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3"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4"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5"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6"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7"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8"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9"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0"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1"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2"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3"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4"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5"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6"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7"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8"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9"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0"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1"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2"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3"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4"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5"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6"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7"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8"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9"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0"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1"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2"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3"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4"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5"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6"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7"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8"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9"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0"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1"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0"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1"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2"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3"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4"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5"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6"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7"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8"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9"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0"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1"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2"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3"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4"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5"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6"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7"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8"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9"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0"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1"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2"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3"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4"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5"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6"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7"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8"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9"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0"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1"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2"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3"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4"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5"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6"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7"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8"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9"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0"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1"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2"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3"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4"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5"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6"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7"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8"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9"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0"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1"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2"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3"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4"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5"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6"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7"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8"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9"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0"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1"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2"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3"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4"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5"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6"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7"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8"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9"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0"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1"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2"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3"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4"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5"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6"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7"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8"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9"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0"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1"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2"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3"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4"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5"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6"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7"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8"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9"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0"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1"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2"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3"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4"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5"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6"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7"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8"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9"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20"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grpSp>
      <p:sp>
        <p:nvSpPr>
          <p:cNvPr id="221" name="TextBox 220"/>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222" name="TextBox 221"/>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smtClean="0">
                <a:solidFill>
                  <a:schemeClr val="tx1">
                    <a:alpha val="65000"/>
                  </a:schemeClr>
                </a:solidFill>
                <a:ea typeface="Source Sans Pro" charset="0"/>
                <a:cs typeface="Source Sans Pro" charset="0"/>
              </a:rPr>
              <a:t>randomised</a:t>
            </a:r>
            <a:r>
              <a:rPr lang="en-US" sz="1000" dirty="0" smtClean="0">
                <a:solidFill>
                  <a:schemeClr val="tx1">
                    <a:alpha val="65000"/>
                  </a:schemeClr>
                </a:solidFill>
                <a:ea typeface="Source Sans Pro" charset="0"/>
                <a:cs typeface="Source Sans Pro" charset="0"/>
              </a:rPr>
              <a:t>.</a:t>
            </a:r>
            <a:endParaRPr lang="en-US" sz="1000" dirty="0">
              <a:solidFill>
                <a:schemeClr val="tx1">
                  <a:alpha val="65000"/>
                </a:schemeClr>
              </a:solidFill>
              <a:ea typeface="Source Sans Pro" charset="0"/>
              <a:cs typeface="Source Sans Pro" charset="0"/>
            </a:endParaRPr>
          </a:p>
        </p:txBody>
      </p:sp>
      <p:sp>
        <p:nvSpPr>
          <p:cNvPr id="225" name="Rectangle 22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226" name="Right Triangle 22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43471755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EUROPE </a:t>
            </a:r>
            <a:br>
              <a:rPr lang="en-US" dirty="0"/>
            </a:br>
            <a:r>
              <a:rPr lang="en-US" dirty="0"/>
              <a:t>MAP</a:t>
            </a:r>
          </a:p>
        </p:txBody>
      </p:sp>
      <p:grpSp>
        <p:nvGrpSpPr>
          <p:cNvPr id="221" name="Group 157"/>
          <p:cNvGrpSpPr/>
          <p:nvPr/>
        </p:nvGrpSpPr>
        <p:grpSpPr>
          <a:xfrm>
            <a:off x="5003311" y="4"/>
            <a:ext cx="7188699" cy="5257800"/>
            <a:chOff x="2979926" y="-33603"/>
            <a:chExt cx="6221676" cy="4549336"/>
          </a:xfrm>
          <a:solidFill>
            <a:schemeClr val="bg2">
              <a:lumMod val="90000"/>
            </a:schemeClr>
          </a:solidFill>
        </p:grpSpPr>
        <p:sp>
          <p:nvSpPr>
            <p:cNvPr id="222"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3"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4"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5"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6"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7"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8"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9"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0"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1"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2"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3"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solidFill>
              <a:schemeClr val="accent2"/>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4"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5"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6"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7"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8"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9"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0"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solidFill>
              <a:schemeClr val="accent1"/>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1"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2"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3"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4"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5"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6"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7"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8"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9"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0"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1"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2"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3"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4"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5"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6"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7"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8"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solidFill>
              <a:schemeClr val="accent2"/>
            </a:solidFill>
            <a:ln w="3175" cap="rnd" cmpd="sng">
              <a:noFill/>
              <a:prstDash val="solid"/>
              <a:round/>
              <a:headEnd/>
              <a:tailEnd/>
            </a:ln>
          </p:spPr>
          <p:txBody>
            <a:bodyPr/>
            <a:lstStyle/>
            <a:p>
              <a:pPr defTabSz="1828272">
                <a:defRPr/>
              </a:pPr>
              <a:endParaRPr lang="en-US" dirty="0">
                <a:latin typeface="Lato Light"/>
              </a:endParaRPr>
            </a:p>
          </p:txBody>
        </p:sp>
        <p:sp>
          <p:nvSpPr>
            <p:cNvPr id="259"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solidFill>
              <a:schemeClr val="accent3"/>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0"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1"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2"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3"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solidFill>
              <a:schemeClr val="accent1"/>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4"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5"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solidFill>
              <a:schemeClr val="accent4"/>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6"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7" name="Freeform 203"/>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grpSp>
      <p:sp>
        <p:nvSpPr>
          <p:cNvPr id="54" name="TextBox 53"/>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55" name="TextBox 54"/>
          <p:cNvSpPr txBox="1"/>
          <p:nvPr/>
        </p:nvSpPr>
        <p:spPr>
          <a:xfrm>
            <a:off x="1879095" y="4629525"/>
            <a:ext cx="2738041" cy="1015663"/>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smtClean="0">
                <a:solidFill>
                  <a:schemeClr val="tx1">
                    <a:alpha val="65000"/>
                  </a:schemeClr>
                </a:solidFill>
                <a:ea typeface="Source Sans Pro" charset="0"/>
                <a:cs typeface="Source Sans Pro" charset="0"/>
              </a:rPr>
              <a:t>randomised</a:t>
            </a:r>
            <a:r>
              <a:rPr lang="en-US" sz="1000" dirty="0" smtClean="0">
                <a:solidFill>
                  <a:schemeClr val="tx1">
                    <a:alpha val="65000"/>
                  </a:schemeClr>
                </a:solidFill>
                <a:ea typeface="Source Sans Pro" charset="0"/>
                <a:cs typeface="Source Sans Pro" charset="0"/>
              </a:rPr>
              <a:t>.</a:t>
            </a:r>
            <a:endParaRPr lang="en-US" sz="1000" dirty="0">
              <a:solidFill>
                <a:schemeClr val="tx1">
                  <a:alpha val="65000"/>
                </a:schemeClr>
              </a:solidFill>
              <a:ea typeface="Source Sans Pro" charset="0"/>
              <a:cs typeface="Source Sans Pro" charset="0"/>
            </a:endParaRPr>
          </a:p>
        </p:txBody>
      </p:sp>
      <p:sp>
        <p:nvSpPr>
          <p:cNvPr id="56" name="Rectangle 55"/>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57" name="Right Triangle 56"/>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35154156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CHINA</a:t>
            </a:r>
            <a:br>
              <a:rPr lang="en-US" dirty="0"/>
            </a:br>
            <a:r>
              <a:rPr lang="en-US" dirty="0"/>
              <a:t>MAP</a:t>
            </a:r>
          </a:p>
        </p:txBody>
      </p:sp>
      <p:grpSp>
        <p:nvGrpSpPr>
          <p:cNvPr id="53" name="Group 4"/>
          <p:cNvGrpSpPr>
            <a:grpSpLocks noChangeAspect="1"/>
          </p:cNvGrpSpPr>
          <p:nvPr/>
        </p:nvGrpSpPr>
        <p:grpSpPr bwMode="auto">
          <a:xfrm>
            <a:off x="5586786" y="1363953"/>
            <a:ext cx="6003472" cy="4530411"/>
            <a:chOff x="-9" y="5"/>
            <a:chExt cx="5769" cy="4314"/>
          </a:xfrm>
          <a:solidFill>
            <a:schemeClr val="bg2">
              <a:lumMod val="90000"/>
            </a:schemeClr>
          </a:solidFill>
        </p:grpSpPr>
        <p:sp>
          <p:nvSpPr>
            <p:cNvPr id="54" name="Freeform 5"/>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5" name="Freeform 6"/>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solidFill>
              <a:schemeClr val="accent1"/>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6" name="Freeform 7"/>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3175" cap="rnd" cmpd="sng">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7" name="Freeform 8"/>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3175" cap="rnd" cmpd="sng">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8" name="Freeform 9"/>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9" name="Freeform 10"/>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0" name="Freeform 11"/>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1" name="Freeform 12"/>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solidFill>
              <a:schemeClr val="accent2"/>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2" name="Freeform 13"/>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3" name="Freeform 14"/>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4" name="Freeform 15"/>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5" name="Freeform 16"/>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6" name="Freeform 17"/>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7" name="Freeform 18"/>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8" name="Freeform 19"/>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9" name="Freeform 20"/>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0" name="Freeform 21"/>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1" name="Freeform 22"/>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2" name="Freeform 23"/>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3" name="Freeform 24"/>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4" name="Freeform 25"/>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5" name="Freeform 26"/>
            <p:cNvSpPr>
              <a:spLocks/>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6" name="Freeform 27"/>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7" name="Freeform 28"/>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8" name="Freeform 29"/>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9" name="Freeform 30"/>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0" name="Freeform 31"/>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1" name="Freeform 32"/>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2" name="Freeform 33"/>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3" name="Freeform 34"/>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4" name="Freeform 35"/>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5" name="Freeform 36"/>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6" name="Freeform 37"/>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7" name="Freeform 38"/>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sp>
        <p:nvSpPr>
          <p:cNvPr id="42" name="TextBox 41"/>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43" name="TextBox 42"/>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smtClean="0">
                <a:solidFill>
                  <a:schemeClr val="tx1">
                    <a:alpha val="65000"/>
                  </a:schemeClr>
                </a:solidFill>
                <a:ea typeface="Source Sans Pro" charset="0"/>
                <a:cs typeface="Source Sans Pro" charset="0"/>
              </a:rPr>
              <a:t>randomised</a:t>
            </a:r>
            <a:r>
              <a:rPr lang="en-US" sz="1000" dirty="0" smtClean="0">
                <a:solidFill>
                  <a:schemeClr val="tx1">
                    <a:alpha val="65000"/>
                  </a:schemeClr>
                </a:solidFill>
                <a:ea typeface="Source Sans Pro" charset="0"/>
                <a:cs typeface="Source Sans Pro" charset="0"/>
              </a:rPr>
              <a:t>.</a:t>
            </a:r>
            <a:endParaRPr lang="en-US" sz="1000" dirty="0">
              <a:solidFill>
                <a:schemeClr val="tx1">
                  <a:alpha val="65000"/>
                </a:schemeClr>
              </a:solidFill>
              <a:ea typeface="Source Sans Pro" charset="0"/>
              <a:cs typeface="Source Sans Pro" charset="0"/>
            </a:endParaRPr>
          </a:p>
        </p:txBody>
      </p:sp>
      <p:sp>
        <p:nvSpPr>
          <p:cNvPr id="44" name="Rectangle 4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45" name="Right Triangle 4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42449821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JAPAN</a:t>
            </a:r>
            <a:br>
              <a:rPr lang="en-US" dirty="0"/>
            </a:br>
            <a:r>
              <a:rPr lang="en-US" dirty="0"/>
              <a:t>MAP</a:t>
            </a:r>
          </a:p>
        </p:txBody>
      </p:sp>
      <p:grpSp>
        <p:nvGrpSpPr>
          <p:cNvPr id="41" name="Group 51"/>
          <p:cNvGrpSpPr/>
          <p:nvPr/>
        </p:nvGrpSpPr>
        <p:grpSpPr>
          <a:xfrm>
            <a:off x="6684746" y="1174175"/>
            <a:ext cx="4329743" cy="4914901"/>
            <a:chOff x="2239069" y="2908351"/>
            <a:chExt cx="8462739" cy="9606465"/>
          </a:xfrm>
          <a:solidFill>
            <a:schemeClr val="bg2">
              <a:lumMod val="90000"/>
            </a:schemeClr>
          </a:solidFill>
        </p:grpSpPr>
        <p:sp>
          <p:nvSpPr>
            <p:cNvPr id="42" name="Freeform 131"/>
            <p:cNvSpPr>
              <a:spLocks noChangeArrowheads="1"/>
            </p:cNvSpPr>
            <p:nvPr/>
          </p:nvSpPr>
          <p:spPr bwMode="auto">
            <a:xfrm>
              <a:off x="2239069" y="9900760"/>
              <a:ext cx="1670829" cy="2614056"/>
            </a:xfrm>
            <a:custGeom>
              <a:avLst/>
              <a:gdLst>
                <a:gd name="T0" fmla="*/ 2630 w 3868"/>
                <a:gd name="T1" fmla="*/ 5613 h 6049"/>
                <a:gd name="T2" fmla="*/ 2668 w 3868"/>
                <a:gd name="T3" fmla="*/ 5838 h 6049"/>
                <a:gd name="T4" fmla="*/ 2788 w 3868"/>
                <a:gd name="T5" fmla="*/ 5351 h 6049"/>
                <a:gd name="T6" fmla="*/ 2211 w 3868"/>
                <a:gd name="T7" fmla="*/ 6040 h 6049"/>
                <a:gd name="T8" fmla="*/ 2083 w 3868"/>
                <a:gd name="T9" fmla="*/ 5778 h 6049"/>
                <a:gd name="T10" fmla="*/ 1836 w 3868"/>
                <a:gd name="T11" fmla="*/ 5771 h 6049"/>
                <a:gd name="T12" fmla="*/ 1236 w 3868"/>
                <a:gd name="T13" fmla="*/ 4174 h 6049"/>
                <a:gd name="T14" fmla="*/ 1401 w 3868"/>
                <a:gd name="T15" fmla="*/ 3905 h 6049"/>
                <a:gd name="T16" fmla="*/ 1709 w 3868"/>
                <a:gd name="T17" fmla="*/ 3402 h 6049"/>
                <a:gd name="T18" fmla="*/ 2024 w 3868"/>
                <a:gd name="T19" fmla="*/ 3013 h 6049"/>
                <a:gd name="T20" fmla="*/ 1889 w 3868"/>
                <a:gd name="T21" fmla="*/ 3140 h 6049"/>
                <a:gd name="T22" fmla="*/ 1641 w 3868"/>
                <a:gd name="T23" fmla="*/ 3395 h 6049"/>
                <a:gd name="T24" fmla="*/ 1604 w 3868"/>
                <a:gd name="T25" fmla="*/ 3283 h 6049"/>
                <a:gd name="T26" fmla="*/ 1784 w 3868"/>
                <a:gd name="T27" fmla="*/ 2953 h 6049"/>
                <a:gd name="T28" fmla="*/ 1064 w 3868"/>
                <a:gd name="T29" fmla="*/ 2031 h 6049"/>
                <a:gd name="T30" fmla="*/ 1401 w 3868"/>
                <a:gd name="T31" fmla="*/ 1814 h 6049"/>
                <a:gd name="T32" fmla="*/ 1656 w 3868"/>
                <a:gd name="T33" fmla="*/ 1664 h 6049"/>
                <a:gd name="T34" fmla="*/ 2068 w 3868"/>
                <a:gd name="T35" fmla="*/ 1379 h 6049"/>
                <a:gd name="T36" fmla="*/ 2623 w 3868"/>
                <a:gd name="T37" fmla="*/ 1094 h 6049"/>
                <a:gd name="T38" fmla="*/ 3500 w 3868"/>
                <a:gd name="T39" fmla="*/ 1477 h 6049"/>
                <a:gd name="T40" fmla="*/ 3627 w 3868"/>
                <a:gd name="T41" fmla="*/ 2024 h 6049"/>
                <a:gd name="T42" fmla="*/ 3867 w 3868"/>
                <a:gd name="T43" fmla="*/ 2428 h 6049"/>
                <a:gd name="T44" fmla="*/ 3500 w 3868"/>
                <a:gd name="T45" fmla="*/ 2938 h 6049"/>
                <a:gd name="T46" fmla="*/ 3223 w 3868"/>
                <a:gd name="T47" fmla="*/ 3867 h 6049"/>
                <a:gd name="T48" fmla="*/ 2975 w 3868"/>
                <a:gd name="T49" fmla="*/ 4504 h 6049"/>
                <a:gd name="T50" fmla="*/ 2743 w 3868"/>
                <a:gd name="T51" fmla="*/ 4714 h 6049"/>
                <a:gd name="T52" fmla="*/ 2458 w 3868"/>
                <a:gd name="T53" fmla="*/ 4534 h 6049"/>
                <a:gd name="T54" fmla="*/ 2376 w 3868"/>
                <a:gd name="T55" fmla="*/ 4294 h 6049"/>
                <a:gd name="T56" fmla="*/ 2218 w 3868"/>
                <a:gd name="T57" fmla="*/ 4279 h 6049"/>
                <a:gd name="T58" fmla="*/ 2173 w 3868"/>
                <a:gd name="T59" fmla="*/ 4811 h 6049"/>
                <a:gd name="T60" fmla="*/ 1701 w 3868"/>
                <a:gd name="T61" fmla="*/ 4496 h 6049"/>
                <a:gd name="T62" fmla="*/ 1769 w 3868"/>
                <a:gd name="T63" fmla="*/ 3935 h 6049"/>
                <a:gd name="T64" fmla="*/ 1994 w 3868"/>
                <a:gd name="T65" fmla="*/ 3432 h 6049"/>
                <a:gd name="T66" fmla="*/ 2271 w 3868"/>
                <a:gd name="T67" fmla="*/ 2870 h 6049"/>
                <a:gd name="T68" fmla="*/ 2256 w 3868"/>
                <a:gd name="T69" fmla="*/ 2706 h 6049"/>
                <a:gd name="T70" fmla="*/ 1964 w 3868"/>
                <a:gd name="T71" fmla="*/ 2166 h 6049"/>
                <a:gd name="T72" fmla="*/ 1799 w 3868"/>
                <a:gd name="T73" fmla="*/ 2541 h 6049"/>
                <a:gd name="T74" fmla="*/ 1739 w 3868"/>
                <a:gd name="T75" fmla="*/ 2773 h 6049"/>
                <a:gd name="T76" fmla="*/ 1342 w 3868"/>
                <a:gd name="T77" fmla="*/ 2780 h 6049"/>
                <a:gd name="T78" fmla="*/ 1304 w 3868"/>
                <a:gd name="T79" fmla="*/ 2278 h 6049"/>
                <a:gd name="T80" fmla="*/ 1484 w 3868"/>
                <a:gd name="T81" fmla="*/ 2451 h 6049"/>
                <a:gd name="T82" fmla="*/ 1282 w 3868"/>
                <a:gd name="T83" fmla="*/ 2166 h 6049"/>
                <a:gd name="T84" fmla="*/ 1019 w 3868"/>
                <a:gd name="T85" fmla="*/ 1746 h 6049"/>
                <a:gd name="T86" fmla="*/ 884 w 3868"/>
                <a:gd name="T87" fmla="*/ 1986 h 6049"/>
                <a:gd name="T88" fmla="*/ 1027 w 3868"/>
                <a:gd name="T89" fmla="*/ 1904 h 6049"/>
                <a:gd name="T90" fmla="*/ 382 w 3868"/>
                <a:gd name="T91" fmla="*/ 2511 h 6049"/>
                <a:gd name="T92" fmla="*/ 525 w 3868"/>
                <a:gd name="T93" fmla="*/ 2353 h 6049"/>
                <a:gd name="T94" fmla="*/ 480 w 3868"/>
                <a:gd name="T95" fmla="*/ 2533 h 6049"/>
                <a:gd name="T96" fmla="*/ 247 w 3868"/>
                <a:gd name="T97" fmla="*/ 2563 h 6049"/>
                <a:gd name="T98" fmla="*/ 255 w 3868"/>
                <a:gd name="T99" fmla="*/ 2683 h 6049"/>
                <a:gd name="T100" fmla="*/ 165 w 3868"/>
                <a:gd name="T101" fmla="*/ 2870 h 6049"/>
                <a:gd name="T102" fmla="*/ 0 w 3868"/>
                <a:gd name="T103" fmla="*/ 2818 h 6049"/>
                <a:gd name="T104" fmla="*/ 1207 w 3868"/>
                <a:gd name="T105" fmla="*/ 1169 h 6049"/>
                <a:gd name="T106" fmla="*/ 1229 w 3868"/>
                <a:gd name="T107" fmla="*/ 1372 h 6049"/>
                <a:gd name="T108" fmla="*/ 832 w 3868"/>
                <a:gd name="T109" fmla="*/ 83 h 6049"/>
                <a:gd name="T110" fmla="*/ 742 w 3868"/>
                <a:gd name="T111" fmla="*/ 465 h 6049"/>
                <a:gd name="T112" fmla="*/ 712 w 3868"/>
                <a:gd name="T113" fmla="*/ 555 h 6049"/>
                <a:gd name="T114" fmla="*/ 712 w 3868"/>
                <a:gd name="T115" fmla="*/ 825 h 6049"/>
                <a:gd name="T116" fmla="*/ 862 w 3868"/>
                <a:gd name="T117" fmla="*/ 442 h 6049"/>
                <a:gd name="T118" fmla="*/ 974 w 3868"/>
                <a:gd name="T119" fmla="*/ 105 h 6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68" h="6049">
                  <a:moveTo>
                    <a:pt x="2773" y="5261"/>
                  </a:moveTo>
                  <a:lnTo>
                    <a:pt x="2773" y="5261"/>
                  </a:lnTo>
                  <a:cubicBezTo>
                    <a:pt x="2758" y="5268"/>
                    <a:pt x="2758" y="5276"/>
                    <a:pt x="2743" y="5284"/>
                  </a:cubicBezTo>
                  <a:cubicBezTo>
                    <a:pt x="2736" y="5291"/>
                    <a:pt x="2720" y="5291"/>
                    <a:pt x="2720" y="5298"/>
                  </a:cubicBezTo>
                  <a:cubicBezTo>
                    <a:pt x="2720" y="5313"/>
                    <a:pt x="2728" y="5313"/>
                    <a:pt x="2728" y="5328"/>
                  </a:cubicBezTo>
                  <a:cubicBezTo>
                    <a:pt x="2728" y="5336"/>
                    <a:pt x="2720" y="5336"/>
                    <a:pt x="2720" y="5343"/>
                  </a:cubicBezTo>
                  <a:cubicBezTo>
                    <a:pt x="2713" y="5351"/>
                    <a:pt x="2713" y="5358"/>
                    <a:pt x="2706" y="5366"/>
                  </a:cubicBezTo>
                  <a:cubicBezTo>
                    <a:pt x="2698" y="5381"/>
                    <a:pt x="2698" y="5388"/>
                    <a:pt x="2690" y="5396"/>
                  </a:cubicBezTo>
                  <a:cubicBezTo>
                    <a:pt x="2690" y="5403"/>
                    <a:pt x="2676" y="5411"/>
                    <a:pt x="2676" y="5418"/>
                  </a:cubicBezTo>
                  <a:cubicBezTo>
                    <a:pt x="2660" y="5441"/>
                    <a:pt x="2653" y="5448"/>
                    <a:pt x="2653" y="5471"/>
                  </a:cubicBezTo>
                  <a:cubicBezTo>
                    <a:pt x="2653" y="5478"/>
                    <a:pt x="2646" y="5478"/>
                    <a:pt x="2646" y="5486"/>
                  </a:cubicBezTo>
                  <a:cubicBezTo>
                    <a:pt x="2646" y="5538"/>
                    <a:pt x="2646" y="5538"/>
                    <a:pt x="2646" y="5538"/>
                  </a:cubicBezTo>
                  <a:cubicBezTo>
                    <a:pt x="2646" y="5546"/>
                    <a:pt x="2646" y="5553"/>
                    <a:pt x="2646" y="5561"/>
                  </a:cubicBezTo>
                  <a:cubicBezTo>
                    <a:pt x="2646" y="5568"/>
                    <a:pt x="2646" y="5576"/>
                    <a:pt x="2638" y="5591"/>
                  </a:cubicBezTo>
                  <a:cubicBezTo>
                    <a:pt x="2638" y="5598"/>
                    <a:pt x="2630" y="5606"/>
                    <a:pt x="2630" y="5613"/>
                  </a:cubicBezTo>
                  <a:cubicBezTo>
                    <a:pt x="2623" y="5628"/>
                    <a:pt x="2623" y="5636"/>
                    <a:pt x="2616" y="5651"/>
                  </a:cubicBezTo>
                  <a:cubicBezTo>
                    <a:pt x="2608" y="5666"/>
                    <a:pt x="2601" y="5673"/>
                    <a:pt x="2586" y="5688"/>
                  </a:cubicBezTo>
                  <a:cubicBezTo>
                    <a:pt x="2578" y="5695"/>
                    <a:pt x="2578" y="5703"/>
                    <a:pt x="2563" y="5718"/>
                  </a:cubicBezTo>
                  <a:cubicBezTo>
                    <a:pt x="2556" y="5725"/>
                    <a:pt x="2548" y="5725"/>
                    <a:pt x="2548" y="5733"/>
                  </a:cubicBezTo>
                  <a:cubicBezTo>
                    <a:pt x="2541" y="5733"/>
                    <a:pt x="2541" y="5741"/>
                    <a:pt x="2541" y="5741"/>
                  </a:cubicBezTo>
                  <a:cubicBezTo>
                    <a:pt x="2556" y="5808"/>
                    <a:pt x="2556" y="5808"/>
                    <a:pt x="2556" y="5808"/>
                  </a:cubicBezTo>
                  <a:cubicBezTo>
                    <a:pt x="2556" y="5815"/>
                    <a:pt x="2556" y="5823"/>
                    <a:pt x="2556" y="5838"/>
                  </a:cubicBezTo>
                  <a:cubicBezTo>
                    <a:pt x="2548" y="5845"/>
                    <a:pt x="2548" y="5853"/>
                    <a:pt x="2548" y="5860"/>
                  </a:cubicBezTo>
                  <a:cubicBezTo>
                    <a:pt x="2548" y="5860"/>
                    <a:pt x="2548" y="5860"/>
                    <a:pt x="2548" y="5868"/>
                  </a:cubicBezTo>
                  <a:cubicBezTo>
                    <a:pt x="2556" y="5868"/>
                    <a:pt x="2556" y="5875"/>
                    <a:pt x="2563" y="5875"/>
                  </a:cubicBezTo>
                  <a:cubicBezTo>
                    <a:pt x="2563" y="5883"/>
                    <a:pt x="2563" y="5890"/>
                    <a:pt x="2571" y="5898"/>
                  </a:cubicBezTo>
                  <a:cubicBezTo>
                    <a:pt x="2578" y="5883"/>
                    <a:pt x="2578" y="5868"/>
                    <a:pt x="2593" y="5868"/>
                  </a:cubicBezTo>
                  <a:cubicBezTo>
                    <a:pt x="2616" y="5860"/>
                    <a:pt x="2630" y="5860"/>
                    <a:pt x="2646" y="5860"/>
                  </a:cubicBezTo>
                  <a:cubicBezTo>
                    <a:pt x="2668" y="5860"/>
                    <a:pt x="2668" y="5860"/>
                    <a:pt x="2668" y="5860"/>
                  </a:cubicBezTo>
                  <a:cubicBezTo>
                    <a:pt x="2668" y="5853"/>
                    <a:pt x="2668" y="5845"/>
                    <a:pt x="2668" y="5838"/>
                  </a:cubicBezTo>
                  <a:cubicBezTo>
                    <a:pt x="2676" y="5830"/>
                    <a:pt x="2668" y="5823"/>
                    <a:pt x="2676" y="5808"/>
                  </a:cubicBezTo>
                  <a:cubicBezTo>
                    <a:pt x="2676" y="5801"/>
                    <a:pt x="2683" y="5793"/>
                    <a:pt x="2683" y="5778"/>
                  </a:cubicBezTo>
                  <a:cubicBezTo>
                    <a:pt x="2683" y="5771"/>
                    <a:pt x="2676" y="5771"/>
                    <a:pt x="2668" y="5763"/>
                  </a:cubicBezTo>
                  <a:cubicBezTo>
                    <a:pt x="2668" y="5763"/>
                    <a:pt x="2668" y="5755"/>
                    <a:pt x="2668" y="5748"/>
                  </a:cubicBezTo>
                  <a:cubicBezTo>
                    <a:pt x="2668" y="5733"/>
                    <a:pt x="2676" y="5725"/>
                    <a:pt x="2683" y="5711"/>
                  </a:cubicBezTo>
                  <a:cubicBezTo>
                    <a:pt x="2690" y="5703"/>
                    <a:pt x="2690" y="5695"/>
                    <a:pt x="2690" y="5681"/>
                  </a:cubicBezTo>
                  <a:cubicBezTo>
                    <a:pt x="2698" y="5658"/>
                    <a:pt x="2698" y="5636"/>
                    <a:pt x="2720" y="5628"/>
                  </a:cubicBezTo>
                  <a:cubicBezTo>
                    <a:pt x="2728" y="5621"/>
                    <a:pt x="2736" y="5621"/>
                    <a:pt x="2743" y="5613"/>
                  </a:cubicBezTo>
                  <a:cubicBezTo>
                    <a:pt x="2750" y="5606"/>
                    <a:pt x="2743" y="5591"/>
                    <a:pt x="2750" y="5583"/>
                  </a:cubicBezTo>
                  <a:cubicBezTo>
                    <a:pt x="2750" y="5576"/>
                    <a:pt x="2758" y="5576"/>
                    <a:pt x="2766" y="5568"/>
                  </a:cubicBezTo>
                  <a:cubicBezTo>
                    <a:pt x="2773" y="5553"/>
                    <a:pt x="2773" y="5546"/>
                    <a:pt x="2773" y="5531"/>
                  </a:cubicBezTo>
                  <a:cubicBezTo>
                    <a:pt x="2773" y="5516"/>
                    <a:pt x="2773" y="5508"/>
                    <a:pt x="2773" y="5493"/>
                  </a:cubicBezTo>
                  <a:cubicBezTo>
                    <a:pt x="2773" y="5471"/>
                    <a:pt x="2780" y="5463"/>
                    <a:pt x="2780" y="5441"/>
                  </a:cubicBezTo>
                  <a:cubicBezTo>
                    <a:pt x="2788" y="5426"/>
                    <a:pt x="2788" y="5418"/>
                    <a:pt x="2788" y="5403"/>
                  </a:cubicBezTo>
                  <a:cubicBezTo>
                    <a:pt x="2788" y="5351"/>
                    <a:pt x="2788" y="5351"/>
                    <a:pt x="2788" y="5351"/>
                  </a:cubicBezTo>
                  <a:cubicBezTo>
                    <a:pt x="2788" y="5343"/>
                    <a:pt x="2788" y="5343"/>
                    <a:pt x="2795" y="5336"/>
                  </a:cubicBezTo>
                  <a:cubicBezTo>
                    <a:pt x="2795" y="5328"/>
                    <a:pt x="2795" y="5321"/>
                    <a:pt x="2795" y="5306"/>
                  </a:cubicBezTo>
                  <a:cubicBezTo>
                    <a:pt x="2795" y="5298"/>
                    <a:pt x="2795" y="5291"/>
                    <a:pt x="2788" y="5284"/>
                  </a:cubicBezTo>
                  <a:cubicBezTo>
                    <a:pt x="2788" y="5276"/>
                    <a:pt x="2780" y="5268"/>
                    <a:pt x="2773" y="5261"/>
                  </a:cubicBezTo>
                  <a:close/>
                  <a:moveTo>
                    <a:pt x="1994" y="5845"/>
                  </a:moveTo>
                  <a:lnTo>
                    <a:pt x="1994" y="5845"/>
                  </a:lnTo>
                  <a:cubicBezTo>
                    <a:pt x="1994" y="5853"/>
                    <a:pt x="2001" y="5853"/>
                    <a:pt x="2008" y="5860"/>
                  </a:cubicBezTo>
                  <a:cubicBezTo>
                    <a:pt x="2016" y="5868"/>
                    <a:pt x="2016" y="5875"/>
                    <a:pt x="2016" y="5890"/>
                  </a:cubicBezTo>
                  <a:cubicBezTo>
                    <a:pt x="2016" y="5905"/>
                    <a:pt x="2024" y="5913"/>
                    <a:pt x="2024" y="5928"/>
                  </a:cubicBezTo>
                  <a:cubicBezTo>
                    <a:pt x="2031" y="5958"/>
                    <a:pt x="2038" y="5973"/>
                    <a:pt x="2054" y="5995"/>
                  </a:cubicBezTo>
                  <a:cubicBezTo>
                    <a:pt x="2061" y="6010"/>
                    <a:pt x="2054" y="6025"/>
                    <a:pt x="2068" y="6033"/>
                  </a:cubicBezTo>
                  <a:cubicBezTo>
                    <a:pt x="2083" y="6040"/>
                    <a:pt x="2091" y="6033"/>
                    <a:pt x="2106" y="6040"/>
                  </a:cubicBezTo>
                  <a:cubicBezTo>
                    <a:pt x="2113" y="6040"/>
                    <a:pt x="2121" y="6040"/>
                    <a:pt x="2128" y="6040"/>
                  </a:cubicBezTo>
                  <a:cubicBezTo>
                    <a:pt x="2151" y="6048"/>
                    <a:pt x="2158" y="6048"/>
                    <a:pt x="2181" y="6048"/>
                  </a:cubicBezTo>
                  <a:cubicBezTo>
                    <a:pt x="2196" y="6048"/>
                    <a:pt x="2203" y="6040"/>
                    <a:pt x="2211" y="6040"/>
                  </a:cubicBezTo>
                  <a:cubicBezTo>
                    <a:pt x="2226" y="6040"/>
                    <a:pt x="2226" y="6033"/>
                    <a:pt x="2233" y="6033"/>
                  </a:cubicBezTo>
                  <a:cubicBezTo>
                    <a:pt x="2248" y="6025"/>
                    <a:pt x="2256" y="6018"/>
                    <a:pt x="2263" y="6010"/>
                  </a:cubicBezTo>
                  <a:cubicBezTo>
                    <a:pt x="2271" y="6003"/>
                    <a:pt x="2278" y="5988"/>
                    <a:pt x="2286" y="5980"/>
                  </a:cubicBezTo>
                  <a:cubicBezTo>
                    <a:pt x="2293" y="5965"/>
                    <a:pt x="2308" y="5950"/>
                    <a:pt x="2316" y="5935"/>
                  </a:cubicBezTo>
                  <a:cubicBezTo>
                    <a:pt x="2316" y="5920"/>
                    <a:pt x="2316" y="5905"/>
                    <a:pt x="2323" y="5890"/>
                  </a:cubicBezTo>
                  <a:cubicBezTo>
                    <a:pt x="2323" y="5883"/>
                    <a:pt x="2323" y="5875"/>
                    <a:pt x="2323" y="5868"/>
                  </a:cubicBezTo>
                  <a:cubicBezTo>
                    <a:pt x="2323" y="5838"/>
                    <a:pt x="2323" y="5838"/>
                    <a:pt x="2323" y="5838"/>
                  </a:cubicBezTo>
                  <a:cubicBezTo>
                    <a:pt x="2316" y="5838"/>
                    <a:pt x="2308" y="5838"/>
                    <a:pt x="2293" y="5838"/>
                  </a:cubicBezTo>
                  <a:cubicBezTo>
                    <a:pt x="2286" y="5838"/>
                    <a:pt x="2278" y="5830"/>
                    <a:pt x="2271" y="5823"/>
                  </a:cubicBezTo>
                  <a:cubicBezTo>
                    <a:pt x="2263" y="5815"/>
                    <a:pt x="2263" y="5815"/>
                    <a:pt x="2256" y="5808"/>
                  </a:cubicBezTo>
                  <a:cubicBezTo>
                    <a:pt x="2233" y="5801"/>
                    <a:pt x="2226" y="5793"/>
                    <a:pt x="2211" y="5778"/>
                  </a:cubicBezTo>
                  <a:cubicBezTo>
                    <a:pt x="2196" y="5771"/>
                    <a:pt x="2196" y="5763"/>
                    <a:pt x="2181" y="5755"/>
                  </a:cubicBezTo>
                  <a:cubicBezTo>
                    <a:pt x="2166" y="5755"/>
                    <a:pt x="2158" y="5755"/>
                    <a:pt x="2151" y="5755"/>
                  </a:cubicBezTo>
                  <a:cubicBezTo>
                    <a:pt x="2136" y="5755"/>
                    <a:pt x="2128" y="5748"/>
                    <a:pt x="2113" y="5748"/>
                  </a:cubicBezTo>
                  <a:cubicBezTo>
                    <a:pt x="2098" y="5748"/>
                    <a:pt x="2098" y="5763"/>
                    <a:pt x="2083" y="5778"/>
                  </a:cubicBezTo>
                  <a:cubicBezTo>
                    <a:pt x="2083" y="5785"/>
                    <a:pt x="2083" y="5785"/>
                    <a:pt x="2083" y="5785"/>
                  </a:cubicBezTo>
                  <a:cubicBezTo>
                    <a:pt x="2076" y="5793"/>
                    <a:pt x="2068" y="5801"/>
                    <a:pt x="2068" y="5808"/>
                  </a:cubicBezTo>
                  <a:cubicBezTo>
                    <a:pt x="2061" y="5823"/>
                    <a:pt x="2054" y="5823"/>
                    <a:pt x="2038" y="5823"/>
                  </a:cubicBezTo>
                  <a:cubicBezTo>
                    <a:pt x="2031" y="5830"/>
                    <a:pt x="2031" y="5830"/>
                    <a:pt x="2024" y="5830"/>
                  </a:cubicBezTo>
                  <a:cubicBezTo>
                    <a:pt x="2008" y="5838"/>
                    <a:pt x="1994" y="5838"/>
                    <a:pt x="1994" y="5845"/>
                  </a:cubicBezTo>
                  <a:close/>
                  <a:moveTo>
                    <a:pt x="1746" y="5703"/>
                  </a:moveTo>
                  <a:lnTo>
                    <a:pt x="1746" y="5703"/>
                  </a:lnTo>
                  <a:cubicBezTo>
                    <a:pt x="1739" y="5711"/>
                    <a:pt x="1739" y="5711"/>
                    <a:pt x="1739" y="5718"/>
                  </a:cubicBezTo>
                  <a:cubicBezTo>
                    <a:pt x="1739" y="5725"/>
                    <a:pt x="1746" y="5733"/>
                    <a:pt x="1754" y="5733"/>
                  </a:cubicBezTo>
                  <a:cubicBezTo>
                    <a:pt x="1761" y="5741"/>
                    <a:pt x="1769" y="5748"/>
                    <a:pt x="1776" y="5755"/>
                  </a:cubicBezTo>
                  <a:cubicBezTo>
                    <a:pt x="1776" y="5763"/>
                    <a:pt x="1776" y="5763"/>
                    <a:pt x="1784" y="5763"/>
                  </a:cubicBezTo>
                  <a:cubicBezTo>
                    <a:pt x="1784" y="5771"/>
                    <a:pt x="1791" y="5771"/>
                    <a:pt x="1799" y="5778"/>
                  </a:cubicBezTo>
                  <a:cubicBezTo>
                    <a:pt x="1806" y="5785"/>
                    <a:pt x="1806" y="5793"/>
                    <a:pt x="1814" y="5793"/>
                  </a:cubicBezTo>
                  <a:cubicBezTo>
                    <a:pt x="1814" y="5793"/>
                    <a:pt x="1814" y="5793"/>
                    <a:pt x="1821" y="5785"/>
                  </a:cubicBezTo>
                  <a:cubicBezTo>
                    <a:pt x="1829" y="5785"/>
                    <a:pt x="1829" y="5771"/>
                    <a:pt x="1836" y="5771"/>
                  </a:cubicBezTo>
                  <a:cubicBezTo>
                    <a:pt x="1844" y="5771"/>
                    <a:pt x="1851" y="5771"/>
                    <a:pt x="1859" y="5763"/>
                  </a:cubicBezTo>
                  <a:cubicBezTo>
                    <a:pt x="1851" y="5755"/>
                    <a:pt x="1844" y="5755"/>
                    <a:pt x="1836" y="5748"/>
                  </a:cubicBezTo>
                  <a:cubicBezTo>
                    <a:pt x="1821" y="5741"/>
                    <a:pt x="1821" y="5718"/>
                    <a:pt x="1806" y="5718"/>
                  </a:cubicBezTo>
                  <a:cubicBezTo>
                    <a:pt x="1799" y="5718"/>
                    <a:pt x="1791" y="5725"/>
                    <a:pt x="1784" y="5718"/>
                  </a:cubicBezTo>
                  <a:cubicBezTo>
                    <a:pt x="1769" y="5718"/>
                    <a:pt x="1761" y="5711"/>
                    <a:pt x="1746" y="5703"/>
                  </a:cubicBezTo>
                  <a:close/>
                  <a:moveTo>
                    <a:pt x="1319" y="4009"/>
                  </a:moveTo>
                  <a:lnTo>
                    <a:pt x="1319" y="4009"/>
                  </a:lnTo>
                  <a:cubicBezTo>
                    <a:pt x="1304" y="4039"/>
                    <a:pt x="1282" y="4039"/>
                    <a:pt x="1252" y="4054"/>
                  </a:cubicBezTo>
                  <a:cubicBezTo>
                    <a:pt x="1244" y="4054"/>
                    <a:pt x="1236" y="4054"/>
                    <a:pt x="1229" y="4069"/>
                  </a:cubicBezTo>
                  <a:cubicBezTo>
                    <a:pt x="1222" y="4084"/>
                    <a:pt x="1214" y="4092"/>
                    <a:pt x="1207" y="4114"/>
                  </a:cubicBezTo>
                  <a:cubicBezTo>
                    <a:pt x="1199" y="4122"/>
                    <a:pt x="1207" y="4137"/>
                    <a:pt x="1192" y="4144"/>
                  </a:cubicBezTo>
                  <a:cubicBezTo>
                    <a:pt x="1192" y="4152"/>
                    <a:pt x="1184" y="4159"/>
                    <a:pt x="1177" y="4159"/>
                  </a:cubicBezTo>
                  <a:cubicBezTo>
                    <a:pt x="1184" y="4167"/>
                    <a:pt x="1184" y="4174"/>
                    <a:pt x="1192" y="4182"/>
                  </a:cubicBezTo>
                  <a:cubicBezTo>
                    <a:pt x="1199" y="4189"/>
                    <a:pt x="1207" y="4197"/>
                    <a:pt x="1214" y="4197"/>
                  </a:cubicBezTo>
                  <a:cubicBezTo>
                    <a:pt x="1222" y="4197"/>
                    <a:pt x="1229" y="4189"/>
                    <a:pt x="1236" y="4174"/>
                  </a:cubicBezTo>
                  <a:cubicBezTo>
                    <a:pt x="1244" y="4167"/>
                    <a:pt x="1252" y="4159"/>
                    <a:pt x="1259" y="4152"/>
                  </a:cubicBezTo>
                  <a:cubicBezTo>
                    <a:pt x="1259" y="4144"/>
                    <a:pt x="1259" y="4137"/>
                    <a:pt x="1267" y="4122"/>
                  </a:cubicBezTo>
                  <a:cubicBezTo>
                    <a:pt x="1267" y="4114"/>
                    <a:pt x="1267" y="4107"/>
                    <a:pt x="1274" y="4099"/>
                  </a:cubicBezTo>
                  <a:cubicBezTo>
                    <a:pt x="1274" y="4092"/>
                    <a:pt x="1274" y="4084"/>
                    <a:pt x="1274" y="4077"/>
                  </a:cubicBezTo>
                  <a:cubicBezTo>
                    <a:pt x="1282" y="4077"/>
                    <a:pt x="1282" y="4077"/>
                    <a:pt x="1289" y="4077"/>
                  </a:cubicBezTo>
                  <a:cubicBezTo>
                    <a:pt x="1297" y="4077"/>
                    <a:pt x="1297" y="4069"/>
                    <a:pt x="1304" y="4062"/>
                  </a:cubicBezTo>
                  <a:lnTo>
                    <a:pt x="1304" y="4054"/>
                  </a:lnTo>
                  <a:cubicBezTo>
                    <a:pt x="1304" y="4039"/>
                    <a:pt x="1312" y="4039"/>
                    <a:pt x="1319" y="4032"/>
                  </a:cubicBezTo>
                  <a:cubicBezTo>
                    <a:pt x="1319" y="4025"/>
                    <a:pt x="1319" y="4025"/>
                    <a:pt x="1327" y="4017"/>
                  </a:cubicBezTo>
                  <a:cubicBezTo>
                    <a:pt x="1319" y="4009"/>
                    <a:pt x="1319" y="4009"/>
                    <a:pt x="1319" y="4009"/>
                  </a:cubicBezTo>
                  <a:close/>
                  <a:moveTo>
                    <a:pt x="1409" y="3845"/>
                  </a:moveTo>
                  <a:lnTo>
                    <a:pt x="1409" y="3845"/>
                  </a:lnTo>
                  <a:cubicBezTo>
                    <a:pt x="1409" y="3860"/>
                    <a:pt x="1409" y="3860"/>
                    <a:pt x="1401" y="3875"/>
                  </a:cubicBezTo>
                  <a:cubicBezTo>
                    <a:pt x="1401" y="3882"/>
                    <a:pt x="1394" y="3882"/>
                    <a:pt x="1394" y="3890"/>
                  </a:cubicBezTo>
                  <a:cubicBezTo>
                    <a:pt x="1394" y="3897"/>
                    <a:pt x="1401" y="3897"/>
                    <a:pt x="1401" y="3905"/>
                  </a:cubicBezTo>
                  <a:cubicBezTo>
                    <a:pt x="1409" y="3919"/>
                    <a:pt x="1417" y="3927"/>
                    <a:pt x="1417" y="3949"/>
                  </a:cubicBezTo>
                  <a:cubicBezTo>
                    <a:pt x="1417" y="3949"/>
                    <a:pt x="1417" y="3949"/>
                    <a:pt x="1424" y="3949"/>
                  </a:cubicBezTo>
                  <a:cubicBezTo>
                    <a:pt x="1431" y="3949"/>
                    <a:pt x="1431" y="3942"/>
                    <a:pt x="1439" y="3942"/>
                  </a:cubicBezTo>
                  <a:cubicBezTo>
                    <a:pt x="1454" y="3935"/>
                    <a:pt x="1461" y="3935"/>
                    <a:pt x="1484" y="3935"/>
                  </a:cubicBezTo>
                  <a:cubicBezTo>
                    <a:pt x="1484" y="3927"/>
                    <a:pt x="1484" y="3927"/>
                    <a:pt x="1484" y="3919"/>
                  </a:cubicBezTo>
                  <a:cubicBezTo>
                    <a:pt x="1469" y="3912"/>
                    <a:pt x="1454" y="3912"/>
                    <a:pt x="1439" y="3897"/>
                  </a:cubicBezTo>
                  <a:cubicBezTo>
                    <a:pt x="1424" y="3890"/>
                    <a:pt x="1431" y="3875"/>
                    <a:pt x="1417" y="3860"/>
                  </a:cubicBezTo>
                  <a:cubicBezTo>
                    <a:pt x="1417" y="3852"/>
                    <a:pt x="1417" y="3852"/>
                    <a:pt x="1409" y="3845"/>
                  </a:cubicBezTo>
                  <a:close/>
                  <a:moveTo>
                    <a:pt x="1776" y="3425"/>
                  </a:moveTo>
                  <a:lnTo>
                    <a:pt x="1776" y="3425"/>
                  </a:lnTo>
                  <a:cubicBezTo>
                    <a:pt x="1776" y="3417"/>
                    <a:pt x="1784" y="3410"/>
                    <a:pt x="1784" y="3402"/>
                  </a:cubicBezTo>
                  <a:cubicBezTo>
                    <a:pt x="1776" y="3402"/>
                    <a:pt x="1776" y="3402"/>
                    <a:pt x="1769" y="3402"/>
                  </a:cubicBezTo>
                  <a:lnTo>
                    <a:pt x="1769" y="3402"/>
                  </a:lnTo>
                  <a:cubicBezTo>
                    <a:pt x="1761" y="3410"/>
                    <a:pt x="1754" y="3410"/>
                    <a:pt x="1739" y="3410"/>
                  </a:cubicBezTo>
                  <a:cubicBezTo>
                    <a:pt x="1724" y="3410"/>
                    <a:pt x="1716" y="3402"/>
                    <a:pt x="1709" y="3402"/>
                  </a:cubicBezTo>
                  <a:cubicBezTo>
                    <a:pt x="1694" y="3402"/>
                    <a:pt x="1694" y="3402"/>
                    <a:pt x="1694" y="3402"/>
                  </a:cubicBezTo>
                  <a:cubicBezTo>
                    <a:pt x="1694" y="3410"/>
                    <a:pt x="1694" y="3417"/>
                    <a:pt x="1694" y="3425"/>
                  </a:cubicBezTo>
                  <a:cubicBezTo>
                    <a:pt x="1694" y="3440"/>
                    <a:pt x="1686" y="3440"/>
                    <a:pt x="1686" y="3455"/>
                  </a:cubicBezTo>
                  <a:cubicBezTo>
                    <a:pt x="1686" y="3477"/>
                    <a:pt x="1701" y="3492"/>
                    <a:pt x="1701" y="3515"/>
                  </a:cubicBezTo>
                  <a:cubicBezTo>
                    <a:pt x="1709" y="3522"/>
                    <a:pt x="1709" y="3530"/>
                    <a:pt x="1716" y="3537"/>
                  </a:cubicBezTo>
                  <a:cubicBezTo>
                    <a:pt x="1724" y="3545"/>
                    <a:pt x="1724" y="3552"/>
                    <a:pt x="1731" y="3552"/>
                  </a:cubicBezTo>
                  <a:cubicBezTo>
                    <a:pt x="1731" y="3560"/>
                    <a:pt x="1731" y="3560"/>
                    <a:pt x="1739" y="3560"/>
                  </a:cubicBezTo>
                  <a:cubicBezTo>
                    <a:pt x="1746" y="3545"/>
                    <a:pt x="1746" y="3537"/>
                    <a:pt x="1754" y="3522"/>
                  </a:cubicBezTo>
                  <a:cubicBezTo>
                    <a:pt x="1761" y="3515"/>
                    <a:pt x="1761" y="3515"/>
                    <a:pt x="1769" y="3507"/>
                  </a:cubicBezTo>
                  <a:cubicBezTo>
                    <a:pt x="1784" y="3492"/>
                    <a:pt x="1791" y="3485"/>
                    <a:pt x="1799" y="3477"/>
                  </a:cubicBezTo>
                  <a:lnTo>
                    <a:pt x="1799" y="3470"/>
                  </a:lnTo>
                  <a:cubicBezTo>
                    <a:pt x="1791" y="3470"/>
                    <a:pt x="1791" y="3470"/>
                    <a:pt x="1784" y="3462"/>
                  </a:cubicBezTo>
                  <a:cubicBezTo>
                    <a:pt x="1776" y="3455"/>
                    <a:pt x="1776" y="3440"/>
                    <a:pt x="1776" y="3425"/>
                  </a:cubicBezTo>
                  <a:close/>
                  <a:moveTo>
                    <a:pt x="2024" y="3013"/>
                  </a:moveTo>
                  <a:lnTo>
                    <a:pt x="2024" y="3013"/>
                  </a:lnTo>
                  <a:cubicBezTo>
                    <a:pt x="2038" y="3005"/>
                    <a:pt x="2046" y="2998"/>
                    <a:pt x="2061" y="2998"/>
                  </a:cubicBezTo>
                  <a:cubicBezTo>
                    <a:pt x="2068" y="2998"/>
                    <a:pt x="2068" y="2990"/>
                    <a:pt x="2076" y="2998"/>
                  </a:cubicBezTo>
                  <a:cubicBezTo>
                    <a:pt x="2076" y="2998"/>
                    <a:pt x="2076" y="2998"/>
                    <a:pt x="2076" y="3005"/>
                  </a:cubicBezTo>
                  <a:cubicBezTo>
                    <a:pt x="2083" y="3013"/>
                    <a:pt x="2083" y="3013"/>
                    <a:pt x="2083" y="3020"/>
                  </a:cubicBezTo>
                  <a:cubicBezTo>
                    <a:pt x="2083" y="3035"/>
                    <a:pt x="2076" y="3043"/>
                    <a:pt x="2068" y="3058"/>
                  </a:cubicBezTo>
                  <a:cubicBezTo>
                    <a:pt x="2068" y="3065"/>
                    <a:pt x="2061" y="3073"/>
                    <a:pt x="2046" y="3080"/>
                  </a:cubicBezTo>
                  <a:cubicBezTo>
                    <a:pt x="2046" y="3088"/>
                    <a:pt x="2038" y="3095"/>
                    <a:pt x="2038" y="3103"/>
                  </a:cubicBezTo>
                  <a:cubicBezTo>
                    <a:pt x="2031" y="3118"/>
                    <a:pt x="2031" y="3125"/>
                    <a:pt x="2024" y="3140"/>
                  </a:cubicBezTo>
                  <a:cubicBezTo>
                    <a:pt x="2016" y="3148"/>
                    <a:pt x="2008" y="3155"/>
                    <a:pt x="1994" y="3163"/>
                  </a:cubicBezTo>
                  <a:cubicBezTo>
                    <a:pt x="1986" y="3163"/>
                    <a:pt x="1986" y="3178"/>
                    <a:pt x="1978" y="3178"/>
                  </a:cubicBezTo>
                  <a:cubicBezTo>
                    <a:pt x="1964" y="3178"/>
                    <a:pt x="1964" y="3178"/>
                    <a:pt x="1964" y="3178"/>
                  </a:cubicBezTo>
                  <a:cubicBezTo>
                    <a:pt x="1964" y="3163"/>
                    <a:pt x="1964" y="3155"/>
                    <a:pt x="1964" y="3148"/>
                  </a:cubicBezTo>
                  <a:cubicBezTo>
                    <a:pt x="1956" y="3148"/>
                    <a:pt x="1948" y="3163"/>
                    <a:pt x="1941" y="3163"/>
                  </a:cubicBezTo>
                  <a:cubicBezTo>
                    <a:pt x="1934" y="3163"/>
                    <a:pt x="1926" y="3155"/>
                    <a:pt x="1918" y="3148"/>
                  </a:cubicBezTo>
                  <a:cubicBezTo>
                    <a:pt x="1911" y="3140"/>
                    <a:pt x="1904" y="3140"/>
                    <a:pt x="1889" y="3140"/>
                  </a:cubicBezTo>
                  <a:cubicBezTo>
                    <a:pt x="1874" y="3140"/>
                    <a:pt x="1866" y="3148"/>
                    <a:pt x="1851" y="3148"/>
                  </a:cubicBezTo>
                  <a:cubicBezTo>
                    <a:pt x="1844" y="3148"/>
                    <a:pt x="1844" y="3133"/>
                    <a:pt x="1844" y="3125"/>
                  </a:cubicBezTo>
                  <a:lnTo>
                    <a:pt x="1836" y="3118"/>
                  </a:lnTo>
                  <a:cubicBezTo>
                    <a:pt x="1806" y="3133"/>
                    <a:pt x="1806" y="3163"/>
                    <a:pt x="1806" y="3193"/>
                  </a:cubicBezTo>
                  <a:cubicBezTo>
                    <a:pt x="1806" y="3208"/>
                    <a:pt x="1806" y="3215"/>
                    <a:pt x="1799" y="3230"/>
                  </a:cubicBezTo>
                  <a:cubicBezTo>
                    <a:pt x="1791" y="3245"/>
                    <a:pt x="1791" y="3253"/>
                    <a:pt x="1776" y="3267"/>
                  </a:cubicBezTo>
                  <a:cubicBezTo>
                    <a:pt x="1769" y="3275"/>
                    <a:pt x="1769" y="3283"/>
                    <a:pt x="1761" y="3283"/>
                  </a:cubicBezTo>
                  <a:cubicBezTo>
                    <a:pt x="1754" y="3283"/>
                    <a:pt x="1754" y="3275"/>
                    <a:pt x="1746" y="3275"/>
                  </a:cubicBezTo>
                  <a:cubicBezTo>
                    <a:pt x="1739" y="3275"/>
                    <a:pt x="1746" y="3283"/>
                    <a:pt x="1739" y="3283"/>
                  </a:cubicBezTo>
                  <a:cubicBezTo>
                    <a:pt x="1746" y="3290"/>
                    <a:pt x="1746" y="3290"/>
                    <a:pt x="1746" y="3297"/>
                  </a:cubicBezTo>
                  <a:cubicBezTo>
                    <a:pt x="1746" y="3305"/>
                    <a:pt x="1739" y="3305"/>
                    <a:pt x="1731" y="3305"/>
                  </a:cubicBezTo>
                  <a:cubicBezTo>
                    <a:pt x="1724" y="3313"/>
                    <a:pt x="1716" y="3313"/>
                    <a:pt x="1709" y="3320"/>
                  </a:cubicBezTo>
                  <a:cubicBezTo>
                    <a:pt x="1701" y="3327"/>
                    <a:pt x="1694" y="3335"/>
                    <a:pt x="1686" y="3343"/>
                  </a:cubicBezTo>
                  <a:cubicBezTo>
                    <a:pt x="1679" y="3350"/>
                    <a:pt x="1671" y="3350"/>
                    <a:pt x="1664" y="3357"/>
                  </a:cubicBezTo>
                  <a:cubicBezTo>
                    <a:pt x="1649" y="3373"/>
                    <a:pt x="1649" y="3380"/>
                    <a:pt x="1641" y="3395"/>
                  </a:cubicBezTo>
                  <a:cubicBezTo>
                    <a:pt x="1634" y="3402"/>
                    <a:pt x="1634" y="3410"/>
                    <a:pt x="1626" y="3417"/>
                  </a:cubicBezTo>
                  <a:cubicBezTo>
                    <a:pt x="1619" y="3425"/>
                    <a:pt x="1604" y="3425"/>
                    <a:pt x="1589" y="3425"/>
                  </a:cubicBezTo>
                  <a:cubicBezTo>
                    <a:pt x="1581" y="3425"/>
                    <a:pt x="1581" y="3425"/>
                    <a:pt x="1574" y="3425"/>
                  </a:cubicBezTo>
                  <a:cubicBezTo>
                    <a:pt x="1574" y="3402"/>
                    <a:pt x="1574" y="3402"/>
                    <a:pt x="1574" y="3402"/>
                  </a:cubicBezTo>
                  <a:cubicBezTo>
                    <a:pt x="1574" y="3395"/>
                    <a:pt x="1574" y="3395"/>
                    <a:pt x="1574" y="3395"/>
                  </a:cubicBezTo>
                  <a:cubicBezTo>
                    <a:pt x="1574" y="3387"/>
                    <a:pt x="1581" y="3380"/>
                    <a:pt x="1581" y="3373"/>
                  </a:cubicBezTo>
                  <a:cubicBezTo>
                    <a:pt x="1581" y="3365"/>
                    <a:pt x="1566" y="3350"/>
                    <a:pt x="1559" y="3350"/>
                  </a:cubicBezTo>
                  <a:cubicBezTo>
                    <a:pt x="1551" y="3350"/>
                    <a:pt x="1551" y="3350"/>
                    <a:pt x="1544" y="3357"/>
                  </a:cubicBezTo>
                  <a:cubicBezTo>
                    <a:pt x="1544" y="3343"/>
                    <a:pt x="1551" y="3335"/>
                    <a:pt x="1559" y="3327"/>
                  </a:cubicBezTo>
                  <a:cubicBezTo>
                    <a:pt x="1566" y="3320"/>
                    <a:pt x="1566" y="3313"/>
                    <a:pt x="1574" y="3305"/>
                  </a:cubicBezTo>
                  <a:lnTo>
                    <a:pt x="1574" y="3297"/>
                  </a:lnTo>
                  <a:cubicBezTo>
                    <a:pt x="1574" y="3297"/>
                    <a:pt x="1574" y="3297"/>
                    <a:pt x="1581" y="3297"/>
                  </a:cubicBezTo>
                  <a:cubicBezTo>
                    <a:pt x="1581" y="3297"/>
                    <a:pt x="1589" y="3297"/>
                    <a:pt x="1596" y="3297"/>
                  </a:cubicBezTo>
                  <a:cubicBezTo>
                    <a:pt x="1596" y="3297"/>
                    <a:pt x="1604" y="3297"/>
                    <a:pt x="1611" y="3297"/>
                  </a:cubicBezTo>
                  <a:cubicBezTo>
                    <a:pt x="1611" y="3290"/>
                    <a:pt x="1611" y="3283"/>
                    <a:pt x="1604" y="3283"/>
                  </a:cubicBezTo>
                  <a:cubicBezTo>
                    <a:pt x="1596" y="3275"/>
                    <a:pt x="1589" y="3275"/>
                    <a:pt x="1581" y="3275"/>
                  </a:cubicBezTo>
                  <a:cubicBezTo>
                    <a:pt x="1574" y="3267"/>
                    <a:pt x="1574" y="3260"/>
                    <a:pt x="1566" y="3260"/>
                  </a:cubicBezTo>
                  <a:cubicBezTo>
                    <a:pt x="1559" y="3253"/>
                    <a:pt x="1544" y="3260"/>
                    <a:pt x="1544" y="3245"/>
                  </a:cubicBezTo>
                  <a:cubicBezTo>
                    <a:pt x="1544" y="3237"/>
                    <a:pt x="1544" y="3230"/>
                    <a:pt x="1544" y="3223"/>
                  </a:cubicBezTo>
                  <a:cubicBezTo>
                    <a:pt x="1544" y="3208"/>
                    <a:pt x="1544" y="3208"/>
                    <a:pt x="1544" y="3193"/>
                  </a:cubicBezTo>
                  <a:cubicBezTo>
                    <a:pt x="1544" y="3185"/>
                    <a:pt x="1544" y="3185"/>
                    <a:pt x="1551" y="3178"/>
                  </a:cubicBezTo>
                  <a:cubicBezTo>
                    <a:pt x="1559" y="3148"/>
                    <a:pt x="1566" y="3133"/>
                    <a:pt x="1574" y="3110"/>
                  </a:cubicBezTo>
                  <a:cubicBezTo>
                    <a:pt x="1589" y="3088"/>
                    <a:pt x="1596" y="3080"/>
                    <a:pt x="1604" y="3065"/>
                  </a:cubicBezTo>
                  <a:cubicBezTo>
                    <a:pt x="1604" y="3050"/>
                    <a:pt x="1604" y="3043"/>
                    <a:pt x="1611" y="3035"/>
                  </a:cubicBezTo>
                  <a:cubicBezTo>
                    <a:pt x="1611" y="3028"/>
                    <a:pt x="1626" y="3020"/>
                    <a:pt x="1626" y="3005"/>
                  </a:cubicBezTo>
                  <a:cubicBezTo>
                    <a:pt x="1626" y="3005"/>
                    <a:pt x="1619" y="2998"/>
                    <a:pt x="1619" y="2990"/>
                  </a:cubicBezTo>
                  <a:cubicBezTo>
                    <a:pt x="1641" y="2990"/>
                    <a:pt x="1656" y="2983"/>
                    <a:pt x="1679" y="2983"/>
                  </a:cubicBezTo>
                  <a:cubicBezTo>
                    <a:pt x="1686" y="2983"/>
                    <a:pt x="1694" y="2975"/>
                    <a:pt x="1701" y="2975"/>
                  </a:cubicBezTo>
                  <a:cubicBezTo>
                    <a:pt x="1731" y="2968"/>
                    <a:pt x="1746" y="2968"/>
                    <a:pt x="1769" y="2960"/>
                  </a:cubicBezTo>
                  <a:cubicBezTo>
                    <a:pt x="1776" y="2960"/>
                    <a:pt x="1776" y="2953"/>
                    <a:pt x="1784" y="2953"/>
                  </a:cubicBezTo>
                  <a:cubicBezTo>
                    <a:pt x="1799" y="2953"/>
                    <a:pt x="1791" y="2968"/>
                    <a:pt x="1799" y="2983"/>
                  </a:cubicBezTo>
                  <a:cubicBezTo>
                    <a:pt x="1799" y="2998"/>
                    <a:pt x="1799" y="3005"/>
                    <a:pt x="1799" y="3020"/>
                  </a:cubicBezTo>
                  <a:cubicBezTo>
                    <a:pt x="1799" y="3043"/>
                    <a:pt x="1799" y="3050"/>
                    <a:pt x="1799" y="3073"/>
                  </a:cubicBezTo>
                  <a:cubicBezTo>
                    <a:pt x="1836" y="3065"/>
                    <a:pt x="1851" y="3043"/>
                    <a:pt x="1889" y="3028"/>
                  </a:cubicBezTo>
                  <a:cubicBezTo>
                    <a:pt x="1904" y="3020"/>
                    <a:pt x="1918" y="3020"/>
                    <a:pt x="1934" y="3013"/>
                  </a:cubicBezTo>
                  <a:cubicBezTo>
                    <a:pt x="1941" y="3005"/>
                    <a:pt x="1948" y="2998"/>
                    <a:pt x="1956" y="2990"/>
                  </a:cubicBezTo>
                  <a:cubicBezTo>
                    <a:pt x="1971" y="2990"/>
                    <a:pt x="1978" y="2990"/>
                    <a:pt x="1986" y="2990"/>
                  </a:cubicBezTo>
                  <a:cubicBezTo>
                    <a:pt x="1994" y="2990"/>
                    <a:pt x="1994" y="2990"/>
                    <a:pt x="1994" y="2990"/>
                  </a:cubicBezTo>
                  <a:cubicBezTo>
                    <a:pt x="2001" y="2990"/>
                    <a:pt x="2001" y="2990"/>
                    <a:pt x="2008" y="2990"/>
                  </a:cubicBezTo>
                  <a:cubicBezTo>
                    <a:pt x="2016" y="2990"/>
                    <a:pt x="2024" y="3005"/>
                    <a:pt x="2024" y="3013"/>
                  </a:cubicBezTo>
                  <a:close/>
                  <a:moveTo>
                    <a:pt x="1162" y="2181"/>
                  </a:moveTo>
                  <a:lnTo>
                    <a:pt x="1162" y="2181"/>
                  </a:lnTo>
                  <a:cubicBezTo>
                    <a:pt x="1162" y="2166"/>
                    <a:pt x="1162" y="2158"/>
                    <a:pt x="1154" y="2144"/>
                  </a:cubicBezTo>
                  <a:cubicBezTo>
                    <a:pt x="1154" y="2106"/>
                    <a:pt x="1124" y="2098"/>
                    <a:pt x="1094" y="2068"/>
                  </a:cubicBezTo>
                  <a:cubicBezTo>
                    <a:pt x="1087" y="2054"/>
                    <a:pt x="1064" y="2054"/>
                    <a:pt x="1064" y="2031"/>
                  </a:cubicBezTo>
                  <a:cubicBezTo>
                    <a:pt x="1064" y="2008"/>
                    <a:pt x="1087" y="1994"/>
                    <a:pt x="1087" y="1964"/>
                  </a:cubicBezTo>
                  <a:cubicBezTo>
                    <a:pt x="1087" y="1889"/>
                    <a:pt x="1087" y="1889"/>
                    <a:pt x="1087" y="1889"/>
                  </a:cubicBezTo>
                  <a:cubicBezTo>
                    <a:pt x="1087" y="1874"/>
                    <a:pt x="1072" y="1874"/>
                    <a:pt x="1072" y="1866"/>
                  </a:cubicBezTo>
                  <a:cubicBezTo>
                    <a:pt x="1072" y="1859"/>
                    <a:pt x="1079" y="1851"/>
                    <a:pt x="1079" y="1851"/>
                  </a:cubicBezTo>
                  <a:cubicBezTo>
                    <a:pt x="1162" y="1851"/>
                    <a:pt x="1207" y="1851"/>
                    <a:pt x="1289" y="1851"/>
                  </a:cubicBezTo>
                  <a:cubicBezTo>
                    <a:pt x="1297" y="1851"/>
                    <a:pt x="1304" y="1844"/>
                    <a:pt x="1304" y="1844"/>
                  </a:cubicBezTo>
                  <a:cubicBezTo>
                    <a:pt x="1312" y="1859"/>
                    <a:pt x="1319" y="1859"/>
                    <a:pt x="1327" y="1874"/>
                  </a:cubicBezTo>
                  <a:cubicBezTo>
                    <a:pt x="1327" y="1881"/>
                    <a:pt x="1327" y="1889"/>
                    <a:pt x="1334" y="1896"/>
                  </a:cubicBezTo>
                  <a:cubicBezTo>
                    <a:pt x="1342" y="1904"/>
                    <a:pt x="1357" y="1911"/>
                    <a:pt x="1364" y="1919"/>
                  </a:cubicBezTo>
                  <a:cubicBezTo>
                    <a:pt x="1371" y="1934"/>
                    <a:pt x="1371" y="1941"/>
                    <a:pt x="1379" y="1949"/>
                  </a:cubicBezTo>
                  <a:cubicBezTo>
                    <a:pt x="1379" y="1941"/>
                    <a:pt x="1379" y="1941"/>
                    <a:pt x="1379" y="1941"/>
                  </a:cubicBezTo>
                  <a:cubicBezTo>
                    <a:pt x="1379" y="1911"/>
                    <a:pt x="1379" y="1911"/>
                    <a:pt x="1379" y="1911"/>
                  </a:cubicBezTo>
                  <a:cubicBezTo>
                    <a:pt x="1379" y="1896"/>
                    <a:pt x="1379" y="1889"/>
                    <a:pt x="1387" y="1874"/>
                  </a:cubicBezTo>
                  <a:cubicBezTo>
                    <a:pt x="1401" y="1859"/>
                    <a:pt x="1409" y="1851"/>
                    <a:pt x="1409" y="1836"/>
                  </a:cubicBezTo>
                  <a:cubicBezTo>
                    <a:pt x="1409" y="1829"/>
                    <a:pt x="1409" y="1821"/>
                    <a:pt x="1401" y="1814"/>
                  </a:cubicBezTo>
                  <a:cubicBezTo>
                    <a:pt x="1401" y="1814"/>
                    <a:pt x="1394" y="1814"/>
                    <a:pt x="1394" y="1806"/>
                  </a:cubicBezTo>
                  <a:cubicBezTo>
                    <a:pt x="1394" y="1799"/>
                    <a:pt x="1394" y="1806"/>
                    <a:pt x="1394" y="1799"/>
                  </a:cubicBezTo>
                  <a:cubicBezTo>
                    <a:pt x="1394" y="1799"/>
                    <a:pt x="1394" y="1799"/>
                    <a:pt x="1394" y="1791"/>
                  </a:cubicBezTo>
                  <a:cubicBezTo>
                    <a:pt x="1394" y="1746"/>
                    <a:pt x="1371" y="1724"/>
                    <a:pt x="1342" y="1694"/>
                  </a:cubicBezTo>
                  <a:cubicBezTo>
                    <a:pt x="1342" y="1686"/>
                    <a:pt x="1342" y="1679"/>
                    <a:pt x="1349" y="1679"/>
                  </a:cubicBezTo>
                  <a:cubicBezTo>
                    <a:pt x="1371" y="1671"/>
                    <a:pt x="1387" y="1686"/>
                    <a:pt x="1401" y="1679"/>
                  </a:cubicBezTo>
                  <a:cubicBezTo>
                    <a:pt x="1409" y="1679"/>
                    <a:pt x="1409" y="1671"/>
                    <a:pt x="1409" y="1664"/>
                  </a:cubicBezTo>
                  <a:cubicBezTo>
                    <a:pt x="1431" y="1641"/>
                    <a:pt x="1431" y="1619"/>
                    <a:pt x="1439" y="1589"/>
                  </a:cubicBezTo>
                  <a:cubicBezTo>
                    <a:pt x="1469" y="1604"/>
                    <a:pt x="1477" y="1619"/>
                    <a:pt x="1506" y="1634"/>
                  </a:cubicBezTo>
                  <a:cubicBezTo>
                    <a:pt x="1514" y="1641"/>
                    <a:pt x="1521" y="1641"/>
                    <a:pt x="1529" y="1649"/>
                  </a:cubicBezTo>
                  <a:cubicBezTo>
                    <a:pt x="1536" y="1656"/>
                    <a:pt x="1529" y="1671"/>
                    <a:pt x="1536" y="1686"/>
                  </a:cubicBezTo>
                  <a:cubicBezTo>
                    <a:pt x="1536" y="1694"/>
                    <a:pt x="1544" y="1701"/>
                    <a:pt x="1551" y="1709"/>
                  </a:cubicBezTo>
                  <a:cubicBezTo>
                    <a:pt x="1551" y="1716"/>
                    <a:pt x="1559" y="1731"/>
                    <a:pt x="1574" y="1731"/>
                  </a:cubicBezTo>
                  <a:cubicBezTo>
                    <a:pt x="1581" y="1731"/>
                    <a:pt x="1581" y="1716"/>
                    <a:pt x="1596" y="1709"/>
                  </a:cubicBezTo>
                  <a:cubicBezTo>
                    <a:pt x="1619" y="1694"/>
                    <a:pt x="1634" y="1679"/>
                    <a:pt x="1656" y="1664"/>
                  </a:cubicBezTo>
                  <a:cubicBezTo>
                    <a:pt x="1679" y="1656"/>
                    <a:pt x="1686" y="1641"/>
                    <a:pt x="1709" y="1634"/>
                  </a:cubicBezTo>
                  <a:cubicBezTo>
                    <a:pt x="1724" y="1626"/>
                    <a:pt x="1754" y="1626"/>
                    <a:pt x="1754" y="1604"/>
                  </a:cubicBezTo>
                  <a:cubicBezTo>
                    <a:pt x="1754" y="1581"/>
                    <a:pt x="1724" y="1574"/>
                    <a:pt x="1701" y="1559"/>
                  </a:cubicBezTo>
                  <a:cubicBezTo>
                    <a:pt x="1709" y="1537"/>
                    <a:pt x="1724" y="1529"/>
                    <a:pt x="1739" y="1514"/>
                  </a:cubicBezTo>
                  <a:cubicBezTo>
                    <a:pt x="1746" y="1507"/>
                    <a:pt x="1754" y="1499"/>
                    <a:pt x="1761" y="1499"/>
                  </a:cubicBezTo>
                  <a:cubicBezTo>
                    <a:pt x="1776" y="1491"/>
                    <a:pt x="1791" y="1491"/>
                    <a:pt x="1799" y="1484"/>
                  </a:cubicBezTo>
                  <a:cubicBezTo>
                    <a:pt x="1814" y="1477"/>
                    <a:pt x="1814" y="1469"/>
                    <a:pt x="1821" y="1461"/>
                  </a:cubicBezTo>
                  <a:cubicBezTo>
                    <a:pt x="1821" y="1461"/>
                    <a:pt x="1829" y="1461"/>
                    <a:pt x="1836" y="1461"/>
                  </a:cubicBezTo>
                  <a:cubicBezTo>
                    <a:pt x="1844" y="1484"/>
                    <a:pt x="1844" y="1499"/>
                    <a:pt x="1844" y="1521"/>
                  </a:cubicBezTo>
                  <a:cubicBezTo>
                    <a:pt x="1851" y="1544"/>
                    <a:pt x="1851" y="1551"/>
                    <a:pt x="1866" y="1559"/>
                  </a:cubicBezTo>
                  <a:cubicBezTo>
                    <a:pt x="1866" y="1567"/>
                    <a:pt x="1874" y="1559"/>
                    <a:pt x="1881" y="1559"/>
                  </a:cubicBezTo>
                  <a:cubicBezTo>
                    <a:pt x="1934" y="1559"/>
                    <a:pt x="1964" y="1559"/>
                    <a:pt x="2001" y="1521"/>
                  </a:cubicBezTo>
                  <a:cubicBezTo>
                    <a:pt x="2024" y="1499"/>
                    <a:pt x="2054" y="1491"/>
                    <a:pt x="2054" y="1454"/>
                  </a:cubicBezTo>
                  <a:cubicBezTo>
                    <a:pt x="2054" y="1447"/>
                    <a:pt x="2046" y="1439"/>
                    <a:pt x="2046" y="1424"/>
                  </a:cubicBezTo>
                  <a:cubicBezTo>
                    <a:pt x="2046" y="1409"/>
                    <a:pt x="2061" y="1394"/>
                    <a:pt x="2068" y="1379"/>
                  </a:cubicBezTo>
                  <a:cubicBezTo>
                    <a:pt x="2076" y="1364"/>
                    <a:pt x="2076" y="1357"/>
                    <a:pt x="2083" y="1342"/>
                  </a:cubicBezTo>
                  <a:cubicBezTo>
                    <a:pt x="2091" y="1334"/>
                    <a:pt x="2106" y="1334"/>
                    <a:pt x="2106" y="1319"/>
                  </a:cubicBezTo>
                  <a:cubicBezTo>
                    <a:pt x="2106" y="1289"/>
                    <a:pt x="2091" y="1282"/>
                    <a:pt x="2076" y="1259"/>
                  </a:cubicBezTo>
                  <a:cubicBezTo>
                    <a:pt x="2076" y="1252"/>
                    <a:pt x="2068" y="1252"/>
                    <a:pt x="2068" y="1244"/>
                  </a:cubicBezTo>
                  <a:cubicBezTo>
                    <a:pt x="2068" y="1207"/>
                    <a:pt x="2106" y="1192"/>
                    <a:pt x="2136" y="1169"/>
                  </a:cubicBezTo>
                  <a:cubicBezTo>
                    <a:pt x="2166" y="1147"/>
                    <a:pt x="2188" y="1139"/>
                    <a:pt x="2226" y="1139"/>
                  </a:cubicBezTo>
                  <a:cubicBezTo>
                    <a:pt x="2263" y="1132"/>
                    <a:pt x="2286" y="1132"/>
                    <a:pt x="2316" y="1117"/>
                  </a:cubicBezTo>
                  <a:cubicBezTo>
                    <a:pt x="2331" y="1102"/>
                    <a:pt x="2323" y="1079"/>
                    <a:pt x="2338" y="1064"/>
                  </a:cubicBezTo>
                  <a:cubicBezTo>
                    <a:pt x="2346" y="1057"/>
                    <a:pt x="2361" y="1064"/>
                    <a:pt x="2376" y="1064"/>
                  </a:cubicBezTo>
                  <a:cubicBezTo>
                    <a:pt x="2398" y="1064"/>
                    <a:pt x="2413" y="1064"/>
                    <a:pt x="2428" y="1064"/>
                  </a:cubicBezTo>
                  <a:cubicBezTo>
                    <a:pt x="2443" y="1072"/>
                    <a:pt x="2443" y="1079"/>
                    <a:pt x="2458" y="1079"/>
                  </a:cubicBezTo>
                  <a:cubicBezTo>
                    <a:pt x="2481" y="1079"/>
                    <a:pt x="2488" y="1049"/>
                    <a:pt x="2511" y="1049"/>
                  </a:cubicBezTo>
                  <a:cubicBezTo>
                    <a:pt x="2526" y="1049"/>
                    <a:pt x="2526" y="1064"/>
                    <a:pt x="2533" y="1072"/>
                  </a:cubicBezTo>
                  <a:cubicBezTo>
                    <a:pt x="2541" y="1102"/>
                    <a:pt x="2548" y="1132"/>
                    <a:pt x="2578" y="1132"/>
                  </a:cubicBezTo>
                  <a:cubicBezTo>
                    <a:pt x="2601" y="1132"/>
                    <a:pt x="2608" y="1117"/>
                    <a:pt x="2623" y="1094"/>
                  </a:cubicBezTo>
                  <a:cubicBezTo>
                    <a:pt x="2646" y="1102"/>
                    <a:pt x="2660" y="1102"/>
                    <a:pt x="2683" y="1102"/>
                  </a:cubicBezTo>
                  <a:cubicBezTo>
                    <a:pt x="2683" y="1109"/>
                    <a:pt x="2690" y="1117"/>
                    <a:pt x="2690" y="1124"/>
                  </a:cubicBezTo>
                  <a:cubicBezTo>
                    <a:pt x="2690" y="1162"/>
                    <a:pt x="2660" y="1177"/>
                    <a:pt x="2660" y="1214"/>
                  </a:cubicBezTo>
                  <a:cubicBezTo>
                    <a:pt x="2660" y="1237"/>
                    <a:pt x="2676" y="1244"/>
                    <a:pt x="2690" y="1267"/>
                  </a:cubicBezTo>
                  <a:cubicBezTo>
                    <a:pt x="2713" y="1304"/>
                    <a:pt x="2728" y="1327"/>
                    <a:pt x="2743" y="1372"/>
                  </a:cubicBezTo>
                  <a:cubicBezTo>
                    <a:pt x="2758" y="1402"/>
                    <a:pt x="2780" y="1417"/>
                    <a:pt x="2803" y="1447"/>
                  </a:cubicBezTo>
                  <a:cubicBezTo>
                    <a:pt x="2825" y="1469"/>
                    <a:pt x="2840" y="1484"/>
                    <a:pt x="2870" y="1499"/>
                  </a:cubicBezTo>
                  <a:cubicBezTo>
                    <a:pt x="2900" y="1514"/>
                    <a:pt x="2923" y="1521"/>
                    <a:pt x="2968" y="1529"/>
                  </a:cubicBezTo>
                  <a:cubicBezTo>
                    <a:pt x="3013" y="1537"/>
                    <a:pt x="3043" y="1544"/>
                    <a:pt x="3095" y="1551"/>
                  </a:cubicBezTo>
                  <a:cubicBezTo>
                    <a:pt x="3110" y="1551"/>
                    <a:pt x="3118" y="1559"/>
                    <a:pt x="3133" y="1559"/>
                  </a:cubicBezTo>
                  <a:cubicBezTo>
                    <a:pt x="3170" y="1559"/>
                    <a:pt x="3193" y="1544"/>
                    <a:pt x="3215" y="1521"/>
                  </a:cubicBezTo>
                  <a:cubicBezTo>
                    <a:pt x="3230" y="1514"/>
                    <a:pt x="3237" y="1507"/>
                    <a:pt x="3245" y="1499"/>
                  </a:cubicBezTo>
                  <a:cubicBezTo>
                    <a:pt x="3267" y="1477"/>
                    <a:pt x="3275" y="1454"/>
                    <a:pt x="3297" y="1424"/>
                  </a:cubicBezTo>
                  <a:cubicBezTo>
                    <a:pt x="3342" y="1424"/>
                    <a:pt x="3365" y="1424"/>
                    <a:pt x="3402" y="1424"/>
                  </a:cubicBezTo>
                  <a:cubicBezTo>
                    <a:pt x="3447" y="1424"/>
                    <a:pt x="3477" y="1439"/>
                    <a:pt x="3500" y="1477"/>
                  </a:cubicBezTo>
                  <a:cubicBezTo>
                    <a:pt x="3507" y="1491"/>
                    <a:pt x="3507" y="1499"/>
                    <a:pt x="3515" y="1514"/>
                  </a:cubicBezTo>
                  <a:cubicBezTo>
                    <a:pt x="3530" y="1551"/>
                    <a:pt x="3545" y="1581"/>
                    <a:pt x="3545" y="1626"/>
                  </a:cubicBezTo>
                  <a:cubicBezTo>
                    <a:pt x="3545" y="1656"/>
                    <a:pt x="3537" y="1671"/>
                    <a:pt x="3522" y="1694"/>
                  </a:cubicBezTo>
                  <a:cubicBezTo>
                    <a:pt x="3507" y="1724"/>
                    <a:pt x="3500" y="1746"/>
                    <a:pt x="3477" y="1769"/>
                  </a:cubicBezTo>
                  <a:cubicBezTo>
                    <a:pt x="3470" y="1791"/>
                    <a:pt x="3455" y="1799"/>
                    <a:pt x="3440" y="1821"/>
                  </a:cubicBezTo>
                  <a:cubicBezTo>
                    <a:pt x="3425" y="1851"/>
                    <a:pt x="3402" y="1874"/>
                    <a:pt x="3372" y="1874"/>
                  </a:cubicBezTo>
                  <a:cubicBezTo>
                    <a:pt x="3350" y="1874"/>
                    <a:pt x="3335" y="1859"/>
                    <a:pt x="3313" y="1859"/>
                  </a:cubicBezTo>
                  <a:cubicBezTo>
                    <a:pt x="3305" y="1859"/>
                    <a:pt x="3297" y="1866"/>
                    <a:pt x="3283" y="1866"/>
                  </a:cubicBezTo>
                  <a:cubicBezTo>
                    <a:pt x="3283" y="1889"/>
                    <a:pt x="3283" y="1889"/>
                    <a:pt x="3283" y="1889"/>
                  </a:cubicBezTo>
                  <a:cubicBezTo>
                    <a:pt x="3283" y="1896"/>
                    <a:pt x="3290" y="1904"/>
                    <a:pt x="3297" y="1911"/>
                  </a:cubicBezTo>
                  <a:cubicBezTo>
                    <a:pt x="3305" y="1941"/>
                    <a:pt x="3305" y="1956"/>
                    <a:pt x="3327" y="1979"/>
                  </a:cubicBezTo>
                  <a:cubicBezTo>
                    <a:pt x="3342" y="1994"/>
                    <a:pt x="3372" y="2001"/>
                    <a:pt x="3402" y="2001"/>
                  </a:cubicBezTo>
                  <a:cubicBezTo>
                    <a:pt x="3447" y="2001"/>
                    <a:pt x="3470" y="1986"/>
                    <a:pt x="3515" y="1986"/>
                  </a:cubicBezTo>
                  <a:cubicBezTo>
                    <a:pt x="3530" y="1986"/>
                    <a:pt x="3537" y="2001"/>
                    <a:pt x="3545" y="2001"/>
                  </a:cubicBezTo>
                  <a:cubicBezTo>
                    <a:pt x="3575" y="2008"/>
                    <a:pt x="3597" y="2024"/>
                    <a:pt x="3627" y="2024"/>
                  </a:cubicBezTo>
                  <a:cubicBezTo>
                    <a:pt x="3657" y="2024"/>
                    <a:pt x="3680" y="2008"/>
                    <a:pt x="3710" y="2001"/>
                  </a:cubicBezTo>
                  <a:cubicBezTo>
                    <a:pt x="3702" y="2024"/>
                    <a:pt x="3695" y="2031"/>
                    <a:pt x="3680" y="2054"/>
                  </a:cubicBezTo>
                  <a:cubicBezTo>
                    <a:pt x="3650" y="2084"/>
                    <a:pt x="3635" y="2114"/>
                    <a:pt x="3627" y="2151"/>
                  </a:cubicBezTo>
                  <a:cubicBezTo>
                    <a:pt x="3657" y="2166"/>
                    <a:pt x="3680" y="2173"/>
                    <a:pt x="3710" y="2166"/>
                  </a:cubicBezTo>
                  <a:cubicBezTo>
                    <a:pt x="3717" y="2181"/>
                    <a:pt x="3717" y="2181"/>
                    <a:pt x="3717" y="2181"/>
                  </a:cubicBezTo>
                  <a:cubicBezTo>
                    <a:pt x="3710" y="2196"/>
                    <a:pt x="3702" y="2203"/>
                    <a:pt x="3702" y="2218"/>
                  </a:cubicBezTo>
                  <a:cubicBezTo>
                    <a:pt x="3702" y="2233"/>
                    <a:pt x="3717" y="2241"/>
                    <a:pt x="3725" y="2241"/>
                  </a:cubicBezTo>
                  <a:cubicBezTo>
                    <a:pt x="3755" y="2248"/>
                    <a:pt x="3777" y="2248"/>
                    <a:pt x="3807" y="2248"/>
                  </a:cubicBezTo>
                  <a:cubicBezTo>
                    <a:pt x="3807" y="2263"/>
                    <a:pt x="3807" y="2263"/>
                    <a:pt x="3807" y="2263"/>
                  </a:cubicBezTo>
                  <a:cubicBezTo>
                    <a:pt x="3792" y="2271"/>
                    <a:pt x="3785" y="2278"/>
                    <a:pt x="3770" y="2286"/>
                  </a:cubicBezTo>
                  <a:cubicBezTo>
                    <a:pt x="3755" y="2301"/>
                    <a:pt x="3740" y="2308"/>
                    <a:pt x="3740" y="2331"/>
                  </a:cubicBezTo>
                  <a:cubicBezTo>
                    <a:pt x="3740" y="2338"/>
                    <a:pt x="3747" y="2346"/>
                    <a:pt x="3747" y="2353"/>
                  </a:cubicBezTo>
                  <a:cubicBezTo>
                    <a:pt x="3755" y="2368"/>
                    <a:pt x="3755" y="2383"/>
                    <a:pt x="3762" y="2391"/>
                  </a:cubicBezTo>
                  <a:cubicBezTo>
                    <a:pt x="3770" y="2398"/>
                    <a:pt x="3785" y="2398"/>
                    <a:pt x="3792" y="2398"/>
                  </a:cubicBezTo>
                  <a:cubicBezTo>
                    <a:pt x="3822" y="2413"/>
                    <a:pt x="3837" y="2413"/>
                    <a:pt x="3867" y="2428"/>
                  </a:cubicBezTo>
                  <a:cubicBezTo>
                    <a:pt x="3852" y="2451"/>
                    <a:pt x="3830" y="2458"/>
                    <a:pt x="3830" y="2481"/>
                  </a:cubicBezTo>
                  <a:cubicBezTo>
                    <a:pt x="3830" y="2496"/>
                    <a:pt x="3837" y="2503"/>
                    <a:pt x="3837" y="2526"/>
                  </a:cubicBezTo>
                  <a:cubicBezTo>
                    <a:pt x="3837" y="2541"/>
                    <a:pt x="3822" y="2548"/>
                    <a:pt x="3815" y="2556"/>
                  </a:cubicBezTo>
                  <a:cubicBezTo>
                    <a:pt x="3807" y="2578"/>
                    <a:pt x="3815" y="2593"/>
                    <a:pt x="3815" y="2608"/>
                  </a:cubicBezTo>
                  <a:cubicBezTo>
                    <a:pt x="3807" y="2616"/>
                    <a:pt x="3800" y="2616"/>
                    <a:pt x="3792" y="2616"/>
                  </a:cubicBezTo>
                  <a:cubicBezTo>
                    <a:pt x="3762" y="2616"/>
                    <a:pt x="3747" y="2608"/>
                    <a:pt x="3717" y="2608"/>
                  </a:cubicBezTo>
                  <a:cubicBezTo>
                    <a:pt x="3710" y="2631"/>
                    <a:pt x="3702" y="2646"/>
                    <a:pt x="3695" y="2668"/>
                  </a:cubicBezTo>
                  <a:cubicBezTo>
                    <a:pt x="3695" y="2676"/>
                    <a:pt x="3695" y="2683"/>
                    <a:pt x="3687" y="2690"/>
                  </a:cubicBezTo>
                  <a:cubicBezTo>
                    <a:pt x="3687" y="2698"/>
                    <a:pt x="3680" y="2698"/>
                    <a:pt x="3672" y="2698"/>
                  </a:cubicBezTo>
                  <a:cubicBezTo>
                    <a:pt x="3665" y="2713"/>
                    <a:pt x="3657" y="2720"/>
                    <a:pt x="3642" y="2736"/>
                  </a:cubicBezTo>
                  <a:cubicBezTo>
                    <a:pt x="3620" y="2758"/>
                    <a:pt x="3620" y="2780"/>
                    <a:pt x="3605" y="2810"/>
                  </a:cubicBezTo>
                  <a:cubicBezTo>
                    <a:pt x="3582" y="2848"/>
                    <a:pt x="3582" y="2870"/>
                    <a:pt x="3545" y="2900"/>
                  </a:cubicBezTo>
                  <a:cubicBezTo>
                    <a:pt x="3537" y="2900"/>
                    <a:pt x="3530" y="2908"/>
                    <a:pt x="3522" y="2908"/>
                  </a:cubicBezTo>
                  <a:cubicBezTo>
                    <a:pt x="3515" y="2908"/>
                    <a:pt x="3515" y="2908"/>
                    <a:pt x="3507" y="2908"/>
                  </a:cubicBezTo>
                  <a:cubicBezTo>
                    <a:pt x="3500" y="2915"/>
                    <a:pt x="3500" y="2930"/>
                    <a:pt x="3500" y="2938"/>
                  </a:cubicBezTo>
                  <a:cubicBezTo>
                    <a:pt x="3492" y="2953"/>
                    <a:pt x="3485" y="2960"/>
                    <a:pt x="3485" y="2983"/>
                  </a:cubicBezTo>
                  <a:cubicBezTo>
                    <a:pt x="3485" y="2990"/>
                    <a:pt x="3492" y="2990"/>
                    <a:pt x="3500" y="2998"/>
                  </a:cubicBezTo>
                  <a:cubicBezTo>
                    <a:pt x="3500" y="3005"/>
                    <a:pt x="3515" y="3013"/>
                    <a:pt x="3515" y="3028"/>
                  </a:cubicBezTo>
                  <a:cubicBezTo>
                    <a:pt x="3515" y="3043"/>
                    <a:pt x="3500" y="3058"/>
                    <a:pt x="3500" y="3073"/>
                  </a:cubicBezTo>
                  <a:cubicBezTo>
                    <a:pt x="3492" y="3095"/>
                    <a:pt x="3485" y="3110"/>
                    <a:pt x="3470" y="3125"/>
                  </a:cubicBezTo>
                  <a:cubicBezTo>
                    <a:pt x="3462" y="3125"/>
                    <a:pt x="3462" y="3133"/>
                    <a:pt x="3462" y="3133"/>
                  </a:cubicBezTo>
                  <a:cubicBezTo>
                    <a:pt x="3447" y="3148"/>
                    <a:pt x="3432" y="3148"/>
                    <a:pt x="3425" y="3163"/>
                  </a:cubicBezTo>
                  <a:cubicBezTo>
                    <a:pt x="3417" y="3185"/>
                    <a:pt x="3417" y="3200"/>
                    <a:pt x="3410" y="3223"/>
                  </a:cubicBezTo>
                  <a:cubicBezTo>
                    <a:pt x="3395" y="3253"/>
                    <a:pt x="3380" y="3267"/>
                    <a:pt x="3365" y="3297"/>
                  </a:cubicBezTo>
                  <a:cubicBezTo>
                    <a:pt x="3350" y="3343"/>
                    <a:pt x="3350" y="3365"/>
                    <a:pt x="3342" y="3410"/>
                  </a:cubicBezTo>
                  <a:cubicBezTo>
                    <a:pt x="3335" y="3432"/>
                    <a:pt x="3335" y="3447"/>
                    <a:pt x="3327" y="3470"/>
                  </a:cubicBezTo>
                  <a:cubicBezTo>
                    <a:pt x="3320" y="3515"/>
                    <a:pt x="3320" y="3545"/>
                    <a:pt x="3305" y="3582"/>
                  </a:cubicBezTo>
                  <a:cubicBezTo>
                    <a:pt x="3297" y="3612"/>
                    <a:pt x="3275" y="3620"/>
                    <a:pt x="3260" y="3642"/>
                  </a:cubicBezTo>
                  <a:cubicBezTo>
                    <a:pt x="3237" y="3695"/>
                    <a:pt x="3237" y="3725"/>
                    <a:pt x="3237" y="3777"/>
                  </a:cubicBezTo>
                  <a:cubicBezTo>
                    <a:pt x="3237" y="3815"/>
                    <a:pt x="3230" y="3837"/>
                    <a:pt x="3223" y="3867"/>
                  </a:cubicBezTo>
                  <a:cubicBezTo>
                    <a:pt x="3223" y="3882"/>
                    <a:pt x="3215" y="3897"/>
                    <a:pt x="3215" y="3912"/>
                  </a:cubicBezTo>
                  <a:cubicBezTo>
                    <a:pt x="3215" y="3935"/>
                    <a:pt x="3237" y="3935"/>
                    <a:pt x="3237" y="3957"/>
                  </a:cubicBezTo>
                  <a:cubicBezTo>
                    <a:pt x="3237" y="3995"/>
                    <a:pt x="3230" y="4017"/>
                    <a:pt x="3230" y="4062"/>
                  </a:cubicBezTo>
                  <a:cubicBezTo>
                    <a:pt x="3230" y="4122"/>
                    <a:pt x="3230" y="4122"/>
                    <a:pt x="3230" y="4122"/>
                  </a:cubicBezTo>
                  <a:cubicBezTo>
                    <a:pt x="3230" y="4144"/>
                    <a:pt x="3237" y="4152"/>
                    <a:pt x="3237" y="4174"/>
                  </a:cubicBezTo>
                  <a:cubicBezTo>
                    <a:pt x="3237" y="4182"/>
                    <a:pt x="3230" y="4189"/>
                    <a:pt x="3223" y="4197"/>
                  </a:cubicBezTo>
                  <a:cubicBezTo>
                    <a:pt x="3207" y="4212"/>
                    <a:pt x="3200" y="4219"/>
                    <a:pt x="3185" y="4227"/>
                  </a:cubicBezTo>
                  <a:cubicBezTo>
                    <a:pt x="3170" y="4242"/>
                    <a:pt x="3170" y="4257"/>
                    <a:pt x="3163" y="4279"/>
                  </a:cubicBezTo>
                  <a:cubicBezTo>
                    <a:pt x="3155" y="4309"/>
                    <a:pt x="3163" y="4324"/>
                    <a:pt x="3148" y="4354"/>
                  </a:cubicBezTo>
                  <a:cubicBezTo>
                    <a:pt x="3140" y="4377"/>
                    <a:pt x="3133" y="4384"/>
                    <a:pt x="3118" y="4407"/>
                  </a:cubicBezTo>
                  <a:cubicBezTo>
                    <a:pt x="3125" y="4429"/>
                    <a:pt x="3125" y="4429"/>
                    <a:pt x="3125" y="4429"/>
                  </a:cubicBezTo>
                  <a:cubicBezTo>
                    <a:pt x="3110" y="4459"/>
                    <a:pt x="3080" y="4466"/>
                    <a:pt x="3073" y="4504"/>
                  </a:cubicBezTo>
                  <a:cubicBezTo>
                    <a:pt x="3073" y="4519"/>
                    <a:pt x="3073" y="4526"/>
                    <a:pt x="3073" y="4542"/>
                  </a:cubicBezTo>
                  <a:cubicBezTo>
                    <a:pt x="3065" y="4534"/>
                    <a:pt x="3058" y="4526"/>
                    <a:pt x="3050" y="4519"/>
                  </a:cubicBezTo>
                  <a:cubicBezTo>
                    <a:pt x="3020" y="4519"/>
                    <a:pt x="2998" y="4519"/>
                    <a:pt x="2975" y="4504"/>
                  </a:cubicBezTo>
                  <a:cubicBezTo>
                    <a:pt x="2983" y="4466"/>
                    <a:pt x="2983" y="4466"/>
                    <a:pt x="2983" y="4466"/>
                  </a:cubicBezTo>
                  <a:cubicBezTo>
                    <a:pt x="2975" y="4444"/>
                    <a:pt x="2953" y="4437"/>
                    <a:pt x="2930" y="4429"/>
                  </a:cubicBezTo>
                  <a:cubicBezTo>
                    <a:pt x="2915" y="4422"/>
                    <a:pt x="2900" y="4422"/>
                    <a:pt x="2885" y="4414"/>
                  </a:cubicBezTo>
                  <a:cubicBezTo>
                    <a:pt x="2870" y="4414"/>
                    <a:pt x="2863" y="4399"/>
                    <a:pt x="2848" y="4399"/>
                  </a:cubicBezTo>
                  <a:cubicBezTo>
                    <a:pt x="2818" y="4399"/>
                    <a:pt x="2810" y="4422"/>
                    <a:pt x="2788" y="4444"/>
                  </a:cubicBezTo>
                  <a:cubicBezTo>
                    <a:pt x="2766" y="4459"/>
                    <a:pt x="2750" y="4474"/>
                    <a:pt x="2743" y="4504"/>
                  </a:cubicBezTo>
                  <a:cubicBezTo>
                    <a:pt x="2736" y="4512"/>
                    <a:pt x="2736" y="4512"/>
                    <a:pt x="2736" y="4526"/>
                  </a:cubicBezTo>
                  <a:cubicBezTo>
                    <a:pt x="2736" y="4534"/>
                    <a:pt x="2743" y="4542"/>
                    <a:pt x="2750" y="4542"/>
                  </a:cubicBezTo>
                  <a:cubicBezTo>
                    <a:pt x="2766" y="4556"/>
                    <a:pt x="2780" y="4564"/>
                    <a:pt x="2803" y="4572"/>
                  </a:cubicBezTo>
                  <a:cubicBezTo>
                    <a:pt x="2818" y="4572"/>
                    <a:pt x="2833" y="4579"/>
                    <a:pt x="2833" y="4594"/>
                  </a:cubicBezTo>
                  <a:cubicBezTo>
                    <a:pt x="2833" y="4624"/>
                    <a:pt x="2803" y="4631"/>
                    <a:pt x="2803" y="4654"/>
                  </a:cubicBezTo>
                  <a:cubicBezTo>
                    <a:pt x="2803" y="4669"/>
                    <a:pt x="2810" y="4669"/>
                    <a:pt x="2818" y="4676"/>
                  </a:cubicBezTo>
                  <a:cubicBezTo>
                    <a:pt x="2825" y="4676"/>
                    <a:pt x="2818" y="4684"/>
                    <a:pt x="2825" y="4691"/>
                  </a:cubicBezTo>
                  <a:cubicBezTo>
                    <a:pt x="2803" y="4699"/>
                    <a:pt x="2795" y="4721"/>
                    <a:pt x="2773" y="4721"/>
                  </a:cubicBezTo>
                  <a:cubicBezTo>
                    <a:pt x="2766" y="4721"/>
                    <a:pt x="2758" y="4714"/>
                    <a:pt x="2743" y="4714"/>
                  </a:cubicBezTo>
                  <a:cubicBezTo>
                    <a:pt x="2720" y="4714"/>
                    <a:pt x="2720" y="4736"/>
                    <a:pt x="2713" y="4759"/>
                  </a:cubicBezTo>
                  <a:cubicBezTo>
                    <a:pt x="2706" y="4789"/>
                    <a:pt x="2706" y="4804"/>
                    <a:pt x="2690" y="4826"/>
                  </a:cubicBezTo>
                  <a:cubicBezTo>
                    <a:pt x="2660" y="4871"/>
                    <a:pt x="2623" y="4879"/>
                    <a:pt x="2571" y="4894"/>
                  </a:cubicBezTo>
                  <a:cubicBezTo>
                    <a:pt x="2541" y="4901"/>
                    <a:pt x="2518" y="4909"/>
                    <a:pt x="2488" y="4924"/>
                  </a:cubicBezTo>
                  <a:cubicBezTo>
                    <a:pt x="2443" y="4939"/>
                    <a:pt x="2413" y="4946"/>
                    <a:pt x="2383" y="4976"/>
                  </a:cubicBezTo>
                  <a:cubicBezTo>
                    <a:pt x="2346" y="5014"/>
                    <a:pt x="2338" y="5059"/>
                    <a:pt x="2338" y="4991"/>
                  </a:cubicBezTo>
                  <a:cubicBezTo>
                    <a:pt x="2338" y="4961"/>
                    <a:pt x="2331" y="4946"/>
                    <a:pt x="2308" y="4939"/>
                  </a:cubicBezTo>
                  <a:cubicBezTo>
                    <a:pt x="2323" y="4916"/>
                    <a:pt x="2346" y="4909"/>
                    <a:pt x="2368" y="4894"/>
                  </a:cubicBezTo>
                  <a:cubicBezTo>
                    <a:pt x="2391" y="4879"/>
                    <a:pt x="2398" y="4864"/>
                    <a:pt x="2406" y="4834"/>
                  </a:cubicBezTo>
                  <a:cubicBezTo>
                    <a:pt x="2413" y="4819"/>
                    <a:pt x="2421" y="4804"/>
                    <a:pt x="2421" y="4789"/>
                  </a:cubicBezTo>
                  <a:cubicBezTo>
                    <a:pt x="2421" y="4766"/>
                    <a:pt x="2421" y="4759"/>
                    <a:pt x="2421" y="4744"/>
                  </a:cubicBezTo>
                  <a:cubicBezTo>
                    <a:pt x="2421" y="4721"/>
                    <a:pt x="2458" y="4721"/>
                    <a:pt x="2458" y="4699"/>
                  </a:cubicBezTo>
                  <a:cubicBezTo>
                    <a:pt x="2458" y="4676"/>
                    <a:pt x="2451" y="4661"/>
                    <a:pt x="2451" y="4631"/>
                  </a:cubicBezTo>
                  <a:cubicBezTo>
                    <a:pt x="2458" y="4616"/>
                    <a:pt x="2473" y="4609"/>
                    <a:pt x="2473" y="4594"/>
                  </a:cubicBezTo>
                  <a:cubicBezTo>
                    <a:pt x="2473" y="4572"/>
                    <a:pt x="2466" y="4556"/>
                    <a:pt x="2458" y="4534"/>
                  </a:cubicBezTo>
                  <a:cubicBezTo>
                    <a:pt x="2451" y="4512"/>
                    <a:pt x="2451" y="4504"/>
                    <a:pt x="2443" y="4482"/>
                  </a:cubicBezTo>
                  <a:cubicBezTo>
                    <a:pt x="2436" y="4474"/>
                    <a:pt x="2428" y="4474"/>
                    <a:pt x="2421" y="4459"/>
                  </a:cubicBezTo>
                  <a:cubicBezTo>
                    <a:pt x="2413" y="4452"/>
                    <a:pt x="2413" y="4444"/>
                    <a:pt x="2398" y="4437"/>
                  </a:cubicBezTo>
                  <a:cubicBezTo>
                    <a:pt x="2391" y="4429"/>
                    <a:pt x="2383" y="4429"/>
                    <a:pt x="2376" y="4422"/>
                  </a:cubicBezTo>
                  <a:cubicBezTo>
                    <a:pt x="2368" y="4422"/>
                    <a:pt x="2368" y="4407"/>
                    <a:pt x="2368" y="4399"/>
                  </a:cubicBezTo>
                  <a:cubicBezTo>
                    <a:pt x="2361" y="4392"/>
                    <a:pt x="2361" y="4384"/>
                    <a:pt x="2361" y="4377"/>
                  </a:cubicBezTo>
                  <a:cubicBezTo>
                    <a:pt x="2361" y="4309"/>
                    <a:pt x="2361" y="4309"/>
                    <a:pt x="2361" y="4309"/>
                  </a:cubicBezTo>
                  <a:cubicBezTo>
                    <a:pt x="2331" y="4309"/>
                    <a:pt x="2316" y="4317"/>
                    <a:pt x="2293" y="4302"/>
                  </a:cubicBezTo>
                  <a:cubicBezTo>
                    <a:pt x="2286" y="4302"/>
                    <a:pt x="2278" y="4302"/>
                    <a:pt x="2278" y="4302"/>
                  </a:cubicBezTo>
                  <a:cubicBezTo>
                    <a:pt x="2271" y="4294"/>
                    <a:pt x="2271" y="4287"/>
                    <a:pt x="2271" y="4272"/>
                  </a:cubicBezTo>
                  <a:cubicBezTo>
                    <a:pt x="2271" y="4249"/>
                    <a:pt x="2293" y="4234"/>
                    <a:pt x="2316" y="4227"/>
                  </a:cubicBezTo>
                  <a:cubicBezTo>
                    <a:pt x="2323" y="4219"/>
                    <a:pt x="2331" y="4204"/>
                    <a:pt x="2353" y="4204"/>
                  </a:cubicBezTo>
                  <a:cubicBezTo>
                    <a:pt x="2361" y="4204"/>
                    <a:pt x="2361" y="4219"/>
                    <a:pt x="2368" y="4227"/>
                  </a:cubicBezTo>
                  <a:cubicBezTo>
                    <a:pt x="2376" y="4242"/>
                    <a:pt x="2383" y="4249"/>
                    <a:pt x="2383" y="4257"/>
                  </a:cubicBezTo>
                  <a:cubicBezTo>
                    <a:pt x="2383" y="4272"/>
                    <a:pt x="2376" y="4279"/>
                    <a:pt x="2376" y="4294"/>
                  </a:cubicBezTo>
                  <a:cubicBezTo>
                    <a:pt x="2406" y="4279"/>
                    <a:pt x="2436" y="4287"/>
                    <a:pt x="2451" y="4257"/>
                  </a:cubicBezTo>
                  <a:cubicBezTo>
                    <a:pt x="2473" y="4227"/>
                    <a:pt x="2466" y="4204"/>
                    <a:pt x="2488" y="4174"/>
                  </a:cubicBezTo>
                  <a:cubicBezTo>
                    <a:pt x="2488" y="4159"/>
                    <a:pt x="2503" y="4159"/>
                    <a:pt x="2503" y="4152"/>
                  </a:cubicBezTo>
                  <a:cubicBezTo>
                    <a:pt x="2503" y="4137"/>
                    <a:pt x="2488" y="4122"/>
                    <a:pt x="2481" y="4114"/>
                  </a:cubicBezTo>
                  <a:cubicBezTo>
                    <a:pt x="2473" y="4107"/>
                    <a:pt x="2466" y="4092"/>
                    <a:pt x="2451" y="4092"/>
                  </a:cubicBezTo>
                  <a:cubicBezTo>
                    <a:pt x="2436" y="4084"/>
                    <a:pt x="2428" y="4092"/>
                    <a:pt x="2413" y="4084"/>
                  </a:cubicBezTo>
                  <a:cubicBezTo>
                    <a:pt x="2413" y="4084"/>
                    <a:pt x="2406" y="4077"/>
                    <a:pt x="2406" y="4069"/>
                  </a:cubicBezTo>
                  <a:cubicBezTo>
                    <a:pt x="2383" y="4062"/>
                    <a:pt x="2376" y="4054"/>
                    <a:pt x="2368" y="4032"/>
                  </a:cubicBezTo>
                  <a:cubicBezTo>
                    <a:pt x="2361" y="4032"/>
                    <a:pt x="2361" y="4032"/>
                    <a:pt x="2353" y="4032"/>
                  </a:cubicBezTo>
                  <a:cubicBezTo>
                    <a:pt x="2338" y="4039"/>
                    <a:pt x="2338" y="4047"/>
                    <a:pt x="2323" y="4054"/>
                  </a:cubicBezTo>
                  <a:cubicBezTo>
                    <a:pt x="2293" y="4069"/>
                    <a:pt x="2263" y="4077"/>
                    <a:pt x="2263" y="4114"/>
                  </a:cubicBezTo>
                  <a:cubicBezTo>
                    <a:pt x="2263" y="4129"/>
                    <a:pt x="2278" y="4137"/>
                    <a:pt x="2278" y="4152"/>
                  </a:cubicBezTo>
                  <a:cubicBezTo>
                    <a:pt x="2278" y="4167"/>
                    <a:pt x="2263" y="4174"/>
                    <a:pt x="2256" y="4197"/>
                  </a:cubicBezTo>
                  <a:cubicBezTo>
                    <a:pt x="2256" y="4204"/>
                    <a:pt x="2256" y="4212"/>
                    <a:pt x="2256" y="4219"/>
                  </a:cubicBezTo>
                  <a:cubicBezTo>
                    <a:pt x="2248" y="4242"/>
                    <a:pt x="2233" y="4257"/>
                    <a:pt x="2218" y="4279"/>
                  </a:cubicBezTo>
                  <a:cubicBezTo>
                    <a:pt x="2211" y="4302"/>
                    <a:pt x="2203" y="4309"/>
                    <a:pt x="2196" y="4332"/>
                  </a:cubicBezTo>
                  <a:cubicBezTo>
                    <a:pt x="2196" y="4339"/>
                    <a:pt x="2196" y="4354"/>
                    <a:pt x="2196" y="4369"/>
                  </a:cubicBezTo>
                  <a:cubicBezTo>
                    <a:pt x="2188" y="4392"/>
                    <a:pt x="2173" y="4414"/>
                    <a:pt x="2173" y="4444"/>
                  </a:cubicBezTo>
                  <a:cubicBezTo>
                    <a:pt x="2173" y="4459"/>
                    <a:pt x="2181" y="4474"/>
                    <a:pt x="2188" y="4489"/>
                  </a:cubicBezTo>
                  <a:cubicBezTo>
                    <a:pt x="2196" y="4526"/>
                    <a:pt x="2196" y="4549"/>
                    <a:pt x="2203" y="4594"/>
                  </a:cubicBezTo>
                  <a:cubicBezTo>
                    <a:pt x="2203" y="4616"/>
                    <a:pt x="2226" y="4631"/>
                    <a:pt x="2248" y="4646"/>
                  </a:cubicBezTo>
                  <a:cubicBezTo>
                    <a:pt x="2256" y="4654"/>
                    <a:pt x="2256" y="4669"/>
                    <a:pt x="2263" y="4669"/>
                  </a:cubicBezTo>
                  <a:cubicBezTo>
                    <a:pt x="2271" y="4676"/>
                    <a:pt x="2286" y="4676"/>
                    <a:pt x="2293" y="4684"/>
                  </a:cubicBezTo>
                  <a:cubicBezTo>
                    <a:pt x="2301" y="4691"/>
                    <a:pt x="2293" y="4699"/>
                    <a:pt x="2301" y="4706"/>
                  </a:cubicBezTo>
                  <a:cubicBezTo>
                    <a:pt x="2301" y="4714"/>
                    <a:pt x="2308" y="4721"/>
                    <a:pt x="2308" y="4729"/>
                  </a:cubicBezTo>
                  <a:cubicBezTo>
                    <a:pt x="2308" y="4751"/>
                    <a:pt x="2308" y="4766"/>
                    <a:pt x="2293" y="4774"/>
                  </a:cubicBezTo>
                  <a:cubicBezTo>
                    <a:pt x="2278" y="4781"/>
                    <a:pt x="2263" y="4789"/>
                    <a:pt x="2256" y="4796"/>
                  </a:cubicBezTo>
                  <a:cubicBezTo>
                    <a:pt x="2248" y="4804"/>
                    <a:pt x="2248" y="4811"/>
                    <a:pt x="2241" y="4811"/>
                  </a:cubicBezTo>
                  <a:cubicBezTo>
                    <a:pt x="2218" y="4811"/>
                    <a:pt x="2211" y="4796"/>
                    <a:pt x="2196" y="4796"/>
                  </a:cubicBezTo>
                  <a:cubicBezTo>
                    <a:pt x="2181" y="4796"/>
                    <a:pt x="2181" y="4804"/>
                    <a:pt x="2173" y="4811"/>
                  </a:cubicBezTo>
                  <a:lnTo>
                    <a:pt x="2166" y="4811"/>
                  </a:lnTo>
                  <a:cubicBezTo>
                    <a:pt x="2158" y="4804"/>
                    <a:pt x="2151" y="4796"/>
                    <a:pt x="2151" y="4789"/>
                  </a:cubicBezTo>
                  <a:cubicBezTo>
                    <a:pt x="2151" y="4774"/>
                    <a:pt x="2151" y="4759"/>
                    <a:pt x="2151" y="4751"/>
                  </a:cubicBezTo>
                  <a:cubicBezTo>
                    <a:pt x="2143" y="4729"/>
                    <a:pt x="2128" y="4706"/>
                    <a:pt x="2106" y="4706"/>
                  </a:cubicBezTo>
                  <a:cubicBezTo>
                    <a:pt x="2061" y="4691"/>
                    <a:pt x="2038" y="4699"/>
                    <a:pt x="1994" y="4691"/>
                  </a:cubicBezTo>
                  <a:cubicBezTo>
                    <a:pt x="1941" y="4691"/>
                    <a:pt x="1918" y="4691"/>
                    <a:pt x="1874" y="4691"/>
                  </a:cubicBezTo>
                  <a:cubicBezTo>
                    <a:pt x="1859" y="4691"/>
                    <a:pt x="1851" y="4691"/>
                    <a:pt x="1844" y="4691"/>
                  </a:cubicBezTo>
                  <a:cubicBezTo>
                    <a:pt x="1829" y="4684"/>
                    <a:pt x="1829" y="4669"/>
                    <a:pt x="1821" y="4654"/>
                  </a:cubicBezTo>
                  <a:cubicBezTo>
                    <a:pt x="1821" y="4654"/>
                    <a:pt x="1814" y="4654"/>
                    <a:pt x="1814" y="4646"/>
                  </a:cubicBezTo>
                  <a:cubicBezTo>
                    <a:pt x="1806" y="4631"/>
                    <a:pt x="1806" y="4624"/>
                    <a:pt x="1806" y="4609"/>
                  </a:cubicBezTo>
                  <a:cubicBezTo>
                    <a:pt x="1799" y="4609"/>
                    <a:pt x="1791" y="4601"/>
                    <a:pt x="1784" y="4601"/>
                  </a:cubicBezTo>
                  <a:cubicBezTo>
                    <a:pt x="1784" y="4601"/>
                    <a:pt x="1776" y="4594"/>
                    <a:pt x="1784" y="4594"/>
                  </a:cubicBezTo>
                  <a:cubicBezTo>
                    <a:pt x="1784" y="4586"/>
                    <a:pt x="1791" y="4586"/>
                    <a:pt x="1791" y="4579"/>
                  </a:cubicBezTo>
                  <a:cubicBezTo>
                    <a:pt x="1791" y="4556"/>
                    <a:pt x="1776" y="4549"/>
                    <a:pt x="1761" y="4542"/>
                  </a:cubicBezTo>
                  <a:cubicBezTo>
                    <a:pt x="1739" y="4526"/>
                    <a:pt x="1716" y="4519"/>
                    <a:pt x="1701" y="4496"/>
                  </a:cubicBezTo>
                  <a:cubicBezTo>
                    <a:pt x="1731" y="4482"/>
                    <a:pt x="1746" y="4474"/>
                    <a:pt x="1761" y="4452"/>
                  </a:cubicBezTo>
                  <a:cubicBezTo>
                    <a:pt x="1776" y="4466"/>
                    <a:pt x="1791" y="4474"/>
                    <a:pt x="1806" y="4482"/>
                  </a:cubicBezTo>
                  <a:cubicBezTo>
                    <a:pt x="1821" y="4489"/>
                    <a:pt x="1829" y="4504"/>
                    <a:pt x="1844" y="4504"/>
                  </a:cubicBezTo>
                  <a:cubicBezTo>
                    <a:pt x="1859" y="4504"/>
                    <a:pt x="1866" y="4482"/>
                    <a:pt x="1874" y="4466"/>
                  </a:cubicBezTo>
                  <a:cubicBezTo>
                    <a:pt x="1889" y="4444"/>
                    <a:pt x="1896" y="4429"/>
                    <a:pt x="1904" y="4407"/>
                  </a:cubicBezTo>
                  <a:cubicBezTo>
                    <a:pt x="1918" y="4377"/>
                    <a:pt x="1918" y="4362"/>
                    <a:pt x="1926" y="4332"/>
                  </a:cubicBezTo>
                  <a:cubicBezTo>
                    <a:pt x="1926" y="4317"/>
                    <a:pt x="1934" y="4309"/>
                    <a:pt x="1934" y="4294"/>
                  </a:cubicBezTo>
                  <a:cubicBezTo>
                    <a:pt x="1934" y="4219"/>
                    <a:pt x="1934" y="4219"/>
                    <a:pt x="1934" y="4219"/>
                  </a:cubicBezTo>
                  <a:cubicBezTo>
                    <a:pt x="1934" y="4189"/>
                    <a:pt x="1911" y="4174"/>
                    <a:pt x="1896" y="4144"/>
                  </a:cubicBezTo>
                  <a:cubicBezTo>
                    <a:pt x="1874" y="4122"/>
                    <a:pt x="1866" y="4099"/>
                    <a:pt x="1844" y="4069"/>
                  </a:cubicBezTo>
                  <a:cubicBezTo>
                    <a:pt x="1829" y="4062"/>
                    <a:pt x="1821" y="4054"/>
                    <a:pt x="1806" y="4047"/>
                  </a:cubicBezTo>
                  <a:cubicBezTo>
                    <a:pt x="1799" y="4047"/>
                    <a:pt x="1784" y="4047"/>
                    <a:pt x="1784" y="4039"/>
                  </a:cubicBezTo>
                  <a:cubicBezTo>
                    <a:pt x="1776" y="4032"/>
                    <a:pt x="1784" y="4017"/>
                    <a:pt x="1784" y="4009"/>
                  </a:cubicBezTo>
                  <a:cubicBezTo>
                    <a:pt x="1776" y="3995"/>
                    <a:pt x="1761" y="3987"/>
                    <a:pt x="1761" y="3965"/>
                  </a:cubicBezTo>
                  <a:cubicBezTo>
                    <a:pt x="1761" y="3957"/>
                    <a:pt x="1769" y="3949"/>
                    <a:pt x="1769" y="3935"/>
                  </a:cubicBezTo>
                  <a:cubicBezTo>
                    <a:pt x="1776" y="3912"/>
                    <a:pt x="1784" y="3897"/>
                    <a:pt x="1791" y="3875"/>
                  </a:cubicBezTo>
                  <a:cubicBezTo>
                    <a:pt x="1806" y="3845"/>
                    <a:pt x="1814" y="3830"/>
                    <a:pt x="1814" y="3800"/>
                  </a:cubicBezTo>
                  <a:cubicBezTo>
                    <a:pt x="1814" y="3770"/>
                    <a:pt x="1814" y="3755"/>
                    <a:pt x="1806" y="3725"/>
                  </a:cubicBezTo>
                  <a:cubicBezTo>
                    <a:pt x="1806" y="3710"/>
                    <a:pt x="1799" y="3710"/>
                    <a:pt x="1791" y="3702"/>
                  </a:cubicBezTo>
                  <a:cubicBezTo>
                    <a:pt x="1791" y="3695"/>
                    <a:pt x="1784" y="3695"/>
                    <a:pt x="1784" y="3687"/>
                  </a:cubicBezTo>
                  <a:cubicBezTo>
                    <a:pt x="1784" y="3657"/>
                    <a:pt x="1806" y="3650"/>
                    <a:pt x="1806" y="3620"/>
                  </a:cubicBezTo>
                  <a:cubicBezTo>
                    <a:pt x="1806" y="3605"/>
                    <a:pt x="1806" y="3597"/>
                    <a:pt x="1791" y="3582"/>
                  </a:cubicBezTo>
                  <a:cubicBezTo>
                    <a:pt x="1791" y="3582"/>
                    <a:pt x="1784" y="3590"/>
                    <a:pt x="1784" y="3582"/>
                  </a:cubicBezTo>
                  <a:cubicBezTo>
                    <a:pt x="1769" y="3582"/>
                    <a:pt x="1769" y="3575"/>
                    <a:pt x="1761" y="3567"/>
                  </a:cubicBezTo>
                  <a:cubicBezTo>
                    <a:pt x="1769" y="3552"/>
                    <a:pt x="1769" y="3552"/>
                    <a:pt x="1769" y="3552"/>
                  </a:cubicBezTo>
                  <a:cubicBezTo>
                    <a:pt x="1799" y="3545"/>
                    <a:pt x="1821" y="3537"/>
                    <a:pt x="1836" y="3507"/>
                  </a:cubicBezTo>
                  <a:cubicBezTo>
                    <a:pt x="1844" y="3507"/>
                    <a:pt x="1859" y="3515"/>
                    <a:pt x="1866" y="3515"/>
                  </a:cubicBezTo>
                  <a:cubicBezTo>
                    <a:pt x="1874" y="3522"/>
                    <a:pt x="1866" y="3530"/>
                    <a:pt x="1874" y="3530"/>
                  </a:cubicBezTo>
                  <a:cubicBezTo>
                    <a:pt x="1881" y="3537"/>
                    <a:pt x="1889" y="3545"/>
                    <a:pt x="1896" y="3552"/>
                  </a:cubicBezTo>
                  <a:cubicBezTo>
                    <a:pt x="1934" y="3507"/>
                    <a:pt x="1964" y="3492"/>
                    <a:pt x="1994" y="3432"/>
                  </a:cubicBezTo>
                  <a:cubicBezTo>
                    <a:pt x="1994" y="3417"/>
                    <a:pt x="2001" y="3410"/>
                    <a:pt x="2016" y="3395"/>
                  </a:cubicBezTo>
                  <a:cubicBezTo>
                    <a:pt x="2024" y="3395"/>
                    <a:pt x="2031" y="3395"/>
                    <a:pt x="2038" y="3387"/>
                  </a:cubicBezTo>
                  <a:cubicBezTo>
                    <a:pt x="2046" y="3380"/>
                    <a:pt x="2038" y="3373"/>
                    <a:pt x="2046" y="3365"/>
                  </a:cubicBezTo>
                  <a:cubicBezTo>
                    <a:pt x="2046" y="3350"/>
                    <a:pt x="2054" y="3335"/>
                    <a:pt x="2068" y="3327"/>
                  </a:cubicBezTo>
                  <a:cubicBezTo>
                    <a:pt x="2068" y="3320"/>
                    <a:pt x="2076" y="3327"/>
                    <a:pt x="2076" y="3327"/>
                  </a:cubicBezTo>
                  <a:cubicBezTo>
                    <a:pt x="2098" y="3305"/>
                    <a:pt x="2083" y="3283"/>
                    <a:pt x="2091" y="3253"/>
                  </a:cubicBezTo>
                  <a:cubicBezTo>
                    <a:pt x="2098" y="3230"/>
                    <a:pt x="2113" y="3230"/>
                    <a:pt x="2121" y="3215"/>
                  </a:cubicBezTo>
                  <a:cubicBezTo>
                    <a:pt x="2151" y="3185"/>
                    <a:pt x="2158" y="3163"/>
                    <a:pt x="2173" y="3125"/>
                  </a:cubicBezTo>
                  <a:cubicBezTo>
                    <a:pt x="2181" y="3118"/>
                    <a:pt x="2181" y="3110"/>
                    <a:pt x="2181" y="3103"/>
                  </a:cubicBezTo>
                  <a:cubicBezTo>
                    <a:pt x="2188" y="3088"/>
                    <a:pt x="2203" y="3088"/>
                    <a:pt x="2203" y="3073"/>
                  </a:cubicBezTo>
                  <a:cubicBezTo>
                    <a:pt x="2203" y="3065"/>
                    <a:pt x="2188" y="3058"/>
                    <a:pt x="2181" y="3050"/>
                  </a:cubicBezTo>
                  <a:cubicBezTo>
                    <a:pt x="2181" y="3035"/>
                    <a:pt x="2181" y="3028"/>
                    <a:pt x="2181" y="3013"/>
                  </a:cubicBezTo>
                  <a:cubicBezTo>
                    <a:pt x="2181" y="2990"/>
                    <a:pt x="2203" y="2975"/>
                    <a:pt x="2218" y="2953"/>
                  </a:cubicBezTo>
                  <a:lnTo>
                    <a:pt x="2218" y="2945"/>
                  </a:lnTo>
                  <a:cubicBezTo>
                    <a:pt x="2241" y="2915"/>
                    <a:pt x="2256" y="2900"/>
                    <a:pt x="2271" y="2870"/>
                  </a:cubicBezTo>
                  <a:cubicBezTo>
                    <a:pt x="2271" y="2863"/>
                    <a:pt x="2278" y="2855"/>
                    <a:pt x="2278" y="2848"/>
                  </a:cubicBezTo>
                  <a:cubicBezTo>
                    <a:pt x="2278" y="2840"/>
                    <a:pt x="2271" y="2840"/>
                    <a:pt x="2271" y="2833"/>
                  </a:cubicBezTo>
                  <a:cubicBezTo>
                    <a:pt x="2248" y="2840"/>
                    <a:pt x="2241" y="2848"/>
                    <a:pt x="2218" y="2855"/>
                  </a:cubicBezTo>
                  <a:cubicBezTo>
                    <a:pt x="2196" y="2863"/>
                    <a:pt x="2173" y="2855"/>
                    <a:pt x="2143" y="2870"/>
                  </a:cubicBezTo>
                  <a:cubicBezTo>
                    <a:pt x="2128" y="2885"/>
                    <a:pt x="2128" y="2893"/>
                    <a:pt x="2113" y="2908"/>
                  </a:cubicBezTo>
                  <a:cubicBezTo>
                    <a:pt x="2098" y="2930"/>
                    <a:pt x="2091" y="2945"/>
                    <a:pt x="2076" y="2975"/>
                  </a:cubicBezTo>
                  <a:cubicBezTo>
                    <a:pt x="2054" y="2968"/>
                    <a:pt x="2031" y="2960"/>
                    <a:pt x="2031" y="2938"/>
                  </a:cubicBezTo>
                  <a:cubicBezTo>
                    <a:pt x="2031" y="2923"/>
                    <a:pt x="2031" y="2915"/>
                    <a:pt x="2031" y="2900"/>
                  </a:cubicBezTo>
                  <a:cubicBezTo>
                    <a:pt x="2031" y="2885"/>
                    <a:pt x="2031" y="2885"/>
                    <a:pt x="2031" y="2885"/>
                  </a:cubicBezTo>
                  <a:cubicBezTo>
                    <a:pt x="2031" y="2900"/>
                    <a:pt x="2031" y="2900"/>
                    <a:pt x="2031" y="2900"/>
                  </a:cubicBezTo>
                  <a:cubicBezTo>
                    <a:pt x="2038" y="2885"/>
                    <a:pt x="2046" y="2870"/>
                    <a:pt x="2054" y="2863"/>
                  </a:cubicBezTo>
                  <a:cubicBezTo>
                    <a:pt x="2076" y="2848"/>
                    <a:pt x="2091" y="2840"/>
                    <a:pt x="2106" y="2826"/>
                  </a:cubicBezTo>
                  <a:cubicBezTo>
                    <a:pt x="2113" y="2810"/>
                    <a:pt x="2121" y="2803"/>
                    <a:pt x="2136" y="2796"/>
                  </a:cubicBezTo>
                  <a:cubicBezTo>
                    <a:pt x="2158" y="2780"/>
                    <a:pt x="2173" y="2766"/>
                    <a:pt x="2203" y="2750"/>
                  </a:cubicBezTo>
                  <a:cubicBezTo>
                    <a:pt x="2226" y="2736"/>
                    <a:pt x="2256" y="2728"/>
                    <a:pt x="2256" y="2706"/>
                  </a:cubicBezTo>
                  <a:cubicBezTo>
                    <a:pt x="2256" y="2683"/>
                    <a:pt x="2241" y="2676"/>
                    <a:pt x="2241" y="2661"/>
                  </a:cubicBezTo>
                  <a:cubicBezTo>
                    <a:pt x="2241" y="2646"/>
                    <a:pt x="2248" y="2638"/>
                    <a:pt x="2248" y="2631"/>
                  </a:cubicBezTo>
                  <a:cubicBezTo>
                    <a:pt x="2248" y="2608"/>
                    <a:pt x="2233" y="2601"/>
                    <a:pt x="2226" y="2586"/>
                  </a:cubicBezTo>
                  <a:cubicBezTo>
                    <a:pt x="2211" y="2556"/>
                    <a:pt x="2196" y="2541"/>
                    <a:pt x="2166" y="2533"/>
                  </a:cubicBezTo>
                  <a:cubicBezTo>
                    <a:pt x="2166" y="2518"/>
                    <a:pt x="2173" y="2518"/>
                    <a:pt x="2173" y="2503"/>
                  </a:cubicBezTo>
                  <a:cubicBezTo>
                    <a:pt x="2173" y="2496"/>
                    <a:pt x="2158" y="2496"/>
                    <a:pt x="2151" y="2488"/>
                  </a:cubicBezTo>
                  <a:cubicBezTo>
                    <a:pt x="2143" y="2488"/>
                    <a:pt x="2136" y="2481"/>
                    <a:pt x="2121" y="2481"/>
                  </a:cubicBezTo>
                  <a:cubicBezTo>
                    <a:pt x="2106" y="2473"/>
                    <a:pt x="2091" y="2458"/>
                    <a:pt x="2083" y="2443"/>
                  </a:cubicBezTo>
                  <a:cubicBezTo>
                    <a:pt x="2076" y="2421"/>
                    <a:pt x="2068" y="2413"/>
                    <a:pt x="2054" y="2391"/>
                  </a:cubicBezTo>
                  <a:cubicBezTo>
                    <a:pt x="2046" y="2383"/>
                    <a:pt x="2046" y="2376"/>
                    <a:pt x="2038" y="2368"/>
                  </a:cubicBezTo>
                  <a:cubicBezTo>
                    <a:pt x="2031" y="2361"/>
                    <a:pt x="2016" y="2353"/>
                    <a:pt x="2016" y="2346"/>
                  </a:cubicBezTo>
                  <a:cubicBezTo>
                    <a:pt x="2016" y="2316"/>
                    <a:pt x="2046" y="2308"/>
                    <a:pt x="2046" y="2286"/>
                  </a:cubicBezTo>
                  <a:cubicBezTo>
                    <a:pt x="2046" y="2256"/>
                    <a:pt x="2031" y="2241"/>
                    <a:pt x="2024" y="2218"/>
                  </a:cubicBezTo>
                  <a:cubicBezTo>
                    <a:pt x="2016" y="2218"/>
                    <a:pt x="2024" y="2211"/>
                    <a:pt x="2024" y="2211"/>
                  </a:cubicBezTo>
                  <a:cubicBezTo>
                    <a:pt x="2016" y="2181"/>
                    <a:pt x="1994" y="2173"/>
                    <a:pt x="1964" y="2166"/>
                  </a:cubicBezTo>
                  <a:cubicBezTo>
                    <a:pt x="1934" y="2158"/>
                    <a:pt x="1904" y="2166"/>
                    <a:pt x="1881" y="2136"/>
                  </a:cubicBezTo>
                  <a:cubicBezTo>
                    <a:pt x="1866" y="2121"/>
                    <a:pt x="1866" y="2098"/>
                    <a:pt x="1859" y="2076"/>
                  </a:cubicBezTo>
                  <a:cubicBezTo>
                    <a:pt x="1836" y="2091"/>
                    <a:pt x="1829" y="2106"/>
                    <a:pt x="1806" y="2128"/>
                  </a:cubicBezTo>
                  <a:cubicBezTo>
                    <a:pt x="1791" y="2144"/>
                    <a:pt x="1784" y="2151"/>
                    <a:pt x="1769" y="2166"/>
                  </a:cubicBezTo>
                  <a:cubicBezTo>
                    <a:pt x="1754" y="2173"/>
                    <a:pt x="1739" y="2173"/>
                    <a:pt x="1739" y="2188"/>
                  </a:cubicBezTo>
                  <a:cubicBezTo>
                    <a:pt x="1739" y="2203"/>
                    <a:pt x="1746" y="2211"/>
                    <a:pt x="1746" y="2218"/>
                  </a:cubicBezTo>
                  <a:cubicBezTo>
                    <a:pt x="1761" y="2248"/>
                    <a:pt x="1754" y="2263"/>
                    <a:pt x="1769" y="2293"/>
                  </a:cubicBezTo>
                  <a:cubicBezTo>
                    <a:pt x="1776" y="2316"/>
                    <a:pt x="1784" y="2331"/>
                    <a:pt x="1799" y="2353"/>
                  </a:cubicBezTo>
                  <a:cubicBezTo>
                    <a:pt x="1799" y="2368"/>
                    <a:pt x="1814" y="2368"/>
                    <a:pt x="1814" y="2383"/>
                  </a:cubicBezTo>
                  <a:cubicBezTo>
                    <a:pt x="1814" y="2413"/>
                    <a:pt x="1799" y="2428"/>
                    <a:pt x="1784" y="2443"/>
                  </a:cubicBezTo>
                  <a:cubicBezTo>
                    <a:pt x="1784" y="2451"/>
                    <a:pt x="1784" y="2458"/>
                    <a:pt x="1776" y="2458"/>
                  </a:cubicBezTo>
                  <a:cubicBezTo>
                    <a:pt x="1746" y="2473"/>
                    <a:pt x="1724" y="2481"/>
                    <a:pt x="1701" y="2496"/>
                  </a:cubicBezTo>
                  <a:cubicBezTo>
                    <a:pt x="1694" y="2503"/>
                    <a:pt x="1701" y="2511"/>
                    <a:pt x="1701" y="2511"/>
                  </a:cubicBezTo>
                  <a:cubicBezTo>
                    <a:pt x="1709" y="2518"/>
                    <a:pt x="1724" y="2518"/>
                    <a:pt x="1739" y="2518"/>
                  </a:cubicBezTo>
                  <a:cubicBezTo>
                    <a:pt x="1761" y="2526"/>
                    <a:pt x="1776" y="2541"/>
                    <a:pt x="1799" y="2541"/>
                  </a:cubicBezTo>
                  <a:cubicBezTo>
                    <a:pt x="1851" y="2541"/>
                    <a:pt x="1866" y="2503"/>
                    <a:pt x="1918" y="2503"/>
                  </a:cubicBezTo>
                  <a:cubicBezTo>
                    <a:pt x="1934" y="2503"/>
                    <a:pt x="1941" y="2518"/>
                    <a:pt x="1948" y="2526"/>
                  </a:cubicBezTo>
                  <a:cubicBezTo>
                    <a:pt x="1956" y="2541"/>
                    <a:pt x="1964" y="2548"/>
                    <a:pt x="1971" y="2563"/>
                  </a:cubicBezTo>
                  <a:cubicBezTo>
                    <a:pt x="1994" y="2593"/>
                    <a:pt x="2001" y="2616"/>
                    <a:pt x="2001" y="2646"/>
                  </a:cubicBezTo>
                  <a:cubicBezTo>
                    <a:pt x="2001" y="2683"/>
                    <a:pt x="1986" y="2698"/>
                    <a:pt x="1986" y="2728"/>
                  </a:cubicBezTo>
                  <a:cubicBezTo>
                    <a:pt x="1986" y="2743"/>
                    <a:pt x="1994" y="2750"/>
                    <a:pt x="1994" y="2766"/>
                  </a:cubicBezTo>
                  <a:cubicBezTo>
                    <a:pt x="1994" y="2788"/>
                    <a:pt x="1978" y="2796"/>
                    <a:pt x="1964" y="2796"/>
                  </a:cubicBezTo>
                  <a:cubicBezTo>
                    <a:pt x="1941" y="2803"/>
                    <a:pt x="1918" y="2796"/>
                    <a:pt x="1896" y="2803"/>
                  </a:cubicBezTo>
                  <a:cubicBezTo>
                    <a:pt x="1866" y="2810"/>
                    <a:pt x="1851" y="2826"/>
                    <a:pt x="1836" y="2848"/>
                  </a:cubicBezTo>
                  <a:cubicBezTo>
                    <a:pt x="1829" y="2863"/>
                    <a:pt x="1821" y="2878"/>
                    <a:pt x="1806" y="2878"/>
                  </a:cubicBezTo>
                  <a:cubicBezTo>
                    <a:pt x="1791" y="2878"/>
                    <a:pt x="1791" y="2863"/>
                    <a:pt x="1784" y="2855"/>
                  </a:cubicBezTo>
                  <a:cubicBezTo>
                    <a:pt x="1769" y="2848"/>
                    <a:pt x="1754" y="2848"/>
                    <a:pt x="1746" y="2840"/>
                  </a:cubicBezTo>
                  <a:cubicBezTo>
                    <a:pt x="1731" y="2833"/>
                    <a:pt x="1731" y="2810"/>
                    <a:pt x="1716" y="2803"/>
                  </a:cubicBezTo>
                  <a:cubicBezTo>
                    <a:pt x="1716" y="2796"/>
                    <a:pt x="1709" y="2796"/>
                    <a:pt x="1701" y="2796"/>
                  </a:cubicBezTo>
                  <a:cubicBezTo>
                    <a:pt x="1716" y="2788"/>
                    <a:pt x="1724" y="2780"/>
                    <a:pt x="1739" y="2773"/>
                  </a:cubicBezTo>
                  <a:cubicBezTo>
                    <a:pt x="1746" y="2766"/>
                    <a:pt x="1746" y="2758"/>
                    <a:pt x="1761" y="2743"/>
                  </a:cubicBezTo>
                  <a:cubicBezTo>
                    <a:pt x="1776" y="2736"/>
                    <a:pt x="1784" y="2720"/>
                    <a:pt x="1784" y="2698"/>
                  </a:cubicBezTo>
                  <a:cubicBezTo>
                    <a:pt x="1784" y="2690"/>
                    <a:pt x="1784" y="2683"/>
                    <a:pt x="1784" y="2676"/>
                  </a:cubicBezTo>
                  <a:cubicBezTo>
                    <a:pt x="1776" y="2668"/>
                    <a:pt x="1784" y="2661"/>
                    <a:pt x="1784" y="2653"/>
                  </a:cubicBezTo>
                  <a:cubicBezTo>
                    <a:pt x="1776" y="2646"/>
                    <a:pt x="1761" y="2638"/>
                    <a:pt x="1754" y="2638"/>
                  </a:cubicBezTo>
                  <a:cubicBezTo>
                    <a:pt x="1746" y="2631"/>
                    <a:pt x="1739" y="2631"/>
                    <a:pt x="1731" y="2631"/>
                  </a:cubicBezTo>
                  <a:cubicBezTo>
                    <a:pt x="1694" y="2631"/>
                    <a:pt x="1679" y="2638"/>
                    <a:pt x="1641" y="2653"/>
                  </a:cubicBezTo>
                  <a:cubicBezTo>
                    <a:pt x="1589" y="2661"/>
                    <a:pt x="1559" y="2676"/>
                    <a:pt x="1514" y="2713"/>
                  </a:cubicBezTo>
                  <a:cubicBezTo>
                    <a:pt x="1477" y="2750"/>
                    <a:pt x="1447" y="2766"/>
                    <a:pt x="1409" y="2818"/>
                  </a:cubicBezTo>
                  <a:cubicBezTo>
                    <a:pt x="1394" y="2833"/>
                    <a:pt x="1387" y="2855"/>
                    <a:pt x="1364" y="2870"/>
                  </a:cubicBezTo>
                  <a:cubicBezTo>
                    <a:pt x="1349" y="2878"/>
                    <a:pt x="1342" y="2893"/>
                    <a:pt x="1334" y="2908"/>
                  </a:cubicBezTo>
                  <a:cubicBezTo>
                    <a:pt x="1327" y="2915"/>
                    <a:pt x="1319" y="2930"/>
                    <a:pt x="1304" y="2930"/>
                  </a:cubicBezTo>
                  <a:lnTo>
                    <a:pt x="1297" y="2923"/>
                  </a:lnTo>
                  <a:cubicBezTo>
                    <a:pt x="1312" y="2893"/>
                    <a:pt x="1319" y="2870"/>
                    <a:pt x="1327" y="2840"/>
                  </a:cubicBezTo>
                  <a:cubicBezTo>
                    <a:pt x="1334" y="2818"/>
                    <a:pt x="1334" y="2803"/>
                    <a:pt x="1342" y="2780"/>
                  </a:cubicBezTo>
                  <a:cubicBezTo>
                    <a:pt x="1364" y="2766"/>
                    <a:pt x="1394" y="2766"/>
                    <a:pt x="1394" y="2743"/>
                  </a:cubicBezTo>
                  <a:cubicBezTo>
                    <a:pt x="1394" y="2720"/>
                    <a:pt x="1379" y="2713"/>
                    <a:pt x="1364" y="2698"/>
                  </a:cubicBezTo>
                  <a:cubicBezTo>
                    <a:pt x="1349" y="2690"/>
                    <a:pt x="1342" y="2676"/>
                    <a:pt x="1334" y="2668"/>
                  </a:cubicBezTo>
                  <a:cubicBezTo>
                    <a:pt x="1297" y="2631"/>
                    <a:pt x="1267" y="2623"/>
                    <a:pt x="1236" y="2586"/>
                  </a:cubicBezTo>
                  <a:cubicBezTo>
                    <a:pt x="1199" y="2548"/>
                    <a:pt x="1192" y="2518"/>
                    <a:pt x="1169" y="2481"/>
                  </a:cubicBezTo>
                  <a:cubicBezTo>
                    <a:pt x="1154" y="2443"/>
                    <a:pt x="1132" y="2428"/>
                    <a:pt x="1132" y="2398"/>
                  </a:cubicBezTo>
                  <a:cubicBezTo>
                    <a:pt x="1132" y="2376"/>
                    <a:pt x="1139" y="2361"/>
                    <a:pt x="1154" y="2338"/>
                  </a:cubicBezTo>
                  <a:cubicBezTo>
                    <a:pt x="1154" y="2323"/>
                    <a:pt x="1154" y="2316"/>
                    <a:pt x="1162" y="2301"/>
                  </a:cubicBezTo>
                  <a:cubicBezTo>
                    <a:pt x="1162" y="2278"/>
                    <a:pt x="1169" y="2263"/>
                    <a:pt x="1169" y="2241"/>
                  </a:cubicBezTo>
                  <a:cubicBezTo>
                    <a:pt x="1169" y="2233"/>
                    <a:pt x="1169" y="2226"/>
                    <a:pt x="1169" y="2218"/>
                  </a:cubicBezTo>
                  <a:cubicBezTo>
                    <a:pt x="1184" y="2218"/>
                    <a:pt x="1192" y="2218"/>
                    <a:pt x="1207" y="2218"/>
                  </a:cubicBezTo>
                  <a:cubicBezTo>
                    <a:pt x="1214" y="2218"/>
                    <a:pt x="1222" y="2211"/>
                    <a:pt x="1229" y="2211"/>
                  </a:cubicBezTo>
                  <a:cubicBezTo>
                    <a:pt x="1236" y="2211"/>
                    <a:pt x="1244" y="2218"/>
                    <a:pt x="1244" y="2226"/>
                  </a:cubicBezTo>
                  <a:cubicBezTo>
                    <a:pt x="1252" y="2233"/>
                    <a:pt x="1252" y="2241"/>
                    <a:pt x="1259" y="2248"/>
                  </a:cubicBezTo>
                  <a:cubicBezTo>
                    <a:pt x="1274" y="2263"/>
                    <a:pt x="1297" y="2256"/>
                    <a:pt x="1304" y="2278"/>
                  </a:cubicBezTo>
                  <a:cubicBezTo>
                    <a:pt x="1304" y="2293"/>
                    <a:pt x="1297" y="2308"/>
                    <a:pt x="1312" y="2316"/>
                  </a:cubicBezTo>
                  <a:cubicBezTo>
                    <a:pt x="1319" y="2323"/>
                    <a:pt x="1327" y="2331"/>
                    <a:pt x="1342" y="2331"/>
                  </a:cubicBezTo>
                  <a:cubicBezTo>
                    <a:pt x="1349" y="2338"/>
                    <a:pt x="1364" y="2338"/>
                    <a:pt x="1364" y="2353"/>
                  </a:cubicBezTo>
                  <a:cubicBezTo>
                    <a:pt x="1364" y="2368"/>
                    <a:pt x="1349" y="2376"/>
                    <a:pt x="1349" y="2391"/>
                  </a:cubicBezTo>
                  <a:cubicBezTo>
                    <a:pt x="1349" y="2398"/>
                    <a:pt x="1357" y="2406"/>
                    <a:pt x="1357" y="2413"/>
                  </a:cubicBezTo>
                  <a:cubicBezTo>
                    <a:pt x="1364" y="2428"/>
                    <a:pt x="1364" y="2443"/>
                    <a:pt x="1364" y="2458"/>
                  </a:cubicBezTo>
                  <a:cubicBezTo>
                    <a:pt x="1364" y="2473"/>
                    <a:pt x="1364" y="2481"/>
                    <a:pt x="1364" y="2496"/>
                  </a:cubicBezTo>
                  <a:cubicBezTo>
                    <a:pt x="1364" y="2503"/>
                    <a:pt x="1371" y="2511"/>
                    <a:pt x="1371" y="2518"/>
                  </a:cubicBezTo>
                  <a:cubicBezTo>
                    <a:pt x="1371" y="2526"/>
                    <a:pt x="1364" y="2533"/>
                    <a:pt x="1371" y="2533"/>
                  </a:cubicBezTo>
                  <a:cubicBezTo>
                    <a:pt x="1379" y="2533"/>
                    <a:pt x="1387" y="2533"/>
                    <a:pt x="1394" y="2526"/>
                  </a:cubicBezTo>
                  <a:cubicBezTo>
                    <a:pt x="1409" y="2518"/>
                    <a:pt x="1417" y="2511"/>
                    <a:pt x="1431" y="2496"/>
                  </a:cubicBezTo>
                  <a:cubicBezTo>
                    <a:pt x="1439" y="2488"/>
                    <a:pt x="1447" y="2488"/>
                    <a:pt x="1454" y="2481"/>
                  </a:cubicBezTo>
                  <a:cubicBezTo>
                    <a:pt x="1454" y="2481"/>
                    <a:pt x="1461" y="2473"/>
                    <a:pt x="1469" y="2473"/>
                  </a:cubicBezTo>
                  <a:cubicBezTo>
                    <a:pt x="1477" y="2473"/>
                    <a:pt x="1477" y="2473"/>
                    <a:pt x="1484" y="2473"/>
                  </a:cubicBezTo>
                  <a:cubicBezTo>
                    <a:pt x="1484" y="2451"/>
                    <a:pt x="1484" y="2451"/>
                    <a:pt x="1484" y="2451"/>
                  </a:cubicBezTo>
                  <a:cubicBezTo>
                    <a:pt x="1484" y="2443"/>
                    <a:pt x="1484" y="2443"/>
                    <a:pt x="1484" y="2436"/>
                  </a:cubicBezTo>
                  <a:cubicBezTo>
                    <a:pt x="1477" y="2421"/>
                    <a:pt x="1477" y="2413"/>
                    <a:pt x="1477" y="2398"/>
                  </a:cubicBezTo>
                  <a:cubicBezTo>
                    <a:pt x="1477" y="2383"/>
                    <a:pt x="1484" y="2368"/>
                    <a:pt x="1484" y="2353"/>
                  </a:cubicBezTo>
                  <a:cubicBezTo>
                    <a:pt x="1484" y="2338"/>
                    <a:pt x="1477" y="2331"/>
                    <a:pt x="1469" y="2316"/>
                  </a:cubicBezTo>
                  <a:cubicBezTo>
                    <a:pt x="1461" y="2308"/>
                    <a:pt x="1469" y="2293"/>
                    <a:pt x="1461" y="2278"/>
                  </a:cubicBezTo>
                  <a:cubicBezTo>
                    <a:pt x="1454" y="2263"/>
                    <a:pt x="1439" y="2271"/>
                    <a:pt x="1424" y="2271"/>
                  </a:cubicBezTo>
                  <a:cubicBezTo>
                    <a:pt x="1409" y="2263"/>
                    <a:pt x="1401" y="2263"/>
                    <a:pt x="1387" y="2263"/>
                  </a:cubicBezTo>
                  <a:cubicBezTo>
                    <a:pt x="1379" y="2263"/>
                    <a:pt x="1371" y="2256"/>
                    <a:pt x="1364" y="2256"/>
                  </a:cubicBezTo>
                  <a:cubicBezTo>
                    <a:pt x="1357" y="2256"/>
                    <a:pt x="1357" y="2256"/>
                    <a:pt x="1349" y="2256"/>
                  </a:cubicBezTo>
                  <a:cubicBezTo>
                    <a:pt x="1334" y="2248"/>
                    <a:pt x="1327" y="2248"/>
                    <a:pt x="1312" y="2248"/>
                  </a:cubicBezTo>
                  <a:cubicBezTo>
                    <a:pt x="1297" y="2248"/>
                    <a:pt x="1289" y="2248"/>
                    <a:pt x="1282" y="2241"/>
                  </a:cubicBezTo>
                  <a:cubicBezTo>
                    <a:pt x="1282" y="2241"/>
                    <a:pt x="1282" y="2233"/>
                    <a:pt x="1282" y="2226"/>
                  </a:cubicBezTo>
                  <a:cubicBezTo>
                    <a:pt x="1282" y="2218"/>
                    <a:pt x="1282" y="2203"/>
                    <a:pt x="1274" y="2196"/>
                  </a:cubicBezTo>
                  <a:cubicBezTo>
                    <a:pt x="1274" y="2196"/>
                    <a:pt x="1267" y="2196"/>
                    <a:pt x="1267" y="2188"/>
                  </a:cubicBezTo>
                  <a:cubicBezTo>
                    <a:pt x="1267" y="2181"/>
                    <a:pt x="1282" y="2173"/>
                    <a:pt x="1282" y="2166"/>
                  </a:cubicBezTo>
                  <a:cubicBezTo>
                    <a:pt x="1282" y="2158"/>
                    <a:pt x="1282" y="2158"/>
                    <a:pt x="1282" y="2151"/>
                  </a:cubicBezTo>
                  <a:cubicBezTo>
                    <a:pt x="1274" y="2151"/>
                    <a:pt x="1267" y="2151"/>
                    <a:pt x="1259" y="2151"/>
                  </a:cubicBezTo>
                  <a:cubicBezTo>
                    <a:pt x="1252" y="2151"/>
                    <a:pt x="1244" y="2158"/>
                    <a:pt x="1236" y="2158"/>
                  </a:cubicBezTo>
                  <a:cubicBezTo>
                    <a:pt x="1222" y="2166"/>
                    <a:pt x="1214" y="2166"/>
                    <a:pt x="1192" y="2173"/>
                  </a:cubicBezTo>
                  <a:cubicBezTo>
                    <a:pt x="1184" y="2181"/>
                    <a:pt x="1184" y="2188"/>
                    <a:pt x="1177" y="2188"/>
                  </a:cubicBezTo>
                  <a:cubicBezTo>
                    <a:pt x="1169" y="2188"/>
                    <a:pt x="1169" y="2181"/>
                    <a:pt x="1162" y="2181"/>
                  </a:cubicBezTo>
                  <a:close/>
                  <a:moveTo>
                    <a:pt x="1027" y="1904"/>
                  </a:moveTo>
                  <a:lnTo>
                    <a:pt x="1027" y="1904"/>
                  </a:lnTo>
                  <a:cubicBezTo>
                    <a:pt x="1034" y="1904"/>
                    <a:pt x="1034" y="1896"/>
                    <a:pt x="1034" y="1889"/>
                  </a:cubicBezTo>
                  <a:cubicBezTo>
                    <a:pt x="1049" y="1874"/>
                    <a:pt x="1057" y="1859"/>
                    <a:pt x="1064" y="1836"/>
                  </a:cubicBezTo>
                  <a:cubicBezTo>
                    <a:pt x="1064" y="1821"/>
                    <a:pt x="1064" y="1821"/>
                    <a:pt x="1064" y="1806"/>
                  </a:cubicBezTo>
                  <a:cubicBezTo>
                    <a:pt x="1064" y="1799"/>
                    <a:pt x="1072" y="1791"/>
                    <a:pt x="1064" y="1784"/>
                  </a:cubicBezTo>
                  <a:cubicBezTo>
                    <a:pt x="1057" y="1776"/>
                    <a:pt x="1057" y="1776"/>
                    <a:pt x="1049" y="1776"/>
                  </a:cubicBezTo>
                  <a:cubicBezTo>
                    <a:pt x="1042" y="1769"/>
                    <a:pt x="1042" y="1761"/>
                    <a:pt x="1034" y="1761"/>
                  </a:cubicBezTo>
                  <a:cubicBezTo>
                    <a:pt x="1027" y="1754"/>
                    <a:pt x="1019" y="1754"/>
                    <a:pt x="1019" y="1746"/>
                  </a:cubicBezTo>
                  <a:cubicBezTo>
                    <a:pt x="1019" y="1761"/>
                    <a:pt x="1019" y="1769"/>
                    <a:pt x="1019" y="1784"/>
                  </a:cubicBezTo>
                  <a:cubicBezTo>
                    <a:pt x="1012" y="1791"/>
                    <a:pt x="1012" y="1799"/>
                    <a:pt x="1012" y="1814"/>
                  </a:cubicBezTo>
                  <a:cubicBezTo>
                    <a:pt x="1004" y="1829"/>
                    <a:pt x="1004" y="1844"/>
                    <a:pt x="989" y="1851"/>
                  </a:cubicBezTo>
                  <a:cubicBezTo>
                    <a:pt x="982" y="1859"/>
                    <a:pt x="982" y="1859"/>
                    <a:pt x="974" y="1859"/>
                  </a:cubicBezTo>
                  <a:cubicBezTo>
                    <a:pt x="967" y="1859"/>
                    <a:pt x="967" y="1851"/>
                    <a:pt x="959" y="1844"/>
                  </a:cubicBezTo>
                  <a:cubicBezTo>
                    <a:pt x="959" y="1836"/>
                    <a:pt x="952" y="1829"/>
                    <a:pt x="944" y="1821"/>
                  </a:cubicBezTo>
                  <a:cubicBezTo>
                    <a:pt x="944" y="1814"/>
                    <a:pt x="937" y="1814"/>
                    <a:pt x="937" y="1806"/>
                  </a:cubicBezTo>
                  <a:cubicBezTo>
                    <a:pt x="929" y="1799"/>
                    <a:pt x="922" y="1791"/>
                    <a:pt x="922" y="1776"/>
                  </a:cubicBezTo>
                  <a:cubicBezTo>
                    <a:pt x="914" y="1791"/>
                    <a:pt x="914" y="1799"/>
                    <a:pt x="907" y="1814"/>
                  </a:cubicBezTo>
                  <a:cubicBezTo>
                    <a:pt x="899" y="1829"/>
                    <a:pt x="892" y="1829"/>
                    <a:pt x="892" y="1844"/>
                  </a:cubicBezTo>
                  <a:cubicBezTo>
                    <a:pt x="907" y="1851"/>
                    <a:pt x="914" y="1859"/>
                    <a:pt x="922" y="1866"/>
                  </a:cubicBezTo>
                  <a:cubicBezTo>
                    <a:pt x="922" y="1874"/>
                    <a:pt x="929" y="1881"/>
                    <a:pt x="929" y="1889"/>
                  </a:cubicBezTo>
                  <a:cubicBezTo>
                    <a:pt x="929" y="1896"/>
                    <a:pt x="922" y="1896"/>
                    <a:pt x="922" y="1904"/>
                  </a:cubicBezTo>
                  <a:cubicBezTo>
                    <a:pt x="914" y="1919"/>
                    <a:pt x="914" y="1926"/>
                    <a:pt x="907" y="1941"/>
                  </a:cubicBezTo>
                  <a:cubicBezTo>
                    <a:pt x="899" y="1956"/>
                    <a:pt x="892" y="1971"/>
                    <a:pt x="884" y="1986"/>
                  </a:cubicBezTo>
                  <a:cubicBezTo>
                    <a:pt x="877" y="1994"/>
                    <a:pt x="877" y="2001"/>
                    <a:pt x="869" y="2008"/>
                  </a:cubicBezTo>
                  <a:cubicBezTo>
                    <a:pt x="869" y="2016"/>
                    <a:pt x="869" y="2016"/>
                    <a:pt x="869" y="2024"/>
                  </a:cubicBezTo>
                  <a:cubicBezTo>
                    <a:pt x="862" y="2024"/>
                    <a:pt x="862" y="2024"/>
                    <a:pt x="854" y="2031"/>
                  </a:cubicBezTo>
                  <a:cubicBezTo>
                    <a:pt x="847" y="2031"/>
                    <a:pt x="839" y="2038"/>
                    <a:pt x="839" y="2046"/>
                  </a:cubicBezTo>
                  <a:cubicBezTo>
                    <a:pt x="832" y="2061"/>
                    <a:pt x="824" y="2061"/>
                    <a:pt x="824" y="2076"/>
                  </a:cubicBezTo>
                  <a:cubicBezTo>
                    <a:pt x="832" y="2076"/>
                    <a:pt x="847" y="2076"/>
                    <a:pt x="854" y="2076"/>
                  </a:cubicBezTo>
                  <a:cubicBezTo>
                    <a:pt x="862" y="2084"/>
                    <a:pt x="862" y="2084"/>
                    <a:pt x="862" y="2091"/>
                  </a:cubicBezTo>
                  <a:cubicBezTo>
                    <a:pt x="869" y="2098"/>
                    <a:pt x="877" y="2098"/>
                    <a:pt x="884" y="2098"/>
                  </a:cubicBezTo>
                  <a:cubicBezTo>
                    <a:pt x="892" y="2098"/>
                    <a:pt x="899" y="2091"/>
                    <a:pt x="907" y="2091"/>
                  </a:cubicBezTo>
                  <a:cubicBezTo>
                    <a:pt x="907" y="2091"/>
                    <a:pt x="914" y="2091"/>
                    <a:pt x="922" y="2091"/>
                  </a:cubicBezTo>
                  <a:cubicBezTo>
                    <a:pt x="929" y="2084"/>
                    <a:pt x="929" y="2068"/>
                    <a:pt x="937" y="2061"/>
                  </a:cubicBezTo>
                  <a:cubicBezTo>
                    <a:pt x="944" y="2038"/>
                    <a:pt x="959" y="2031"/>
                    <a:pt x="967" y="2016"/>
                  </a:cubicBezTo>
                  <a:cubicBezTo>
                    <a:pt x="974" y="2001"/>
                    <a:pt x="982" y="1994"/>
                    <a:pt x="989" y="1979"/>
                  </a:cubicBezTo>
                  <a:cubicBezTo>
                    <a:pt x="997" y="1971"/>
                    <a:pt x="997" y="1964"/>
                    <a:pt x="1004" y="1949"/>
                  </a:cubicBezTo>
                  <a:cubicBezTo>
                    <a:pt x="1012" y="1934"/>
                    <a:pt x="1019" y="1926"/>
                    <a:pt x="1027" y="1904"/>
                  </a:cubicBezTo>
                  <a:close/>
                  <a:moveTo>
                    <a:pt x="577" y="1941"/>
                  </a:moveTo>
                  <a:lnTo>
                    <a:pt x="577" y="1941"/>
                  </a:lnTo>
                  <a:cubicBezTo>
                    <a:pt x="570" y="1941"/>
                    <a:pt x="570" y="1941"/>
                    <a:pt x="562" y="1941"/>
                  </a:cubicBezTo>
                  <a:cubicBezTo>
                    <a:pt x="547" y="1949"/>
                    <a:pt x="547" y="1956"/>
                    <a:pt x="540" y="1956"/>
                  </a:cubicBezTo>
                  <a:cubicBezTo>
                    <a:pt x="525" y="1956"/>
                    <a:pt x="517" y="1964"/>
                    <a:pt x="510" y="1971"/>
                  </a:cubicBezTo>
                  <a:cubicBezTo>
                    <a:pt x="517" y="1979"/>
                    <a:pt x="525" y="1979"/>
                    <a:pt x="540" y="1986"/>
                  </a:cubicBezTo>
                  <a:cubicBezTo>
                    <a:pt x="547" y="1994"/>
                    <a:pt x="547" y="1994"/>
                    <a:pt x="555" y="1994"/>
                  </a:cubicBezTo>
                  <a:cubicBezTo>
                    <a:pt x="570" y="1994"/>
                    <a:pt x="577" y="1994"/>
                    <a:pt x="592" y="1979"/>
                  </a:cubicBezTo>
                  <a:lnTo>
                    <a:pt x="592" y="1979"/>
                  </a:lnTo>
                  <a:cubicBezTo>
                    <a:pt x="592" y="1964"/>
                    <a:pt x="585" y="1956"/>
                    <a:pt x="577" y="1941"/>
                  </a:cubicBezTo>
                  <a:close/>
                  <a:moveTo>
                    <a:pt x="397" y="2443"/>
                  </a:moveTo>
                  <a:lnTo>
                    <a:pt x="397" y="2443"/>
                  </a:lnTo>
                  <a:cubicBezTo>
                    <a:pt x="390" y="2443"/>
                    <a:pt x="390" y="2458"/>
                    <a:pt x="390" y="2466"/>
                  </a:cubicBezTo>
                  <a:cubicBezTo>
                    <a:pt x="390" y="2496"/>
                    <a:pt x="390" y="2496"/>
                    <a:pt x="390" y="2496"/>
                  </a:cubicBezTo>
                  <a:cubicBezTo>
                    <a:pt x="390" y="2503"/>
                    <a:pt x="382" y="2503"/>
                    <a:pt x="382" y="2511"/>
                  </a:cubicBezTo>
                  <a:cubicBezTo>
                    <a:pt x="390" y="2511"/>
                    <a:pt x="390" y="2511"/>
                    <a:pt x="397" y="2511"/>
                  </a:cubicBezTo>
                  <a:cubicBezTo>
                    <a:pt x="397" y="2511"/>
                    <a:pt x="405" y="2511"/>
                    <a:pt x="412" y="2511"/>
                  </a:cubicBezTo>
                  <a:cubicBezTo>
                    <a:pt x="420" y="2511"/>
                    <a:pt x="420" y="2518"/>
                    <a:pt x="427" y="2526"/>
                  </a:cubicBezTo>
                  <a:cubicBezTo>
                    <a:pt x="442" y="2518"/>
                    <a:pt x="442" y="2503"/>
                    <a:pt x="442" y="2488"/>
                  </a:cubicBezTo>
                  <a:cubicBezTo>
                    <a:pt x="442" y="2481"/>
                    <a:pt x="442" y="2481"/>
                    <a:pt x="442" y="2473"/>
                  </a:cubicBezTo>
                  <a:cubicBezTo>
                    <a:pt x="442" y="2466"/>
                    <a:pt x="442" y="2466"/>
                    <a:pt x="435" y="2466"/>
                  </a:cubicBezTo>
                  <a:cubicBezTo>
                    <a:pt x="427" y="2458"/>
                    <a:pt x="420" y="2458"/>
                    <a:pt x="412" y="2458"/>
                  </a:cubicBezTo>
                  <a:cubicBezTo>
                    <a:pt x="405" y="2451"/>
                    <a:pt x="405" y="2443"/>
                    <a:pt x="397" y="2443"/>
                  </a:cubicBezTo>
                  <a:close/>
                  <a:moveTo>
                    <a:pt x="555" y="2211"/>
                  </a:moveTo>
                  <a:lnTo>
                    <a:pt x="555" y="2211"/>
                  </a:lnTo>
                  <a:cubicBezTo>
                    <a:pt x="555" y="2218"/>
                    <a:pt x="562" y="2218"/>
                    <a:pt x="562" y="2218"/>
                  </a:cubicBezTo>
                  <a:cubicBezTo>
                    <a:pt x="562" y="2226"/>
                    <a:pt x="555" y="2233"/>
                    <a:pt x="555" y="2233"/>
                  </a:cubicBezTo>
                  <a:cubicBezTo>
                    <a:pt x="555" y="2256"/>
                    <a:pt x="555" y="2263"/>
                    <a:pt x="547" y="2286"/>
                  </a:cubicBezTo>
                  <a:cubicBezTo>
                    <a:pt x="547" y="2301"/>
                    <a:pt x="540" y="2308"/>
                    <a:pt x="540" y="2316"/>
                  </a:cubicBezTo>
                  <a:cubicBezTo>
                    <a:pt x="540" y="2331"/>
                    <a:pt x="525" y="2338"/>
                    <a:pt x="525" y="2353"/>
                  </a:cubicBezTo>
                  <a:cubicBezTo>
                    <a:pt x="525" y="2361"/>
                    <a:pt x="525" y="2361"/>
                    <a:pt x="525" y="2361"/>
                  </a:cubicBezTo>
                  <a:cubicBezTo>
                    <a:pt x="532" y="2368"/>
                    <a:pt x="540" y="2368"/>
                    <a:pt x="540" y="2368"/>
                  </a:cubicBezTo>
                  <a:cubicBezTo>
                    <a:pt x="562" y="2368"/>
                    <a:pt x="570" y="2361"/>
                    <a:pt x="592" y="2353"/>
                  </a:cubicBezTo>
                  <a:cubicBezTo>
                    <a:pt x="592" y="2353"/>
                    <a:pt x="600" y="2346"/>
                    <a:pt x="607" y="2346"/>
                  </a:cubicBezTo>
                  <a:cubicBezTo>
                    <a:pt x="615" y="2346"/>
                    <a:pt x="615" y="2346"/>
                    <a:pt x="615" y="2346"/>
                  </a:cubicBezTo>
                  <a:cubicBezTo>
                    <a:pt x="615" y="2353"/>
                    <a:pt x="615" y="2361"/>
                    <a:pt x="615" y="2361"/>
                  </a:cubicBezTo>
                  <a:cubicBezTo>
                    <a:pt x="615" y="2376"/>
                    <a:pt x="615" y="2391"/>
                    <a:pt x="600" y="2398"/>
                  </a:cubicBezTo>
                  <a:cubicBezTo>
                    <a:pt x="592" y="2406"/>
                    <a:pt x="592" y="2413"/>
                    <a:pt x="585" y="2413"/>
                  </a:cubicBezTo>
                  <a:cubicBezTo>
                    <a:pt x="570" y="2421"/>
                    <a:pt x="570" y="2421"/>
                    <a:pt x="555" y="2428"/>
                  </a:cubicBezTo>
                  <a:cubicBezTo>
                    <a:pt x="547" y="2436"/>
                    <a:pt x="540" y="2436"/>
                    <a:pt x="540" y="2443"/>
                  </a:cubicBezTo>
                  <a:cubicBezTo>
                    <a:pt x="532" y="2443"/>
                    <a:pt x="532" y="2451"/>
                    <a:pt x="532" y="2458"/>
                  </a:cubicBezTo>
                  <a:cubicBezTo>
                    <a:pt x="525" y="2473"/>
                    <a:pt x="517" y="2481"/>
                    <a:pt x="517" y="2496"/>
                  </a:cubicBezTo>
                  <a:cubicBezTo>
                    <a:pt x="517" y="2511"/>
                    <a:pt x="517" y="2518"/>
                    <a:pt x="517" y="2526"/>
                  </a:cubicBezTo>
                  <a:cubicBezTo>
                    <a:pt x="510" y="2533"/>
                    <a:pt x="502" y="2533"/>
                    <a:pt x="495" y="2533"/>
                  </a:cubicBezTo>
                  <a:cubicBezTo>
                    <a:pt x="487" y="2533"/>
                    <a:pt x="480" y="2533"/>
                    <a:pt x="480" y="2533"/>
                  </a:cubicBezTo>
                  <a:cubicBezTo>
                    <a:pt x="472" y="2526"/>
                    <a:pt x="472" y="2518"/>
                    <a:pt x="472" y="2511"/>
                  </a:cubicBezTo>
                  <a:cubicBezTo>
                    <a:pt x="472" y="2496"/>
                    <a:pt x="487" y="2488"/>
                    <a:pt x="487" y="2466"/>
                  </a:cubicBezTo>
                  <a:cubicBezTo>
                    <a:pt x="487" y="2451"/>
                    <a:pt x="472" y="2436"/>
                    <a:pt x="457" y="2428"/>
                  </a:cubicBezTo>
                  <a:cubicBezTo>
                    <a:pt x="457" y="2421"/>
                    <a:pt x="450" y="2413"/>
                    <a:pt x="450" y="2413"/>
                  </a:cubicBezTo>
                  <a:cubicBezTo>
                    <a:pt x="435" y="2413"/>
                    <a:pt x="427" y="2413"/>
                    <a:pt x="420" y="2406"/>
                  </a:cubicBezTo>
                  <a:cubicBezTo>
                    <a:pt x="427" y="2398"/>
                    <a:pt x="435" y="2391"/>
                    <a:pt x="442" y="2391"/>
                  </a:cubicBezTo>
                  <a:cubicBezTo>
                    <a:pt x="442" y="2383"/>
                    <a:pt x="450" y="2383"/>
                    <a:pt x="457" y="2383"/>
                  </a:cubicBezTo>
                  <a:cubicBezTo>
                    <a:pt x="465" y="2376"/>
                    <a:pt x="480" y="2368"/>
                    <a:pt x="480" y="2353"/>
                  </a:cubicBezTo>
                  <a:cubicBezTo>
                    <a:pt x="487" y="2331"/>
                    <a:pt x="480" y="2308"/>
                    <a:pt x="495" y="2286"/>
                  </a:cubicBezTo>
                  <a:cubicBezTo>
                    <a:pt x="502" y="2293"/>
                    <a:pt x="502" y="2301"/>
                    <a:pt x="510" y="2308"/>
                  </a:cubicBezTo>
                  <a:cubicBezTo>
                    <a:pt x="510" y="2301"/>
                    <a:pt x="510" y="2293"/>
                    <a:pt x="510" y="2278"/>
                  </a:cubicBezTo>
                  <a:cubicBezTo>
                    <a:pt x="517" y="2248"/>
                    <a:pt x="532" y="2241"/>
                    <a:pt x="555" y="2211"/>
                  </a:cubicBezTo>
                  <a:close/>
                  <a:moveTo>
                    <a:pt x="262" y="2556"/>
                  </a:moveTo>
                  <a:lnTo>
                    <a:pt x="262" y="2556"/>
                  </a:lnTo>
                  <a:cubicBezTo>
                    <a:pt x="255" y="2556"/>
                    <a:pt x="255" y="2563"/>
                    <a:pt x="247" y="2563"/>
                  </a:cubicBezTo>
                  <a:lnTo>
                    <a:pt x="247" y="2571"/>
                  </a:lnTo>
                  <a:cubicBezTo>
                    <a:pt x="247" y="2586"/>
                    <a:pt x="262" y="2593"/>
                    <a:pt x="262" y="2608"/>
                  </a:cubicBezTo>
                  <a:cubicBezTo>
                    <a:pt x="262" y="2616"/>
                    <a:pt x="255" y="2616"/>
                    <a:pt x="255" y="2623"/>
                  </a:cubicBezTo>
                  <a:cubicBezTo>
                    <a:pt x="255" y="2638"/>
                    <a:pt x="270" y="2638"/>
                    <a:pt x="285" y="2638"/>
                  </a:cubicBezTo>
                  <a:cubicBezTo>
                    <a:pt x="292" y="2638"/>
                    <a:pt x="292" y="2638"/>
                    <a:pt x="300" y="2638"/>
                  </a:cubicBezTo>
                  <a:cubicBezTo>
                    <a:pt x="300" y="2631"/>
                    <a:pt x="307" y="2623"/>
                    <a:pt x="307" y="2616"/>
                  </a:cubicBezTo>
                  <a:cubicBezTo>
                    <a:pt x="307" y="2608"/>
                    <a:pt x="307" y="2601"/>
                    <a:pt x="300" y="2586"/>
                  </a:cubicBezTo>
                  <a:cubicBezTo>
                    <a:pt x="300" y="2578"/>
                    <a:pt x="300" y="2571"/>
                    <a:pt x="300" y="2571"/>
                  </a:cubicBezTo>
                  <a:cubicBezTo>
                    <a:pt x="300" y="2563"/>
                    <a:pt x="292" y="2563"/>
                    <a:pt x="285" y="2563"/>
                  </a:cubicBezTo>
                  <a:cubicBezTo>
                    <a:pt x="277" y="2556"/>
                    <a:pt x="270" y="2556"/>
                    <a:pt x="262" y="2556"/>
                  </a:cubicBezTo>
                  <a:close/>
                  <a:moveTo>
                    <a:pt x="202" y="2623"/>
                  </a:moveTo>
                  <a:lnTo>
                    <a:pt x="202" y="2623"/>
                  </a:lnTo>
                  <a:cubicBezTo>
                    <a:pt x="202" y="2638"/>
                    <a:pt x="210" y="2646"/>
                    <a:pt x="218" y="2653"/>
                  </a:cubicBezTo>
                  <a:cubicBezTo>
                    <a:pt x="225" y="2668"/>
                    <a:pt x="232" y="2668"/>
                    <a:pt x="247" y="2676"/>
                  </a:cubicBezTo>
                  <a:cubicBezTo>
                    <a:pt x="255" y="2676"/>
                    <a:pt x="255" y="2676"/>
                    <a:pt x="255" y="2683"/>
                  </a:cubicBezTo>
                  <a:cubicBezTo>
                    <a:pt x="262" y="2690"/>
                    <a:pt x="255" y="2690"/>
                    <a:pt x="255" y="2698"/>
                  </a:cubicBezTo>
                  <a:cubicBezTo>
                    <a:pt x="255" y="2720"/>
                    <a:pt x="262" y="2736"/>
                    <a:pt x="262" y="2750"/>
                  </a:cubicBezTo>
                  <a:cubicBezTo>
                    <a:pt x="270" y="2758"/>
                    <a:pt x="270" y="2758"/>
                    <a:pt x="277" y="2766"/>
                  </a:cubicBezTo>
                  <a:cubicBezTo>
                    <a:pt x="285" y="2780"/>
                    <a:pt x="285" y="2788"/>
                    <a:pt x="292" y="2796"/>
                  </a:cubicBezTo>
                  <a:cubicBezTo>
                    <a:pt x="300" y="2803"/>
                    <a:pt x="307" y="2803"/>
                    <a:pt x="307" y="2810"/>
                  </a:cubicBezTo>
                  <a:cubicBezTo>
                    <a:pt x="307" y="2818"/>
                    <a:pt x="300" y="2818"/>
                    <a:pt x="292" y="2826"/>
                  </a:cubicBezTo>
                  <a:cubicBezTo>
                    <a:pt x="285" y="2826"/>
                    <a:pt x="285" y="2833"/>
                    <a:pt x="277" y="2833"/>
                  </a:cubicBezTo>
                  <a:cubicBezTo>
                    <a:pt x="255" y="2833"/>
                    <a:pt x="247" y="2833"/>
                    <a:pt x="232" y="2833"/>
                  </a:cubicBezTo>
                  <a:cubicBezTo>
                    <a:pt x="232" y="2833"/>
                    <a:pt x="225" y="2840"/>
                    <a:pt x="218" y="2840"/>
                  </a:cubicBezTo>
                  <a:cubicBezTo>
                    <a:pt x="210" y="2840"/>
                    <a:pt x="210" y="2840"/>
                    <a:pt x="210" y="2840"/>
                  </a:cubicBezTo>
                  <a:cubicBezTo>
                    <a:pt x="210" y="2826"/>
                    <a:pt x="210" y="2826"/>
                    <a:pt x="210" y="2810"/>
                  </a:cubicBezTo>
                  <a:cubicBezTo>
                    <a:pt x="195" y="2818"/>
                    <a:pt x="188" y="2818"/>
                    <a:pt x="180" y="2826"/>
                  </a:cubicBezTo>
                  <a:cubicBezTo>
                    <a:pt x="172" y="2833"/>
                    <a:pt x="172" y="2833"/>
                    <a:pt x="165" y="2833"/>
                  </a:cubicBezTo>
                  <a:cubicBezTo>
                    <a:pt x="165" y="2840"/>
                    <a:pt x="150" y="2840"/>
                    <a:pt x="150" y="2840"/>
                  </a:cubicBezTo>
                  <a:cubicBezTo>
                    <a:pt x="150" y="2855"/>
                    <a:pt x="158" y="2863"/>
                    <a:pt x="165" y="2870"/>
                  </a:cubicBezTo>
                  <a:cubicBezTo>
                    <a:pt x="172" y="2878"/>
                    <a:pt x="172" y="2885"/>
                    <a:pt x="180" y="2893"/>
                  </a:cubicBezTo>
                  <a:cubicBezTo>
                    <a:pt x="188" y="2893"/>
                    <a:pt x="188" y="2893"/>
                    <a:pt x="195" y="2900"/>
                  </a:cubicBezTo>
                  <a:cubicBezTo>
                    <a:pt x="188" y="2908"/>
                    <a:pt x="180" y="2908"/>
                    <a:pt x="172" y="2908"/>
                  </a:cubicBezTo>
                  <a:cubicBezTo>
                    <a:pt x="165" y="2908"/>
                    <a:pt x="158" y="2908"/>
                    <a:pt x="150" y="2908"/>
                  </a:cubicBezTo>
                  <a:lnTo>
                    <a:pt x="142" y="2908"/>
                  </a:lnTo>
                  <a:cubicBezTo>
                    <a:pt x="135" y="2908"/>
                    <a:pt x="142" y="2900"/>
                    <a:pt x="135" y="2893"/>
                  </a:cubicBezTo>
                  <a:cubicBezTo>
                    <a:pt x="128" y="2878"/>
                    <a:pt x="120" y="2878"/>
                    <a:pt x="105" y="2878"/>
                  </a:cubicBezTo>
                  <a:cubicBezTo>
                    <a:pt x="90" y="2878"/>
                    <a:pt x="82" y="2878"/>
                    <a:pt x="75" y="2878"/>
                  </a:cubicBezTo>
                  <a:cubicBezTo>
                    <a:pt x="60" y="2878"/>
                    <a:pt x="53" y="2878"/>
                    <a:pt x="45" y="2870"/>
                  </a:cubicBezTo>
                  <a:lnTo>
                    <a:pt x="38" y="2863"/>
                  </a:lnTo>
                  <a:cubicBezTo>
                    <a:pt x="23" y="2863"/>
                    <a:pt x="23" y="2870"/>
                    <a:pt x="8" y="2878"/>
                  </a:cubicBezTo>
                  <a:cubicBezTo>
                    <a:pt x="8" y="2878"/>
                    <a:pt x="8" y="2878"/>
                    <a:pt x="0" y="2878"/>
                  </a:cubicBezTo>
                  <a:cubicBezTo>
                    <a:pt x="0" y="2855"/>
                    <a:pt x="0" y="2848"/>
                    <a:pt x="0" y="2833"/>
                  </a:cubicBezTo>
                  <a:cubicBezTo>
                    <a:pt x="0" y="2826"/>
                    <a:pt x="0" y="2826"/>
                    <a:pt x="0" y="2826"/>
                  </a:cubicBezTo>
                  <a:lnTo>
                    <a:pt x="0" y="2818"/>
                  </a:lnTo>
                  <a:lnTo>
                    <a:pt x="0" y="2810"/>
                  </a:lnTo>
                  <a:cubicBezTo>
                    <a:pt x="8" y="2818"/>
                    <a:pt x="8" y="2818"/>
                    <a:pt x="15" y="2826"/>
                  </a:cubicBezTo>
                  <a:cubicBezTo>
                    <a:pt x="15" y="2818"/>
                    <a:pt x="15" y="2818"/>
                    <a:pt x="15" y="2810"/>
                  </a:cubicBezTo>
                  <a:cubicBezTo>
                    <a:pt x="23" y="2803"/>
                    <a:pt x="30" y="2803"/>
                    <a:pt x="38" y="2796"/>
                  </a:cubicBezTo>
                  <a:cubicBezTo>
                    <a:pt x="38" y="2788"/>
                    <a:pt x="38" y="2788"/>
                    <a:pt x="38" y="2780"/>
                  </a:cubicBezTo>
                  <a:cubicBezTo>
                    <a:pt x="38" y="2758"/>
                    <a:pt x="30" y="2743"/>
                    <a:pt x="30" y="2728"/>
                  </a:cubicBezTo>
                  <a:cubicBezTo>
                    <a:pt x="30" y="2706"/>
                    <a:pt x="38" y="2690"/>
                    <a:pt x="38" y="2668"/>
                  </a:cubicBezTo>
                  <a:cubicBezTo>
                    <a:pt x="38" y="2653"/>
                    <a:pt x="38" y="2646"/>
                    <a:pt x="45" y="2638"/>
                  </a:cubicBezTo>
                  <a:cubicBezTo>
                    <a:pt x="45" y="2638"/>
                    <a:pt x="45" y="2638"/>
                    <a:pt x="45" y="2631"/>
                  </a:cubicBezTo>
                  <a:cubicBezTo>
                    <a:pt x="53" y="2646"/>
                    <a:pt x="60" y="2646"/>
                    <a:pt x="60" y="2661"/>
                  </a:cubicBezTo>
                  <a:cubicBezTo>
                    <a:pt x="68" y="2668"/>
                    <a:pt x="75" y="2676"/>
                    <a:pt x="82" y="2683"/>
                  </a:cubicBezTo>
                  <a:cubicBezTo>
                    <a:pt x="98" y="2676"/>
                    <a:pt x="105" y="2668"/>
                    <a:pt x="128" y="2661"/>
                  </a:cubicBezTo>
                  <a:cubicBezTo>
                    <a:pt x="142" y="2661"/>
                    <a:pt x="150" y="2661"/>
                    <a:pt x="165" y="2653"/>
                  </a:cubicBezTo>
                  <a:cubicBezTo>
                    <a:pt x="180" y="2646"/>
                    <a:pt x="188" y="2638"/>
                    <a:pt x="202" y="2623"/>
                  </a:cubicBezTo>
                  <a:close/>
                  <a:moveTo>
                    <a:pt x="1207" y="1169"/>
                  </a:moveTo>
                  <a:lnTo>
                    <a:pt x="1207" y="1169"/>
                  </a:lnTo>
                  <a:cubicBezTo>
                    <a:pt x="1199" y="1177"/>
                    <a:pt x="1192" y="1177"/>
                    <a:pt x="1192" y="1192"/>
                  </a:cubicBezTo>
                  <a:cubicBezTo>
                    <a:pt x="1192" y="1199"/>
                    <a:pt x="1199" y="1207"/>
                    <a:pt x="1199" y="1222"/>
                  </a:cubicBezTo>
                  <a:cubicBezTo>
                    <a:pt x="1199" y="1229"/>
                    <a:pt x="1199" y="1229"/>
                    <a:pt x="1199" y="1237"/>
                  </a:cubicBezTo>
                  <a:lnTo>
                    <a:pt x="1199" y="1237"/>
                  </a:lnTo>
                  <a:cubicBezTo>
                    <a:pt x="1184" y="1237"/>
                    <a:pt x="1184" y="1229"/>
                    <a:pt x="1169" y="1229"/>
                  </a:cubicBezTo>
                  <a:cubicBezTo>
                    <a:pt x="1169" y="1229"/>
                    <a:pt x="1169" y="1229"/>
                    <a:pt x="1169" y="1237"/>
                  </a:cubicBezTo>
                  <a:cubicBezTo>
                    <a:pt x="1169" y="1244"/>
                    <a:pt x="1169" y="1244"/>
                    <a:pt x="1169" y="1252"/>
                  </a:cubicBezTo>
                  <a:cubicBezTo>
                    <a:pt x="1169" y="1259"/>
                    <a:pt x="1162" y="1259"/>
                    <a:pt x="1162" y="1267"/>
                  </a:cubicBezTo>
                  <a:cubicBezTo>
                    <a:pt x="1162" y="1274"/>
                    <a:pt x="1169" y="1274"/>
                    <a:pt x="1177" y="1274"/>
                  </a:cubicBezTo>
                  <a:cubicBezTo>
                    <a:pt x="1177" y="1282"/>
                    <a:pt x="1184" y="1289"/>
                    <a:pt x="1184" y="1297"/>
                  </a:cubicBezTo>
                  <a:cubicBezTo>
                    <a:pt x="1184" y="1304"/>
                    <a:pt x="1177" y="1304"/>
                    <a:pt x="1184" y="1312"/>
                  </a:cubicBezTo>
                  <a:cubicBezTo>
                    <a:pt x="1184" y="1312"/>
                    <a:pt x="1192" y="1312"/>
                    <a:pt x="1199" y="1319"/>
                  </a:cubicBezTo>
                  <a:cubicBezTo>
                    <a:pt x="1207" y="1319"/>
                    <a:pt x="1207" y="1327"/>
                    <a:pt x="1207" y="1327"/>
                  </a:cubicBezTo>
                  <a:cubicBezTo>
                    <a:pt x="1214" y="1349"/>
                    <a:pt x="1214" y="1357"/>
                    <a:pt x="1229" y="1372"/>
                  </a:cubicBezTo>
                  <a:cubicBezTo>
                    <a:pt x="1244" y="1357"/>
                    <a:pt x="1252" y="1334"/>
                    <a:pt x="1274" y="1327"/>
                  </a:cubicBezTo>
                  <a:cubicBezTo>
                    <a:pt x="1289" y="1327"/>
                    <a:pt x="1312" y="1327"/>
                    <a:pt x="1327" y="1304"/>
                  </a:cubicBezTo>
                  <a:cubicBezTo>
                    <a:pt x="1312" y="1304"/>
                    <a:pt x="1304" y="1297"/>
                    <a:pt x="1297" y="1289"/>
                  </a:cubicBezTo>
                  <a:cubicBezTo>
                    <a:pt x="1297" y="1282"/>
                    <a:pt x="1289" y="1274"/>
                    <a:pt x="1289" y="1267"/>
                  </a:cubicBezTo>
                  <a:cubicBezTo>
                    <a:pt x="1289" y="1252"/>
                    <a:pt x="1297" y="1252"/>
                    <a:pt x="1297" y="1237"/>
                  </a:cubicBezTo>
                  <a:cubicBezTo>
                    <a:pt x="1297" y="1237"/>
                    <a:pt x="1297" y="1229"/>
                    <a:pt x="1297" y="1222"/>
                  </a:cubicBezTo>
                  <a:cubicBezTo>
                    <a:pt x="1297" y="1214"/>
                    <a:pt x="1297" y="1207"/>
                    <a:pt x="1297" y="1199"/>
                  </a:cubicBezTo>
                  <a:cubicBezTo>
                    <a:pt x="1297" y="1192"/>
                    <a:pt x="1297" y="1192"/>
                    <a:pt x="1289" y="1192"/>
                  </a:cubicBezTo>
                  <a:cubicBezTo>
                    <a:pt x="1289" y="1192"/>
                    <a:pt x="1282" y="1192"/>
                    <a:pt x="1274" y="1192"/>
                  </a:cubicBezTo>
                  <a:cubicBezTo>
                    <a:pt x="1259" y="1184"/>
                    <a:pt x="1259" y="1184"/>
                    <a:pt x="1244" y="1177"/>
                  </a:cubicBezTo>
                  <a:lnTo>
                    <a:pt x="1236" y="1169"/>
                  </a:lnTo>
                  <a:cubicBezTo>
                    <a:pt x="1229" y="1169"/>
                    <a:pt x="1229" y="1169"/>
                    <a:pt x="1222" y="1169"/>
                  </a:cubicBezTo>
                  <a:cubicBezTo>
                    <a:pt x="1214" y="1169"/>
                    <a:pt x="1214" y="1169"/>
                    <a:pt x="1207" y="1169"/>
                  </a:cubicBezTo>
                  <a:close/>
                  <a:moveTo>
                    <a:pt x="832" y="83"/>
                  </a:moveTo>
                  <a:lnTo>
                    <a:pt x="832" y="83"/>
                  </a:lnTo>
                  <a:cubicBezTo>
                    <a:pt x="817" y="83"/>
                    <a:pt x="817" y="75"/>
                    <a:pt x="802" y="75"/>
                  </a:cubicBezTo>
                  <a:cubicBezTo>
                    <a:pt x="794" y="90"/>
                    <a:pt x="794" y="98"/>
                    <a:pt x="787" y="105"/>
                  </a:cubicBezTo>
                  <a:cubicBezTo>
                    <a:pt x="779" y="128"/>
                    <a:pt x="779" y="143"/>
                    <a:pt x="772" y="173"/>
                  </a:cubicBezTo>
                  <a:cubicBezTo>
                    <a:pt x="772" y="180"/>
                    <a:pt x="765" y="180"/>
                    <a:pt x="765" y="188"/>
                  </a:cubicBezTo>
                  <a:cubicBezTo>
                    <a:pt x="779" y="195"/>
                    <a:pt x="794" y="195"/>
                    <a:pt x="794" y="210"/>
                  </a:cubicBezTo>
                  <a:cubicBezTo>
                    <a:pt x="794" y="233"/>
                    <a:pt x="787" y="248"/>
                    <a:pt x="772" y="262"/>
                  </a:cubicBezTo>
                  <a:cubicBezTo>
                    <a:pt x="765" y="278"/>
                    <a:pt x="765" y="285"/>
                    <a:pt x="757" y="300"/>
                  </a:cubicBezTo>
                  <a:cubicBezTo>
                    <a:pt x="749" y="315"/>
                    <a:pt x="742" y="322"/>
                    <a:pt x="742" y="345"/>
                  </a:cubicBezTo>
                  <a:lnTo>
                    <a:pt x="749" y="345"/>
                  </a:lnTo>
                  <a:cubicBezTo>
                    <a:pt x="749" y="352"/>
                    <a:pt x="742" y="360"/>
                    <a:pt x="742" y="368"/>
                  </a:cubicBezTo>
                  <a:cubicBezTo>
                    <a:pt x="735" y="368"/>
                    <a:pt x="742" y="375"/>
                    <a:pt x="742" y="375"/>
                  </a:cubicBezTo>
                  <a:cubicBezTo>
                    <a:pt x="742" y="435"/>
                    <a:pt x="742" y="435"/>
                    <a:pt x="742" y="435"/>
                  </a:cubicBezTo>
                  <a:cubicBezTo>
                    <a:pt x="742" y="442"/>
                    <a:pt x="735" y="442"/>
                    <a:pt x="735" y="450"/>
                  </a:cubicBezTo>
                  <a:cubicBezTo>
                    <a:pt x="735" y="465"/>
                    <a:pt x="735" y="465"/>
                    <a:pt x="735" y="465"/>
                  </a:cubicBezTo>
                  <a:cubicBezTo>
                    <a:pt x="742" y="465"/>
                    <a:pt x="742" y="465"/>
                    <a:pt x="742" y="465"/>
                  </a:cubicBezTo>
                  <a:cubicBezTo>
                    <a:pt x="749" y="457"/>
                    <a:pt x="757" y="457"/>
                    <a:pt x="772" y="457"/>
                  </a:cubicBezTo>
                  <a:cubicBezTo>
                    <a:pt x="772" y="465"/>
                    <a:pt x="772" y="472"/>
                    <a:pt x="772" y="480"/>
                  </a:cubicBezTo>
                  <a:cubicBezTo>
                    <a:pt x="772" y="487"/>
                    <a:pt x="772" y="487"/>
                    <a:pt x="779" y="487"/>
                  </a:cubicBezTo>
                  <a:cubicBezTo>
                    <a:pt x="787" y="487"/>
                    <a:pt x="787" y="480"/>
                    <a:pt x="787" y="472"/>
                  </a:cubicBezTo>
                  <a:cubicBezTo>
                    <a:pt x="794" y="472"/>
                    <a:pt x="802" y="465"/>
                    <a:pt x="809" y="465"/>
                  </a:cubicBezTo>
                  <a:cubicBezTo>
                    <a:pt x="817" y="472"/>
                    <a:pt x="817" y="472"/>
                    <a:pt x="817" y="472"/>
                  </a:cubicBezTo>
                  <a:cubicBezTo>
                    <a:pt x="817" y="547"/>
                    <a:pt x="817" y="547"/>
                    <a:pt x="817" y="547"/>
                  </a:cubicBezTo>
                  <a:cubicBezTo>
                    <a:pt x="802" y="540"/>
                    <a:pt x="794" y="540"/>
                    <a:pt x="787" y="525"/>
                  </a:cubicBezTo>
                  <a:cubicBezTo>
                    <a:pt x="787" y="532"/>
                    <a:pt x="779" y="532"/>
                    <a:pt x="779" y="532"/>
                  </a:cubicBezTo>
                  <a:cubicBezTo>
                    <a:pt x="779" y="540"/>
                    <a:pt x="787" y="547"/>
                    <a:pt x="787" y="547"/>
                  </a:cubicBezTo>
                  <a:cubicBezTo>
                    <a:pt x="787" y="562"/>
                    <a:pt x="779" y="562"/>
                    <a:pt x="772" y="570"/>
                  </a:cubicBezTo>
                  <a:cubicBezTo>
                    <a:pt x="765" y="555"/>
                    <a:pt x="765" y="555"/>
                    <a:pt x="757" y="547"/>
                  </a:cubicBezTo>
                  <a:cubicBezTo>
                    <a:pt x="757" y="540"/>
                    <a:pt x="757" y="540"/>
                    <a:pt x="749" y="540"/>
                  </a:cubicBezTo>
                  <a:cubicBezTo>
                    <a:pt x="742" y="540"/>
                    <a:pt x="742" y="547"/>
                    <a:pt x="735" y="547"/>
                  </a:cubicBezTo>
                  <a:cubicBezTo>
                    <a:pt x="727" y="547"/>
                    <a:pt x="719" y="555"/>
                    <a:pt x="712" y="555"/>
                  </a:cubicBezTo>
                  <a:cubicBezTo>
                    <a:pt x="705" y="555"/>
                    <a:pt x="705" y="555"/>
                    <a:pt x="697" y="555"/>
                  </a:cubicBezTo>
                  <a:cubicBezTo>
                    <a:pt x="697" y="555"/>
                    <a:pt x="689" y="555"/>
                    <a:pt x="682" y="555"/>
                  </a:cubicBezTo>
                  <a:cubicBezTo>
                    <a:pt x="675" y="547"/>
                    <a:pt x="675" y="532"/>
                    <a:pt x="667" y="532"/>
                  </a:cubicBezTo>
                  <a:cubicBezTo>
                    <a:pt x="659" y="532"/>
                    <a:pt x="652" y="540"/>
                    <a:pt x="652" y="547"/>
                  </a:cubicBezTo>
                  <a:cubicBezTo>
                    <a:pt x="652" y="555"/>
                    <a:pt x="652" y="555"/>
                    <a:pt x="659" y="562"/>
                  </a:cubicBezTo>
                  <a:cubicBezTo>
                    <a:pt x="659" y="570"/>
                    <a:pt x="667" y="577"/>
                    <a:pt x="667" y="592"/>
                  </a:cubicBezTo>
                  <a:cubicBezTo>
                    <a:pt x="667" y="615"/>
                    <a:pt x="652" y="622"/>
                    <a:pt x="645" y="645"/>
                  </a:cubicBezTo>
                  <a:cubicBezTo>
                    <a:pt x="637" y="667"/>
                    <a:pt x="637" y="675"/>
                    <a:pt x="630" y="697"/>
                  </a:cubicBezTo>
                  <a:cubicBezTo>
                    <a:pt x="630" y="705"/>
                    <a:pt x="622" y="712"/>
                    <a:pt x="622" y="720"/>
                  </a:cubicBezTo>
                  <a:cubicBezTo>
                    <a:pt x="622" y="742"/>
                    <a:pt x="622" y="750"/>
                    <a:pt x="622" y="772"/>
                  </a:cubicBezTo>
                  <a:cubicBezTo>
                    <a:pt x="615" y="779"/>
                    <a:pt x="615" y="787"/>
                    <a:pt x="615" y="802"/>
                  </a:cubicBezTo>
                  <a:lnTo>
                    <a:pt x="622" y="809"/>
                  </a:lnTo>
                  <a:cubicBezTo>
                    <a:pt x="652" y="825"/>
                    <a:pt x="652" y="825"/>
                    <a:pt x="652" y="825"/>
                  </a:cubicBezTo>
                  <a:cubicBezTo>
                    <a:pt x="659" y="832"/>
                    <a:pt x="667" y="839"/>
                    <a:pt x="675" y="839"/>
                  </a:cubicBezTo>
                  <a:cubicBezTo>
                    <a:pt x="689" y="839"/>
                    <a:pt x="697" y="832"/>
                    <a:pt x="712" y="825"/>
                  </a:cubicBezTo>
                  <a:cubicBezTo>
                    <a:pt x="719" y="817"/>
                    <a:pt x="735" y="817"/>
                    <a:pt x="735" y="809"/>
                  </a:cubicBezTo>
                  <a:cubicBezTo>
                    <a:pt x="742" y="795"/>
                    <a:pt x="735" y="787"/>
                    <a:pt x="742" y="779"/>
                  </a:cubicBezTo>
                  <a:cubicBezTo>
                    <a:pt x="749" y="765"/>
                    <a:pt x="757" y="757"/>
                    <a:pt x="765" y="735"/>
                  </a:cubicBezTo>
                  <a:cubicBezTo>
                    <a:pt x="772" y="720"/>
                    <a:pt x="772" y="712"/>
                    <a:pt x="772" y="697"/>
                  </a:cubicBezTo>
                  <a:cubicBezTo>
                    <a:pt x="772" y="690"/>
                    <a:pt x="779" y="690"/>
                    <a:pt x="787" y="682"/>
                  </a:cubicBezTo>
                  <a:cubicBezTo>
                    <a:pt x="787" y="675"/>
                    <a:pt x="794" y="660"/>
                    <a:pt x="794" y="652"/>
                  </a:cubicBezTo>
                  <a:cubicBezTo>
                    <a:pt x="794" y="637"/>
                    <a:pt x="794" y="630"/>
                    <a:pt x="802" y="615"/>
                  </a:cubicBezTo>
                  <a:cubicBezTo>
                    <a:pt x="802" y="607"/>
                    <a:pt x="809" y="600"/>
                    <a:pt x="817" y="592"/>
                  </a:cubicBezTo>
                  <a:cubicBezTo>
                    <a:pt x="832" y="592"/>
                    <a:pt x="839" y="592"/>
                    <a:pt x="847" y="585"/>
                  </a:cubicBezTo>
                  <a:cubicBezTo>
                    <a:pt x="862" y="585"/>
                    <a:pt x="862" y="577"/>
                    <a:pt x="862" y="562"/>
                  </a:cubicBezTo>
                  <a:cubicBezTo>
                    <a:pt x="862" y="555"/>
                    <a:pt x="862" y="555"/>
                    <a:pt x="854" y="555"/>
                  </a:cubicBezTo>
                  <a:cubicBezTo>
                    <a:pt x="847" y="555"/>
                    <a:pt x="847" y="547"/>
                    <a:pt x="847" y="547"/>
                  </a:cubicBezTo>
                  <a:cubicBezTo>
                    <a:pt x="854" y="532"/>
                    <a:pt x="854" y="517"/>
                    <a:pt x="869" y="510"/>
                  </a:cubicBezTo>
                  <a:cubicBezTo>
                    <a:pt x="869" y="502"/>
                    <a:pt x="884" y="502"/>
                    <a:pt x="884" y="495"/>
                  </a:cubicBezTo>
                  <a:cubicBezTo>
                    <a:pt x="869" y="480"/>
                    <a:pt x="862" y="465"/>
                    <a:pt x="862" y="442"/>
                  </a:cubicBezTo>
                  <a:cubicBezTo>
                    <a:pt x="862" y="435"/>
                    <a:pt x="862" y="435"/>
                    <a:pt x="862" y="427"/>
                  </a:cubicBezTo>
                  <a:cubicBezTo>
                    <a:pt x="862" y="420"/>
                    <a:pt x="862" y="420"/>
                    <a:pt x="854" y="420"/>
                  </a:cubicBezTo>
                  <a:cubicBezTo>
                    <a:pt x="847" y="412"/>
                    <a:pt x="847" y="405"/>
                    <a:pt x="847" y="397"/>
                  </a:cubicBezTo>
                  <a:cubicBezTo>
                    <a:pt x="847" y="382"/>
                    <a:pt x="847" y="375"/>
                    <a:pt x="854" y="368"/>
                  </a:cubicBezTo>
                  <a:cubicBezTo>
                    <a:pt x="854" y="360"/>
                    <a:pt x="854" y="352"/>
                    <a:pt x="854" y="345"/>
                  </a:cubicBezTo>
                  <a:cubicBezTo>
                    <a:pt x="862" y="345"/>
                    <a:pt x="862" y="345"/>
                    <a:pt x="862" y="345"/>
                  </a:cubicBezTo>
                  <a:cubicBezTo>
                    <a:pt x="869" y="338"/>
                    <a:pt x="869" y="338"/>
                    <a:pt x="877" y="330"/>
                  </a:cubicBezTo>
                  <a:cubicBezTo>
                    <a:pt x="892" y="308"/>
                    <a:pt x="907" y="300"/>
                    <a:pt x="922" y="278"/>
                  </a:cubicBezTo>
                  <a:cubicBezTo>
                    <a:pt x="944" y="255"/>
                    <a:pt x="944" y="240"/>
                    <a:pt x="952" y="210"/>
                  </a:cubicBezTo>
                  <a:cubicBezTo>
                    <a:pt x="959" y="195"/>
                    <a:pt x="967" y="180"/>
                    <a:pt x="967" y="165"/>
                  </a:cubicBezTo>
                  <a:cubicBezTo>
                    <a:pt x="967" y="158"/>
                    <a:pt x="974" y="150"/>
                    <a:pt x="974" y="143"/>
                  </a:cubicBezTo>
                  <a:cubicBezTo>
                    <a:pt x="974" y="135"/>
                    <a:pt x="959" y="135"/>
                    <a:pt x="952" y="128"/>
                  </a:cubicBezTo>
                  <a:cubicBezTo>
                    <a:pt x="944" y="128"/>
                    <a:pt x="944" y="120"/>
                    <a:pt x="944" y="120"/>
                  </a:cubicBezTo>
                  <a:cubicBezTo>
                    <a:pt x="952" y="113"/>
                    <a:pt x="952" y="113"/>
                    <a:pt x="959" y="113"/>
                  </a:cubicBezTo>
                  <a:cubicBezTo>
                    <a:pt x="967" y="105"/>
                    <a:pt x="974" y="105"/>
                    <a:pt x="974" y="105"/>
                  </a:cubicBezTo>
                  <a:cubicBezTo>
                    <a:pt x="974" y="98"/>
                    <a:pt x="974" y="90"/>
                    <a:pt x="974" y="90"/>
                  </a:cubicBezTo>
                  <a:cubicBezTo>
                    <a:pt x="974" y="75"/>
                    <a:pt x="967" y="68"/>
                    <a:pt x="967" y="60"/>
                  </a:cubicBezTo>
                  <a:cubicBezTo>
                    <a:pt x="967" y="45"/>
                    <a:pt x="967" y="38"/>
                    <a:pt x="967" y="30"/>
                  </a:cubicBezTo>
                  <a:cubicBezTo>
                    <a:pt x="967" y="15"/>
                    <a:pt x="967" y="0"/>
                    <a:pt x="952" y="0"/>
                  </a:cubicBezTo>
                  <a:cubicBezTo>
                    <a:pt x="944" y="0"/>
                    <a:pt x="944" y="8"/>
                    <a:pt x="937" y="8"/>
                  </a:cubicBezTo>
                  <a:cubicBezTo>
                    <a:pt x="929" y="8"/>
                    <a:pt x="922" y="15"/>
                    <a:pt x="914" y="23"/>
                  </a:cubicBezTo>
                  <a:cubicBezTo>
                    <a:pt x="914" y="23"/>
                    <a:pt x="907" y="30"/>
                    <a:pt x="899" y="30"/>
                  </a:cubicBezTo>
                  <a:cubicBezTo>
                    <a:pt x="884" y="45"/>
                    <a:pt x="884" y="53"/>
                    <a:pt x="869" y="68"/>
                  </a:cubicBezTo>
                  <a:cubicBezTo>
                    <a:pt x="854" y="75"/>
                    <a:pt x="847" y="83"/>
                    <a:pt x="832" y="83"/>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132"/>
            <p:cNvSpPr>
              <a:spLocks noChangeArrowheads="1"/>
            </p:cNvSpPr>
            <p:nvPr/>
          </p:nvSpPr>
          <p:spPr bwMode="auto">
            <a:xfrm>
              <a:off x="3345969" y="8910011"/>
              <a:ext cx="1790855" cy="1507084"/>
            </a:xfrm>
            <a:custGeom>
              <a:avLst/>
              <a:gdLst>
                <a:gd name="T0" fmla="*/ 2615 w 4145"/>
                <a:gd name="T1" fmla="*/ 2848 h 3486"/>
                <a:gd name="T2" fmla="*/ 2586 w 4145"/>
                <a:gd name="T3" fmla="*/ 2825 h 3486"/>
                <a:gd name="T4" fmla="*/ 2556 w 4145"/>
                <a:gd name="T5" fmla="*/ 2885 h 3486"/>
                <a:gd name="T6" fmla="*/ 2428 w 4145"/>
                <a:gd name="T7" fmla="*/ 2908 h 3486"/>
                <a:gd name="T8" fmla="*/ 2473 w 4145"/>
                <a:gd name="T9" fmla="*/ 2975 h 3486"/>
                <a:gd name="T10" fmla="*/ 2301 w 4145"/>
                <a:gd name="T11" fmla="*/ 2923 h 3486"/>
                <a:gd name="T12" fmla="*/ 2331 w 4145"/>
                <a:gd name="T13" fmla="*/ 2945 h 3486"/>
                <a:gd name="T14" fmla="*/ 2211 w 4145"/>
                <a:gd name="T15" fmla="*/ 3028 h 3486"/>
                <a:gd name="T16" fmla="*/ 2083 w 4145"/>
                <a:gd name="T17" fmla="*/ 2983 h 3486"/>
                <a:gd name="T18" fmla="*/ 2121 w 4145"/>
                <a:gd name="T19" fmla="*/ 2998 h 3486"/>
                <a:gd name="T20" fmla="*/ 1851 w 4145"/>
                <a:gd name="T21" fmla="*/ 3088 h 3486"/>
                <a:gd name="T22" fmla="*/ 1926 w 4145"/>
                <a:gd name="T23" fmla="*/ 3125 h 3486"/>
                <a:gd name="T24" fmla="*/ 1836 w 4145"/>
                <a:gd name="T25" fmla="*/ 2975 h 3486"/>
                <a:gd name="T26" fmla="*/ 1754 w 4145"/>
                <a:gd name="T27" fmla="*/ 2975 h 3486"/>
                <a:gd name="T28" fmla="*/ 1791 w 4145"/>
                <a:gd name="T29" fmla="*/ 2863 h 3486"/>
                <a:gd name="T30" fmla="*/ 1514 w 4145"/>
                <a:gd name="T31" fmla="*/ 3425 h 3486"/>
                <a:gd name="T32" fmla="*/ 1709 w 4145"/>
                <a:gd name="T33" fmla="*/ 3387 h 3486"/>
                <a:gd name="T34" fmla="*/ 1626 w 4145"/>
                <a:gd name="T35" fmla="*/ 3372 h 3486"/>
                <a:gd name="T36" fmla="*/ 2503 w 4145"/>
                <a:gd name="T37" fmla="*/ 390 h 3486"/>
                <a:gd name="T38" fmla="*/ 2428 w 4145"/>
                <a:gd name="T39" fmla="*/ 337 h 3486"/>
                <a:gd name="T40" fmla="*/ 2466 w 4145"/>
                <a:gd name="T41" fmla="*/ 375 h 3486"/>
                <a:gd name="T42" fmla="*/ 2743 w 4145"/>
                <a:gd name="T43" fmla="*/ 0 h 3486"/>
                <a:gd name="T44" fmla="*/ 2735 w 4145"/>
                <a:gd name="T45" fmla="*/ 247 h 3486"/>
                <a:gd name="T46" fmla="*/ 2810 w 4145"/>
                <a:gd name="T47" fmla="*/ 68 h 3486"/>
                <a:gd name="T48" fmla="*/ 4002 w 4145"/>
                <a:gd name="T49" fmla="*/ 1611 h 3486"/>
                <a:gd name="T50" fmla="*/ 3882 w 4145"/>
                <a:gd name="T51" fmla="*/ 1836 h 3486"/>
                <a:gd name="T52" fmla="*/ 3875 w 4145"/>
                <a:gd name="T53" fmla="*/ 2121 h 3486"/>
                <a:gd name="T54" fmla="*/ 3927 w 4145"/>
                <a:gd name="T55" fmla="*/ 2278 h 3486"/>
                <a:gd name="T56" fmla="*/ 3650 w 4145"/>
                <a:gd name="T57" fmla="*/ 2451 h 3486"/>
                <a:gd name="T58" fmla="*/ 3575 w 4145"/>
                <a:gd name="T59" fmla="*/ 2488 h 3486"/>
                <a:gd name="T60" fmla="*/ 3305 w 4145"/>
                <a:gd name="T61" fmla="*/ 2615 h 3486"/>
                <a:gd name="T62" fmla="*/ 3065 w 4145"/>
                <a:gd name="T63" fmla="*/ 2623 h 3486"/>
                <a:gd name="T64" fmla="*/ 2855 w 4145"/>
                <a:gd name="T65" fmla="*/ 2735 h 3486"/>
                <a:gd name="T66" fmla="*/ 2593 w 4145"/>
                <a:gd name="T67" fmla="*/ 2750 h 3486"/>
                <a:gd name="T68" fmla="*/ 2316 w 4145"/>
                <a:gd name="T69" fmla="*/ 2818 h 3486"/>
                <a:gd name="T70" fmla="*/ 2023 w 4145"/>
                <a:gd name="T71" fmla="*/ 2975 h 3486"/>
                <a:gd name="T72" fmla="*/ 1851 w 4145"/>
                <a:gd name="T73" fmla="*/ 2788 h 3486"/>
                <a:gd name="T74" fmla="*/ 1656 w 4145"/>
                <a:gd name="T75" fmla="*/ 2885 h 3486"/>
                <a:gd name="T76" fmla="*/ 1544 w 4145"/>
                <a:gd name="T77" fmla="*/ 3013 h 3486"/>
                <a:gd name="T78" fmla="*/ 1439 w 4145"/>
                <a:gd name="T79" fmla="*/ 3432 h 3486"/>
                <a:gd name="T80" fmla="*/ 1042 w 4145"/>
                <a:gd name="T81" fmla="*/ 3200 h 3486"/>
                <a:gd name="T82" fmla="*/ 652 w 4145"/>
                <a:gd name="T83" fmla="*/ 3282 h 3486"/>
                <a:gd name="T84" fmla="*/ 277 w 4145"/>
                <a:gd name="T85" fmla="*/ 3237 h 3486"/>
                <a:gd name="T86" fmla="*/ 38 w 4145"/>
                <a:gd name="T87" fmla="*/ 3208 h 3486"/>
                <a:gd name="T88" fmla="*/ 15 w 4145"/>
                <a:gd name="T89" fmla="*/ 2878 h 3486"/>
                <a:gd name="T90" fmla="*/ 180 w 4145"/>
                <a:gd name="T91" fmla="*/ 2735 h 3486"/>
                <a:gd name="T92" fmla="*/ 307 w 4145"/>
                <a:gd name="T93" fmla="*/ 2735 h 3486"/>
                <a:gd name="T94" fmla="*/ 375 w 4145"/>
                <a:gd name="T95" fmla="*/ 2720 h 3486"/>
                <a:gd name="T96" fmla="*/ 667 w 4145"/>
                <a:gd name="T97" fmla="*/ 2548 h 3486"/>
                <a:gd name="T98" fmla="*/ 1049 w 4145"/>
                <a:gd name="T99" fmla="*/ 2323 h 3486"/>
                <a:gd name="T100" fmla="*/ 1304 w 4145"/>
                <a:gd name="T101" fmla="*/ 2076 h 3486"/>
                <a:gd name="T102" fmla="*/ 1626 w 4145"/>
                <a:gd name="T103" fmla="*/ 1814 h 3486"/>
                <a:gd name="T104" fmla="*/ 2023 w 4145"/>
                <a:gd name="T105" fmla="*/ 1432 h 3486"/>
                <a:gd name="T106" fmla="*/ 2128 w 4145"/>
                <a:gd name="T107" fmla="*/ 1229 h 3486"/>
                <a:gd name="T108" fmla="*/ 2526 w 4145"/>
                <a:gd name="T109" fmla="*/ 1064 h 3486"/>
                <a:gd name="T110" fmla="*/ 2818 w 4145"/>
                <a:gd name="T111" fmla="*/ 1259 h 3486"/>
                <a:gd name="T112" fmla="*/ 3148 w 4145"/>
                <a:gd name="T113" fmla="*/ 1162 h 3486"/>
                <a:gd name="T114" fmla="*/ 3740 w 4145"/>
                <a:gd name="T115" fmla="*/ 1124 h 3486"/>
                <a:gd name="T116" fmla="*/ 4010 w 4145"/>
                <a:gd name="T117" fmla="*/ 1049 h 3486"/>
                <a:gd name="T118" fmla="*/ 4099 w 4145"/>
                <a:gd name="T119" fmla="*/ 1289 h 3486"/>
                <a:gd name="T120" fmla="*/ 4099 w 4145"/>
                <a:gd name="T121" fmla="*/ 1536 h 3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45" h="3486">
                  <a:moveTo>
                    <a:pt x="2631" y="2795"/>
                  </a:moveTo>
                  <a:lnTo>
                    <a:pt x="2631" y="2795"/>
                  </a:lnTo>
                  <a:cubicBezTo>
                    <a:pt x="2623" y="2795"/>
                    <a:pt x="2623" y="2795"/>
                    <a:pt x="2623" y="2795"/>
                  </a:cubicBezTo>
                  <a:cubicBezTo>
                    <a:pt x="2600" y="2795"/>
                    <a:pt x="2600" y="2795"/>
                    <a:pt x="2600" y="2795"/>
                  </a:cubicBezTo>
                  <a:cubicBezTo>
                    <a:pt x="2600" y="2795"/>
                    <a:pt x="2600" y="2795"/>
                    <a:pt x="2600" y="2803"/>
                  </a:cubicBezTo>
                  <a:cubicBezTo>
                    <a:pt x="2600" y="2810"/>
                    <a:pt x="2600" y="2818"/>
                    <a:pt x="2608" y="2825"/>
                  </a:cubicBezTo>
                  <a:cubicBezTo>
                    <a:pt x="2608" y="2833"/>
                    <a:pt x="2608" y="2840"/>
                    <a:pt x="2615" y="2848"/>
                  </a:cubicBezTo>
                  <a:cubicBezTo>
                    <a:pt x="2623" y="2855"/>
                    <a:pt x="2631" y="2855"/>
                    <a:pt x="2631" y="2855"/>
                  </a:cubicBezTo>
                  <a:cubicBezTo>
                    <a:pt x="2645" y="2878"/>
                    <a:pt x="2638" y="2863"/>
                    <a:pt x="2645" y="2840"/>
                  </a:cubicBezTo>
                  <a:cubicBezTo>
                    <a:pt x="2653" y="2840"/>
                    <a:pt x="2661" y="2840"/>
                    <a:pt x="2661" y="2833"/>
                  </a:cubicBezTo>
                  <a:cubicBezTo>
                    <a:pt x="2661" y="2825"/>
                    <a:pt x="2653" y="2825"/>
                    <a:pt x="2653" y="2825"/>
                  </a:cubicBezTo>
                  <a:cubicBezTo>
                    <a:pt x="2645" y="2818"/>
                    <a:pt x="2645" y="2818"/>
                    <a:pt x="2645" y="2810"/>
                  </a:cubicBezTo>
                  <a:cubicBezTo>
                    <a:pt x="2645" y="2803"/>
                    <a:pt x="2638" y="2803"/>
                    <a:pt x="2631" y="2795"/>
                  </a:cubicBezTo>
                  <a:close/>
                  <a:moveTo>
                    <a:pt x="2586" y="2825"/>
                  </a:moveTo>
                  <a:lnTo>
                    <a:pt x="2586" y="2825"/>
                  </a:lnTo>
                  <a:cubicBezTo>
                    <a:pt x="2563" y="2840"/>
                    <a:pt x="2548" y="2840"/>
                    <a:pt x="2526" y="2840"/>
                  </a:cubicBezTo>
                  <a:cubicBezTo>
                    <a:pt x="2526" y="2855"/>
                    <a:pt x="2518" y="2855"/>
                    <a:pt x="2518" y="2870"/>
                  </a:cubicBezTo>
                  <a:cubicBezTo>
                    <a:pt x="2518" y="2885"/>
                    <a:pt x="2518" y="2893"/>
                    <a:pt x="2518" y="2908"/>
                  </a:cubicBezTo>
                  <a:cubicBezTo>
                    <a:pt x="2526" y="2908"/>
                    <a:pt x="2526" y="2908"/>
                    <a:pt x="2526" y="2908"/>
                  </a:cubicBezTo>
                  <a:cubicBezTo>
                    <a:pt x="2533" y="2900"/>
                    <a:pt x="2541" y="2900"/>
                    <a:pt x="2548" y="2893"/>
                  </a:cubicBezTo>
                  <a:cubicBezTo>
                    <a:pt x="2556" y="2893"/>
                    <a:pt x="2556" y="2885"/>
                    <a:pt x="2556" y="2885"/>
                  </a:cubicBezTo>
                  <a:cubicBezTo>
                    <a:pt x="2571" y="2878"/>
                    <a:pt x="2593" y="2870"/>
                    <a:pt x="2593" y="2855"/>
                  </a:cubicBezTo>
                  <a:cubicBezTo>
                    <a:pt x="2593" y="2848"/>
                    <a:pt x="2586" y="2840"/>
                    <a:pt x="2586" y="2825"/>
                  </a:cubicBezTo>
                  <a:close/>
                  <a:moveTo>
                    <a:pt x="2458" y="2863"/>
                  </a:moveTo>
                  <a:lnTo>
                    <a:pt x="2458" y="2863"/>
                  </a:lnTo>
                  <a:cubicBezTo>
                    <a:pt x="2451" y="2863"/>
                    <a:pt x="2451" y="2863"/>
                    <a:pt x="2451" y="2863"/>
                  </a:cubicBezTo>
                  <a:cubicBezTo>
                    <a:pt x="2436" y="2863"/>
                    <a:pt x="2421" y="2863"/>
                    <a:pt x="2421" y="2878"/>
                  </a:cubicBezTo>
                  <a:cubicBezTo>
                    <a:pt x="2421" y="2885"/>
                    <a:pt x="2428" y="2893"/>
                    <a:pt x="2428" y="2908"/>
                  </a:cubicBezTo>
                  <a:cubicBezTo>
                    <a:pt x="2428" y="2915"/>
                    <a:pt x="2428" y="2923"/>
                    <a:pt x="2421" y="2930"/>
                  </a:cubicBezTo>
                  <a:cubicBezTo>
                    <a:pt x="2421" y="2938"/>
                    <a:pt x="2413" y="2945"/>
                    <a:pt x="2406" y="2945"/>
                  </a:cubicBezTo>
                  <a:cubicBezTo>
                    <a:pt x="2391" y="2960"/>
                    <a:pt x="2376" y="2968"/>
                    <a:pt x="2376" y="2990"/>
                  </a:cubicBezTo>
                  <a:cubicBezTo>
                    <a:pt x="2376" y="2998"/>
                    <a:pt x="2383" y="2998"/>
                    <a:pt x="2383" y="2998"/>
                  </a:cubicBezTo>
                  <a:cubicBezTo>
                    <a:pt x="2391" y="2998"/>
                    <a:pt x="2391" y="2998"/>
                    <a:pt x="2398" y="2990"/>
                  </a:cubicBezTo>
                  <a:cubicBezTo>
                    <a:pt x="2406" y="2983"/>
                    <a:pt x="2413" y="2983"/>
                    <a:pt x="2428" y="2983"/>
                  </a:cubicBezTo>
                  <a:cubicBezTo>
                    <a:pt x="2451" y="2975"/>
                    <a:pt x="2458" y="2983"/>
                    <a:pt x="2473" y="2975"/>
                  </a:cubicBezTo>
                  <a:cubicBezTo>
                    <a:pt x="2473" y="2930"/>
                    <a:pt x="2473" y="2930"/>
                    <a:pt x="2473" y="2930"/>
                  </a:cubicBezTo>
                  <a:lnTo>
                    <a:pt x="2481" y="2923"/>
                  </a:lnTo>
                  <a:cubicBezTo>
                    <a:pt x="2481" y="2908"/>
                    <a:pt x="2473" y="2908"/>
                    <a:pt x="2473" y="2893"/>
                  </a:cubicBezTo>
                  <a:cubicBezTo>
                    <a:pt x="2466" y="2885"/>
                    <a:pt x="2458" y="2870"/>
                    <a:pt x="2458" y="2863"/>
                  </a:cubicBezTo>
                  <a:close/>
                  <a:moveTo>
                    <a:pt x="2353" y="2885"/>
                  </a:moveTo>
                  <a:lnTo>
                    <a:pt x="2353" y="2885"/>
                  </a:lnTo>
                  <a:cubicBezTo>
                    <a:pt x="2331" y="2900"/>
                    <a:pt x="2323" y="2915"/>
                    <a:pt x="2301" y="2923"/>
                  </a:cubicBezTo>
                  <a:cubicBezTo>
                    <a:pt x="2293" y="2923"/>
                    <a:pt x="2278" y="2923"/>
                    <a:pt x="2263" y="2930"/>
                  </a:cubicBezTo>
                  <a:cubicBezTo>
                    <a:pt x="2263" y="2938"/>
                    <a:pt x="2263" y="2945"/>
                    <a:pt x="2263" y="2953"/>
                  </a:cubicBezTo>
                  <a:cubicBezTo>
                    <a:pt x="2263" y="2960"/>
                    <a:pt x="2263" y="2960"/>
                    <a:pt x="2263" y="2968"/>
                  </a:cubicBezTo>
                  <a:cubicBezTo>
                    <a:pt x="2263" y="2975"/>
                    <a:pt x="2263" y="2975"/>
                    <a:pt x="2263" y="2975"/>
                  </a:cubicBezTo>
                  <a:cubicBezTo>
                    <a:pt x="2278" y="2975"/>
                    <a:pt x="2278" y="2975"/>
                    <a:pt x="2278" y="2975"/>
                  </a:cubicBezTo>
                  <a:cubicBezTo>
                    <a:pt x="2293" y="2975"/>
                    <a:pt x="2301" y="2975"/>
                    <a:pt x="2316" y="2968"/>
                  </a:cubicBezTo>
                  <a:cubicBezTo>
                    <a:pt x="2323" y="2968"/>
                    <a:pt x="2323" y="2960"/>
                    <a:pt x="2331" y="2945"/>
                  </a:cubicBezTo>
                  <a:cubicBezTo>
                    <a:pt x="2338" y="2945"/>
                    <a:pt x="2338" y="2938"/>
                    <a:pt x="2338" y="2938"/>
                  </a:cubicBezTo>
                  <a:cubicBezTo>
                    <a:pt x="2346" y="2915"/>
                    <a:pt x="2353" y="2908"/>
                    <a:pt x="2353" y="2885"/>
                  </a:cubicBezTo>
                  <a:close/>
                  <a:moveTo>
                    <a:pt x="2256" y="3005"/>
                  </a:moveTo>
                  <a:lnTo>
                    <a:pt x="2256" y="3005"/>
                  </a:lnTo>
                  <a:cubicBezTo>
                    <a:pt x="2248" y="3005"/>
                    <a:pt x="2241" y="3013"/>
                    <a:pt x="2233" y="3013"/>
                  </a:cubicBezTo>
                  <a:cubicBezTo>
                    <a:pt x="2226" y="3013"/>
                    <a:pt x="2218" y="3013"/>
                    <a:pt x="2218" y="3013"/>
                  </a:cubicBezTo>
                  <a:cubicBezTo>
                    <a:pt x="2211" y="3020"/>
                    <a:pt x="2211" y="3028"/>
                    <a:pt x="2211" y="3028"/>
                  </a:cubicBezTo>
                  <a:cubicBezTo>
                    <a:pt x="2211" y="3043"/>
                    <a:pt x="2211" y="3043"/>
                    <a:pt x="2211" y="3058"/>
                  </a:cubicBezTo>
                  <a:cubicBezTo>
                    <a:pt x="2233" y="3050"/>
                    <a:pt x="2241" y="3035"/>
                    <a:pt x="2263" y="3035"/>
                  </a:cubicBezTo>
                  <a:cubicBezTo>
                    <a:pt x="2263" y="3028"/>
                    <a:pt x="2263" y="3028"/>
                    <a:pt x="2263" y="3028"/>
                  </a:cubicBezTo>
                  <a:cubicBezTo>
                    <a:pt x="2263" y="3020"/>
                    <a:pt x="2256" y="3013"/>
                    <a:pt x="2256" y="3005"/>
                  </a:cubicBezTo>
                  <a:close/>
                  <a:moveTo>
                    <a:pt x="2091" y="2983"/>
                  </a:moveTo>
                  <a:lnTo>
                    <a:pt x="2091" y="2983"/>
                  </a:lnTo>
                  <a:lnTo>
                    <a:pt x="2083" y="2983"/>
                  </a:lnTo>
                  <a:cubicBezTo>
                    <a:pt x="2083" y="2990"/>
                    <a:pt x="2076" y="2998"/>
                    <a:pt x="2076" y="3005"/>
                  </a:cubicBezTo>
                  <a:cubicBezTo>
                    <a:pt x="2076" y="3013"/>
                    <a:pt x="2083" y="3013"/>
                    <a:pt x="2091" y="3013"/>
                  </a:cubicBezTo>
                  <a:cubicBezTo>
                    <a:pt x="2098" y="3020"/>
                    <a:pt x="2098" y="3020"/>
                    <a:pt x="2106" y="3028"/>
                  </a:cubicBezTo>
                  <a:cubicBezTo>
                    <a:pt x="2121" y="3028"/>
                    <a:pt x="2121" y="3035"/>
                    <a:pt x="2136" y="3035"/>
                  </a:cubicBezTo>
                  <a:cubicBezTo>
                    <a:pt x="2143" y="3035"/>
                    <a:pt x="2151" y="3028"/>
                    <a:pt x="2151" y="3013"/>
                  </a:cubicBezTo>
                  <a:cubicBezTo>
                    <a:pt x="2151" y="3005"/>
                    <a:pt x="2143" y="3005"/>
                    <a:pt x="2136" y="3005"/>
                  </a:cubicBezTo>
                  <a:cubicBezTo>
                    <a:pt x="2136" y="2998"/>
                    <a:pt x="2128" y="2998"/>
                    <a:pt x="2121" y="2998"/>
                  </a:cubicBezTo>
                  <a:cubicBezTo>
                    <a:pt x="2113" y="2990"/>
                    <a:pt x="2106" y="2990"/>
                    <a:pt x="2098" y="2983"/>
                  </a:cubicBezTo>
                  <a:cubicBezTo>
                    <a:pt x="2091" y="2983"/>
                    <a:pt x="2091" y="2983"/>
                    <a:pt x="2091" y="2983"/>
                  </a:cubicBezTo>
                  <a:close/>
                  <a:moveTo>
                    <a:pt x="1889" y="3005"/>
                  </a:moveTo>
                  <a:lnTo>
                    <a:pt x="1889" y="3005"/>
                  </a:lnTo>
                  <a:cubicBezTo>
                    <a:pt x="1874" y="3005"/>
                    <a:pt x="1866" y="3005"/>
                    <a:pt x="1859" y="3013"/>
                  </a:cubicBezTo>
                  <a:cubicBezTo>
                    <a:pt x="1851" y="3035"/>
                    <a:pt x="1859" y="3043"/>
                    <a:pt x="1859" y="3065"/>
                  </a:cubicBezTo>
                  <a:cubicBezTo>
                    <a:pt x="1859" y="3072"/>
                    <a:pt x="1859" y="3080"/>
                    <a:pt x="1851" y="3088"/>
                  </a:cubicBezTo>
                  <a:cubicBezTo>
                    <a:pt x="1851" y="3088"/>
                    <a:pt x="1844" y="3080"/>
                    <a:pt x="1844" y="3088"/>
                  </a:cubicBezTo>
                  <a:cubicBezTo>
                    <a:pt x="1829" y="3095"/>
                    <a:pt x="1821" y="3102"/>
                    <a:pt x="1821" y="3118"/>
                  </a:cubicBezTo>
                  <a:cubicBezTo>
                    <a:pt x="1821" y="3125"/>
                    <a:pt x="1829" y="3132"/>
                    <a:pt x="1829" y="3140"/>
                  </a:cubicBezTo>
                  <a:cubicBezTo>
                    <a:pt x="1836" y="3132"/>
                    <a:pt x="1844" y="3132"/>
                    <a:pt x="1851" y="3132"/>
                  </a:cubicBezTo>
                  <a:cubicBezTo>
                    <a:pt x="1874" y="3132"/>
                    <a:pt x="1889" y="3132"/>
                    <a:pt x="1911" y="3148"/>
                  </a:cubicBezTo>
                  <a:cubicBezTo>
                    <a:pt x="1919" y="3140"/>
                    <a:pt x="1919" y="3140"/>
                    <a:pt x="1919" y="3140"/>
                  </a:cubicBezTo>
                  <a:cubicBezTo>
                    <a:pt x="1919" y="3132"/>
                    <a:pt x="1926" y="3132"/>
                    <a:pt x="1926" y="3125"/>
                  </a:cubicBezTo>
                  <a:cubicBezTo>
                    <a:pt x="1926" y="3102"/>
                    <a:pt x="1889" y="3095"/>
                    <a:pt x="1889" y="3072"/>
                  </a:cubicBezTo>
                  <a:cubicBezTo>
                    <a:pt x="1889" y="3065"/>
                    <a:pt x="1896" y="3058"/>
                    <a:pt x="1896" y="3043"/>
                  </a:cubicBezTo>
                  <a:cubicBezTo>
                    <a:pt x="1896" y="3028"/>
                    <a:pt x="1889" y="3020"/>
                    <a:pt x="1889" y="3005"/>
                  </a:cubicBezTo>
                  <a:close/>
                  <a:moveTo>
                    <a:pt x="1844" y="2863"/>
                  </a:moveTo>
                  <a:lnTo>
                    <a:pt x="1844" y="2863"/>
                  </a:lnTo>
                  <a:cubicBezTo>
                    <a:pt x="1844" y="2878"/>
                    <a:pt x="1844" y="2893"/>
                    <a:pt x="1844" y="2900"/>
                  </a:cubicBezTo>
                  <a:cubicBezTo>
                    <a:pt x="1844" y="2930"/>
                    <a:pt x="1851" y="2953"/>
                    <a:pt x="1836" y="2975"/>
                  </a:cubicBezTo>
                  <a:cubicBezTo>
                    <a:pt x="1829" y="2990"/>
                    <a:pt x="1821" y="2998"/>
                    <a:pt x="1821" y="3013"/>
                  </a:cubicBezTo>
                  <a:cubicBezTo>
                    <a:pt x="1821" y="3035"/>
                    <a:pt x="1829" y="3050"/>
                    <a:pt x="1829" y="3065"/>
                  </a:cubicBezTo>
                  <a:cubicBezTo>
                    <a:pt x="1821" y="3072"/>
                    <a:pt x="1821" y="3072"/>
                    <a:pt x="1821" y="3072"/>
                  </a:cubicBezTo>
                  <a:cubicBezTo>
                    <a:pt x="1814" y="3065"/>
                    <a:pt x="1806" y="3065"/>
                    <a:pt x="1791" y="3058"/>
                  </a:cubicBezTo>
                  <a:cubicBezTo>
                    <a:pt x="1799" y="3035"/>
                    <a:pt x="1799" y="3035"/>
                    <a:pt x="1799" y="3035"/>
                  </a:cubicBezTo>
                  <a:cubicBezTo>
                    <a:pt x="1799" y="3013"/>
                    <a:pt x="1799" y="3005"/>
                    <a:pt x="1799" y="2983"/>
                  </a:cubicBezTo>
                  <a:cubicBezTo>
                    <a:pt x="1784" y="2983"/>
                    <a:pt x="1769" y="2990"/>
                    <a:pt x="1754" y="2975"/>
                  </a:cubicBezTo>
                  <a:cubicBezTo>
                    <a:pt x="1731" y="2960"/>
                    <a:pt x="1731" y="2938"/>
                    <a:pt x="1724" y="2908"/>
                  </a:cubicBezTo>
                  <a:cubicBezTo>
                    <a:pt x="1739" y="2915"/>
                    <a:pt x="1739" y="2915"/>
                    <a:pt x="1739" y="2915"/>
                  </a:cubicBezTo>
                  <a:cubicBezTo>
                    <a:pt x="1754" y="2923"/>
                    <a:pt x="1761" y="2923"/>
                    <a:pt x="1776" y="2930"/>
                  </a:cubicBezTo>
                  <a:cubicBezTo>
                    <a:pt x="1776" y="2938"/>
                    <a:pt x="1776" y="2938"/>
                    <a:pt x="1784" y="2945"/>
                  </a:cubicBezTo>
                  <a:cubicBezTo>
                    <a:pt x="1791" y="2953"/>
                    <a:pt x="1806" y="2960"/>
                    <a:pt x="1814" y="2968"/>
                  </a:cubicBezTo>
                  <a:cubicBezTo>
                    <a:pt x="1814" y="2945"/>
                    <a:pt x="1814" y="2938"/>
                    <a:pt x="1814" y="2915"/>
                  </a:cubicBezTo>
                  <a:cubicBezTo>
                    <a:pt x="1806" y="2900"/>
                    <a:pt x="1791" y="2885"/>
                    <a:pt x="1791" y="2863"/>
                  </a:cubicBezTo>
                  <a:cubicBezTo>
                    <a:pt x="1814" y="2870"/>
                    <a:pt x="1821" y="2870"/>
                    <a:pt x="1844" y="2863"/>
                  </a:cubicBezTo>
                  <a:close/>
                  <a:moveTo>
                    <a:pt x="1544" y="3320"/>
                  </a:moveTo>
                  <a:lnTo>
                    <a:pt x="1544" y="3320"/>
                  </a:lnTo>
                  <a:cubicBezTo>
                    <a:pt x="1536" y="3320"/>
                    <a:pt x="1529" y="3327"/>
                    <a:pt x="1521" y="3335"/>
                  </a:cubicBezTo>
                  <a:cubicBezTo>
                    <a:pt x="1514" y="3335"/>
                    <a:pt x="1506" y="3335"/>
                    <a:pt x="1499" y="3335"/>
                  </a:cubicBezTo>
                  <a:cubicBezTo>
                    <a:pt x="1499" y="3342"/>
                    <a:pt x="1492" y="3350"/>
                    <a:pt x="1492" y="3357"/>
                  </a:cubicBezTo>
                  <a:cubicBezTo>
                    <a:pt x="1492" y="3380"/>
                    <a:pt x="1506" y="3395"/>
                    <a:pt x="1514" y="3425"/>
                  </a:cubicBezTo>
                  <a:cubicBezTo>
                    <a:pt x="1521" y="3432"/>
                    <a:pt x="1521" y="3455"/>
                    <a:pt x="1536" y="3455"/>
                  </a:cubicBezTo>
                  <a:cubicBezTo>
                    <a:pt x="1574" y="3455"/>
                    <a:pt x="1581" y="3402"/>
                    <a:pt x="1619" y="3402"/>
                  </a:cubicBezTo>
                  <a:cubicBezTo>
                    <a:pt x="1641" y="3402"/>
                    <a:pt x="1649" y="3425"/>
                    <a:pt x="1664" y="3447"/>
                  </a:cubicBezTo>
                  <a:cubicBezTo>
                    <a:pt x="1679" y="3440"/>
                    <a:pt x="1679" y="3440"/>
                    <a:pt x="1679" y="3440"/>
                  </a:cubicBezTo>
                  <a:cubicBezTo>
                    <a:pt x="1679" y="3432"/>
                    <a:pt x="1679" y="3425"/>
                    <a:pt x="1679" y="3417"/>
                  </a:cubicBezTo>
                  <a:cubicBezTo>
                    <a:pt x="1679" y="3402"/>
                    <a:pt x="1694" y="3402"/>
                    <a:pt x="1701" y="3395"/>
                  </a:cubicBezTo>
                  <a:cubicBezTo>
                    <a:pt x="1709" y="3395"/>
                    <a:pt x="1701" y="3387"/>
                    <a:pt x="1709" y="3387"/>
                  </a:cubicBezTo>
                  <a:cubicBezTo>
                    <a:pt x="1716" y="3387"/>
                    <a:pt x="1716" y="3387"/>
                    <a:pt x="1724" y="3387"/>
                  </a:cubicBezTo>
                  <a:cubicBezTo>
                    <a:pt x="1746" y="3380"/>
                    <a:pt x="1761" y="3365"/>
                    <a:pt x="1776" y="3350"/>
                  </a:cubicBezTo>
                  <a:cubicBezTo>
                    <a:pt x="1769" y="3350"/>
                    <a:pt x="1769" y="3342"/>
                    <a:pt x="1761" y="3342"/>
                  </a:cubicBezTo>
                  <a:cubicBezTo>
                    <a:pt x="1731" y="3342"/>
                    <a:pt x="1716" y="3357"/>
                    <a:pt x="1701" y="3372"/>
                  </a:cubicBezTo>
                  <a:cubicBezTo>
                    <a:pt x="1686" y="3380"/>
                    <a:pt x="1686" y="3395"/>
                    <a:pt x="1671" y="3395"/>
                  </a:cubicBezTo>
                  <a:cubicBezTo>
                    <a:pt x="1664" y="3395"/>
                    <a:pt x="1664" y="3380"/>
                    <a:pt x="1656" y="3380"/>
                  </a:cubicBezTo>
                  <a:cubicBezTo>
                    <a:pt x="1649" y="3380"/>
                    <a:pt x="1634" y="3380"/>
                    <a:pt x="1626" y="3372"/>
                  </a:cubicBezTo>
                  <a:cubicBezTo>
                    <a:pt x="1619" y="3365"/>
                    <a:pt x="1619" y="3357"/>
                    <a:pt x="1611" y="3350"/>
                  </a:cubicBezTo>
                  <a:cubicBezTo>
                    <a:pt x="1596" y="3327"/>
                    <a:pt x="1574" y="3320"/>
                    <a:pt x="1544" y="3320"/>
                  </a:cubicBezTo>
                  <a:close/>
                  <a:moveTo>
                    <a:pt x="2563" y="330"/>
                  </a:moveTo>
                  <a:lnTo>
                    <a:pt x="2563" y="330"/>
                  </a:lnTo>
                  <a:cubicBezTo>
                    <a:pt x="2556" y="322"/>
                    <a:pt x="2548" y="322"/>
                    <a:pt x="2541" y="322"/>
                  </a:cubicBezTo>
                  <a:cubicBezTo>
                    <a:pt x="2518" y="322"/>
                    <a:pt x="2518" y="352"/>
                    <a:pt x="2518" y="382"/>
                  </a:cubicBezTo>
                  <a:cubicBezTo>
                    <a:pt x="2511" y="382"/>
                    <a:pt x="2511" y="390"/>
                    <a:pt x="2503" y="390"/>
                  </a:cubicBezTo>
                  <a:cubicBezTo>
                    <a:pt x="2503" y="405"/>
                    <a:pt x="2503" y="412"/>
                    <a:pt x="2503" y="420"/>
                  </a:cubicBezTo>
                  <a:cubicBezTo>
                    <a:pt x="2503" y="420"/>
                    <a:pt x="2503" y="427"/>
                    <a:pt x="2511" y="427"/>
                  </a:cubicBezTo>
                  <a:cubicBezTo>
                    <a:pt x="2526" y="427"/>
                    <a:pt x="2526" y="412"/>
                    <a:pt x="2533" y="405"/>
                  </a:cubicBezTo>
                  <a:cubicBezTo>
                    <a:pt x="2541" y="397"/>
                    <a:pt x="2548" y="382"/>
                    <a:pt x="2556" y="382"/>
                  </a:cubicBezTo>
                  <a:cubicBezTo>
                    <a:pt x="2563" y="382"/>
                    <a:pt x="2571" y="382"/>
                    <a:pt x="2578" y="382"/>
                  </a:cubicBezTo>
                  <a:cubicBezTo>
                    <a:pt x="2578" y="367"/>
                    <a:pt x="2563" y="352"/>
                    <a:pt x="2563" y="330"/>
                  </a:cubicBezTo>
                  <a:close/>
                  <a:moveTo>
                    <a:pt x="2428" y="337"/>
                  </a:moveTo>
                  <a:lnTo>
                    <a:pt x="2428" y="337"/>
                  </a:lnTo>
                  <a:cubicBezTo>
                    <a:pt x="2428" y="330"/>
                    <a:pt x="2436" y="330"/>
                    <a:pt x="2443" y="330"/>
                  </a:cubicBezTo>
                  <a:cubicBezTo>
                    <a:pt x="2443" y="322"/>
                    <a:pt x="2443" y="315"/>
                    <a:pt x="2451" y="307"/>
                  </a:cubicBezTo>
                  <a:cubicBezTo>
                    <a:pt x="2473" y="285"/>
                    <a:pt x="2496" y="292"/>
                    <a:pt x="2518" y="292"/>
                  </a:cubicBezTo>
                  <a:cubicBezTo>
                    <a:pt x="2503" y="307"/>
                    <a:pt x="2488" y="315"/>
                    <a:pt x="2481" y="337"/>
                  </a:cubicBezTo>
                  <a:cubicBezTo>
                    <a:pt x="2473" y="345"/>
                    <a:pt x="2481" y="352"/>
                    <a:pt x="2481" y="367"/>
                  </a:cubicBezTo>
                  <a:cubicBezTo>
                    <a:pt x="2473" y="367"/>
                    <a:pt x="2473" y="367"/>
                    <a:pt x="2466" y="375"/>
                  </a:cubicBezTo>
                  <a:cubicBezTo>
                    <a:pt x="2458" y="375"/>
                    <a:pt x="2458" y="367"/>
                    <a:pt x="2451" y="367"/>
                  </a:cubicBezTo>
                  <a:cubicBezTo>
                    <a:pt x="2428" y="367"/>
                    <a:pt x="2421" y="375"/>
                    <a:pt x="2406" y="390"/>
                  </a:cubicBezTo>
                  <a:cubicBezTo>
                    <a:pt x="2406" y="390"/>
                    <a:pt x="2406" y="397"/>
                    <a:pt x="2406" y="405"/>
                  </a:cubicBezTo>
                  <a:cubicBezTo>
                    <a:pt x="2398" y="405"/>
                    <a:pt x="2391" y="405"/>
                    <a:pt x="2391" y="405"/>
                  </a:cubicBezTo>
                  <a:cubicBezTo>
                    <a:pt x="2391" y="375"/>
                    <a:pt x="2391" y="360"/>
                    <a:pt x="2406" y="330"/>
                  </a:cubicBezTo>
                  <a:cubicBezTo>
                    <a:pt x="2428" y="337"/>
                    <a:pt x="2428" y="337"/>
                    <a:pt x="2428" y="337"/>
                  </a:cubicBezTo>
                  <a:close/>
                  <a:moveTo>
                    <a:pt x="2743" y="0"/>
                  </a:moveTo>
                  <a:lnTo>
                    <a:pt x="2743" y="0"/>
                  </a:lnTo>
                  <a:cubicBezTo>
                    <a:pt x="2728" y="8"/>
                    <a:pt x="2713" y="8"/>
                    <a:pt x="2691" y="23"/>
                  </a:cubicBezTo>
                  <a:cubicBezTo>
                    <a:pt x="2675" y="30"/>
                    <a:pt x="2668" y="45"/>
                    <a:pt x="2653" y="68"/>
                  </a:cubicBezTo>
                  <a:cubicBezTo>
                    <a:pt x="2645" y="90"/>
                    <a:pt x="2631" y="97"/>
                    <a:pt x="2631" y="120"/>
                  </a:cubicBezTo>
                  <a:cubicBezTo>
                    <a:pt x="2631" y="135"/>
                    <a:pt x="2638" y="143"/>
                    <a:pt x="2645" y="157"/>
                  </a:cubicBezTo>
                  <a:cubicBezTo>
                    <a:pt x="2653" y="173"/>
                    <a:pt x="2661" y="180"/>
                    <a:pt x="2675" y="195"/>
                  </a:cubicBezTo>
                  <a:cubicBezTo>
                    <a:pt x="2698" y="217"/>
                    <a:pt x="2705" y="247"/>
                    <a:pt x="2735" y="247"/>
                  </a:cubicBezTo>
                  <a:cubicBezTo>
                    <a:pt x="2743" y="247"/>
                    <a:pt x="2743" y="240"/>
                    <a:pt x="2751" y="240"/>
                  </a:cubicBezTo>
                  <a:cubicBezTo>
                    <a:pt x="2773" y="232"/>
                    <a:pt x="2788" y="240"/>
                    <a:pt x="2803" y="225"/>
                  </a:cubicBezTo>
                  <a:cubicBezTo>
                    <a:pt x="2810" y="217"/>
                    <a:pt x="2810" y="210"/>
                    <a:pt x="2818" y="203"/>
                  </a:cubicBezTo>
                  <a:cubicBezTo>
                    <a:pt x="2833" y="195"/>
                    <a:pt x="2848" y="187"/>
                    <a:pt x="2848" y="173"/>
                  </a:cubicBezTo>
                  <a:cubicBezTo>
                    <a:pt x="2848" y="165"/>
                    <a:pt x="2848" y="157"/>
                    <a:pt x="2840" y="150"/>
                  </a:cubicBezTo>
                  <a:cubicBezTo>
                    <a:pt x="2840" y="120"/>
                    <a:pt x="2848" y="105"/>
                    <a:pt x="2833" y="83"/>
                  </a:cubicBezTo>
                  <a:cubicBezTo>
                    <a:pt x="2833" y="75"/>
                    <a:pt x="2818" y="75"/>
                    <a:pt x="2810" y="68"/>
                  </a:cubicBezTo>
                  <a:cubicBezTo>
                    <a:pt x="2803" y="60"/>
                    <a:pt x="2795" y="53"/>
                    <a:pt x="2788" y="45"/>
                  </a:cubicBezTo>
                  <a:cubicBezTo>
                    <a:pt x="2773" y="30"/>
                    <a:pt x="2765" y="8"/>
                    <a:pt x="2743" y="0"/>
                  </a:cubicBezTo>
                  <a:close/>
                  <a:moveTo>
                    <a:pt x="4040" y="1544"/>
                  </a:moveTo>
                  <a:lnTo>
                    <a:pt x="4040" y="1544"/>
                  </a:lnTo>
                  <a:cubicBezTo>
                    <a:pt x="4032" y="1551"/>
                    <a:pt x="4024" y="1559"/>
                    <a:pt x="4017" y="1566"/>
                  </a:cubicBezTo>
                  <a:cubicBezTo>
                    <a:pt x="4010" y="1574"/>
                    <a:pt x="3994" y="1574"/>
                    <a:pt x="3994" y="1589"/>
                  </a:cubicBezTo>
                  <a:cubicBezTo>
                    <a:pt x="3994" y="1596"/>
                    <a:pt x="4002" y="1604"/>
                    <a:pt x="4002" y="1611"/>
                  </a:cubicBezTo>
                  <a:cubicBezTo>
                    <a:pt x="4032" y="1611"/>
                    <a:pt x="4032" y="1611"/>
                    <a:pt x="4032" y="1611"/>
                  </a:cubicBezTo>
                  <a:cubicBezTo>
                    <a:pt x="4032" y="1649"/>
                    <a:pt x="4032" y="1649"/>
                    <a:pt x="4032" y="1649"/>
                  </a:cubicBezTo>
                  <a:cubicBezTo>
                    <a:pt x="4017" y="1656"/>
                    <a:pt x="4010" y="1664"/>
                    <a:pt x="3994" y="1671"/>
                  </a:cubicBezTo>
                  <a:cubicBezTo>
                    <a:pt x="3972" y="1686"/>
                    <a:pt x="3972" y="1709"/>
                    <a:pt x="3957" y="1739"/>
                  </a:cubicBezTo>
                  <a:cubicBezTo>
                    <a:pt x="3950" y="1754"/>
                    <a:pt x="3934" y="1754"/>
                    <a:pt x="3920" y="1761"/>
                  </a:cubicBezTo>
                  <a:cubicBezTo>
                    <a:pt x="3904" y="1776"/>
                    <a:pt x="3890" y="1791"/>
                    <a:pt x="3882" y="1814"/>
                  </a:cubicBezTo>
                  <a:cubicBezTo>
                    <a:pt x="3882" y="1821"/>
                    <a:pt x="3882" y="1829"/>
                    <a:pt x="3882" y="1836"/>
                  </a:cubicBezTo>
                  <a:cubicBezTo>
                    <a:pt x="3882" y="1851"/>
                    <a:pt x="3875" y="1851"/>
                    <a:pt x="3875" y="1866"/>
                  </a:cubicBezTo>
                  <a:cubicBezTo>
                    <a:pt x="3875" y="1881"/>
                    <a:pt x="3875" y="1889"/>
                    <a:pt x="3875" y="1903"/>
                  </a:cubicBezTo>
                  <a:cubicBezTo>
                    <a:pt x="3875" y="1919"/>
                    <a:pt x="3867" y="1933"/>
                    <a:pt x="3867" y="1949"/>
                  </a:cubicBezTo>
                  <a:cubicBezTo>
                    <a:pt x="3867" y="1971"/>
                    <a:pt x="3890" y="1979"/>
                    <a:pt x="3890" y="2001"/>
                  </a:cubicBezTo>
                  <a:cubicBezTo>
                    <a:pt x="3890" y="2016"/>
                    <a:pt x="3875" y="2023"/>
                    <a:pt x="3875" y="2038"/>
                  </a:cubicBezTo>
                  <a:cubicBezTo>
                    <a:pt x="3860" y="2068"/>
                    <a:pt x="3860" y="2083"/>
                    <a:pt x="3860" y="2113"/>
                  </a:cubicBezTo>
                  <a:cubicBezTo>
                    <a:pt x="3860" y="2121"/>
                    <a:pt x="3867" y="2121"/>
                    <a:pt x="3875" y="2121"/>
                  </a:cubicBezTo>
                  <a:cubicBezTo>
                    <a:pt x="3890" y="2136"/>
                    <a:pt x="3897" y="2136"/>
                    <a:pt x="3912" y="2151"/>
                  </a:cubicBezTo>
                  <a:cubicBezTo>
                    <a:pt x="3912" y="2158"/>
                    <a:pt x="3920" y="2166"/>
                    <a:pt x="3927" y="2173"/>
                  </a:cubicBezTo>
                  <a:cubicBezTo>
                    <a:pt x="3927" y="2181"/>
                    <a:pt x="3942" y="2188"/>
                    <a:pt x="3942" y="2196"/>
                  </a:cubicBezTo>
                  <a:cubicBezTo>
                    <a:pt x="3942" y="2211"/>
                    <a:pt x="3934" y="2218"/>
                    <a:pt x="3934" y="2233"/>
                  </a:cubicBezTo>
                  <a:cubicBezTo>
                    <a:pt x="3934" y="2248"/>
                    <a:pt x="3934" y="2256"/>
                    <a:pt x="3942" y="2271"/>
                  </a:cubicBezTo>
                  <a:lnTo>
                    <a:pt x="3942" y="2271"/>
                  </a:lnTo>
                  <a:cubicBezTo>
                    <a:pt x="3934" y="2271"/>
                    <a:pt x="3927" y="2278"/>
                    <a:pt x="3927" y="2278"/>
                  </a:cubicBezTo>
                  <a:cubicBezTo>
                    <a:pt x="3920" y="2278"/>
                    <a:pt x="3920" y="2263"/>
                    <a:pt x="3912" y="2263"/>
                  </a:cubicBezTo>
                  <a:cubicBezTo>
                    <a:pt x="3882" y="2263"/>
                    <a:pt x="3875" y="2293"/>
                    <a:pt x="3845" y="2293"/>
                  </a:cubicBezTo>
                  <a:cubicBezTo>
                    <a:pt x="3822" y="2286"/>
                    <a:pt x="3830" y="2271"/>
                    <a:pt x="3830" y="2308"/>
                  </a:cubicBezTo>
                  <a:cubicBezTo>
                    <a:pt x="3830" y="2331"/>
                    <a:pt x="3807" y="2338"/>
                    <a:pt x="3792" y="2346"/>
                  </a:cubicBezTo>
                  <a:cubicBezTo>
                    <a:pt x="3770" y="2368"/>
                    <a:pt x="3762" y="2383"/>
                    <a:pt x="3747" y="2406"/>
                  </a:cubicBezTo>
                  <a:cubicBezTo>
                    <a:pt x="3717" y="2428"/>
                    <a:pt x="3702" y="2436"/>
                    <a:pt x="3665" y="2443"/>
                  </a:cubicBezTo>
                  <a:cubicBezTo>
                    <a:pt x="3657" y="2451"/>
                    <a:pt x="3657" y="2451"/>
                    <a:pt x="3650" y="2451"/>
                  </a:cubicBezTo>
                  <a:cubicBezTo>
                    <a:pt x="3635" y="2451"/>
                    <a:pt x="3620" y="2451"/>
                    <a:pt x="3605" y="2443"/>
                  </a:cubicBezTo>
                  <a:cubicBezTo>
                    <a:pt x="3590" y="2436"/>
                    <a:pt x="3582" y="2421"/>
                    <a:pt x="3567" y="2421"/>
                  </a:cubicBezTo>
                  <a:cubicBezTo>
                    <a:pt x="3522" y="2421"/>
                    <a:pt x="3470" y="2443"/>
                    <a:pt x="3470" y="2488"/>
                  </a:cubicBezTo>
                  <a:cubicBezTo>
                    <a:pt x="3470" y="2503"/>
                    <a:pt x="3470" y="2511"/>
                    <a:pt x="3477" y="2518"/>
                  </a:cubicBezTo>
                  <a:cubicBezTo>
                    <a:pt x="3500" y="2503"/>
                    <a:pt x="3515" y="2496"/>
                    <a:pt x="3530" y="2481"/>
                  </a:cubicBezTo>
                  <a:cubicBezTo>
                    <a:pt x="3537" y="2466"/>
                    <a:pt x="3537" y="2458"/>
                    <a:pt x="3545" y="2451"/>
                  </a:cubicBezTo>
                  <a:cubicBezTo>
                    <a:pt x="3560" y="2466"/>
                    <a:pt x="3575" y="2473"/>
                    <a:pt x="3575" y="2488"/>
                  </a:cubicBezTo>
                  <a:cubicBezTo>
                    <a:pt x="3575" y="2511"/>
                    <a:pt x="3567" y="2526"/>
                    <a:pt x="3560" y="2533"/>
                  </a:cubicBezTo>
                  <a:cubicBezTo>
                    <a:pt x="3545" y="2548"/>
                    <a:pt x="3530" y="2548"/>
                    <a:pt x="3522" y="2563"/>
                  </a:cubicBezTo>
                  <a:cubicBezTo>
                    <a:pt x="3507" y="2585"/>
                    <a:pt x="3515" y="2608"/>
                    <a:pt x="3492" y="2623"/>
                  </a:cubicBezTo>
                  <a:cubicBezTo>
                    <a:pt x="3485" y="2631"/>
                    <a:pt x="3477" y="2631"/>
                    <a:pt x="3470" y="2631"/>
                  </a:cubicBezTo>
                  <a:cubicBezTo>
                    <a:pt x="3447" y="2631"/>
                    <a:pt x="3440" y="2623"/>
                    <a:pt x="3417" y="2615"/>
                  </a:cubicBezTo>
                  <a:cubicBezTo>
                    <a:pt x="3395" y="2608"/>
                    <a:pt x="3372" y="2615"/>
                    <a:pt x="3342" y="2615"/>
                  </a:cubicBezTo>
                  <a:cubicBezTo>
                    <a:pt x="3328" y="2615"/>
                    <a:pt x="3320" y="2615"/>
                    <a:pt x="3305" y="2615"/>
                  </a:cubicBezTo>
                  <a:cubicBezTo>
                    <a:pt x="3298" y="2615"/>
                    <a:pt x="3298" y="2601"/>
                    <a:pt x="3290" y="2593"/>
                  </a:cubicBezTo>
                  <a:cubicBezTo>
                    <a:pt x="3290" y="2585"/>
                    <a:pt x="3282" y="2578"/>
                    <a:pt x="3275" y="2571"/>
                  </a:cubicBezTo>
                  <a:cubicBezTo>
                    <a:pt x="3260" y="2548"/>
                    <a:pt x="3238" y="2533"/>
                    <a:pt x="3208" y="2533"/>
                  </a:cubicBezTo>
                  <a:cubicBezTo>
                    <a:pt x="3178" y="2533"/>
                    <a:pt x="3163" y="2548"/>
                    <a:pt x="3148" y="2571"/>
                  </a:cubicBezTo>
                  <a:cubicBezTo>
                    <a:pt x="3133" y="2578"/>
                    <a:pt x="3118" y="2585"/>
                    <a:pt x="3110" y="2593"/>
                  </a:cubicBezTo>
                  <a:cubicBezTo>
                    <a:pt x="3103" y="2601"/>
                    <a:pt x="3095" y="2608"/>
                    <a:pt x="3088" y="2615"/>
                  </a:cubicBezTo>
                  <a:cubicBezTo>
                    <a:pt x="3080" y="2623"/>
                    <a:pt x="3073" y="2615"/>
                    <a:pt x="3065" y="2623"/>
                  </a:cubicBezTo>
                  <a:cubicBezTo>
                    <a:pt x="3035" y="2631"/>
                    <a:pt x="3020" y="2638"/>
                    <a:pt x="2990" y="2645"/>
                  </a:cubicBezTo>
                  <a:cubicBezTo>
                    <a:pt x="2975" y="2645"/>
                    <a:pt x="2975" y="2653"/>
                    <a:pt x="2960" y="2653"/>
                  </a:cubicBezTo>
                  <a:cubicBezTo>
                    <a:pt x="2945" y="2653"/>
                    <a:pt x="2945" y="2638"/>
                    <a:pt x="2938" y="2631"/>
                  </a:cubicBezTo>
                  <a:cubicBezTo>
                    <a:pt x="2938" y="2623"/>
                    <a:pt x="2930" y="2623"/>
                    <a:pt x="2923" y="2623"/>
                  </a:cubicBezTo>
                  <a:cubicBezTo>
                    <a:pt x="2915" y="2638"/>
                    <a:pt x="2908" y="2653"/>
                    <a:pt x="2893" y="2668"/>
                  </a:cubicBezTo>
                  <a:cubicBezTo>
                    <a:pt x="2878" y="2675"/>
                    <a:pt x="2870" y="2683"/>
                    <a:pt x="2863" y="2698"/>
                  </a:cubicBezTo>
                  <a:cubicBezTo>
                    <a:pt x="2855" y="2713"/>
                    <a:pt x="2855" y="2728"/>
                    <a:pt x="2855" y="2735"/>
                  </a:cubicBezTo>
                  <a:cubicBezTo>
                    <a:pt x="2848" y="2750"/>
                    <a:pt x="2833" y="2758"/>
                    <a:pt x="2818" y="2758"/>
                  </a:cubicBezTo>
                  <a:cubicBezTo>
                    <a:pt x="2788" y="2758"/>
                    <a:pt x="2773" y="2750"/>
                    <a:pt x="2743" y="2750"/>
                  </a:cubicBezTo>
                  <a:cubicBezTo>
                    <a:pt x="2728" y="2750"/>
                    <a:pt x="2713" y="2750"/>
                    <a:pt x="2705" y="2750"/>
                  </a:cubicBezTo>
                  <a:cubicBezTo>
                    <a:pt x="2691" y="2743"/>
                    <a:pt x="2683" y="2728"/>
                    <a:pt x="2668" y="2720"/>
                  </a:cubicBezTo>
                  <a:cubicBezTo>
                    <a:pt x="2668" y="2735"/>
                    <a:pt x="2661" y="2743"/>
                    <a:pt x="2653" y="2758"/>
                  </a:cubicBezTo>
                  <a:cubicBezTo>
                    <a:pt x="2653" y="2765"/>
                    <a:pt x="2653" y="2780"/>
                    <a:pt x="2638" y="2780"/>
                  </a:cubicBezTo>
                  <a:cubicBezTo>
                    <a:pt x="2615" y="2780"/>
                    <a:pt x="2600" y="2765"/>
                    <a:pt x="2593" y="2750"/>
                  </a:cubicBezTo>
                  <a:cubicBezTo>
                    <a:pt x="2578" y="2750"/>
                    <a:pt x="2578" y="2758"/>
                    <a:pt x="2563" y="2758"/>
                  </a:cubicBezTo>
                  <a:cubicBezTo>
                    <a:pt x="2556" y="2758"/>
                    <a:pt x="2548" y="2758"/>
                    <a:pt x="2541" y="2750"/>
                  </a:cubicBezTo>
                  <a:cubicBezTo>
                    <a:pt x="2533" y="2750"/>
                    <a:pt x="2533" y="2743"/>
                    <a:pt x="2526" y="2743"/>
                  </a:cubicBezTo>
                  <a:cubicBezTo>
                    <a:pt x="2503" y="2743"/>
                    <a:pt x="2503" y="2773"/>
                    <a:pt x="2496" y="2788"/>
                  </a:cubicBezTo>
                  <a:cubicBezTo>
                    <a:pt x="2481" y="2803"/>
                    <a:pt x="2466" y="2810"/>
                    <a:pt x="2443" y="2810"/>
                  </a:cubicBezTo>
                  <a:cubicBezTo>
                    <a:pt x="2421" y="2810"/>
                    <a:pt x="2406" y="2803"/>
                    <a:pt x="2383" y="2795"/>
                  </a:cubicBezTo>
                  <a:cubicBezTo>
                    <a:pt x="2361" y="2803"/>
                    <a:pt x="2346" y="2810"/>
                    <a:pt x="2316" y="2818"/>
                  </a:cubicBezTo>
                  <a:cubicBezTo>
                    <a:pt x="2301" y="2818"/>
                    <a:pt x="2293" y="2825"/>
                    <a:pt x="2278" y="2833"/>
                  </a:cubicBezTo>
                  <a:cubicBezTo>
                    <a:pt x="2263" y="2848"/>
                    <a:pt x="2256" y="2863"/>
                    <a:pt x="2233" y="2863"/>
                  </a:cubicBezTo>
                  <a:cubicBezTo>
                    <a:pt x="2218" y="2863"/>
                    <a:pt x="2218" y="2848"/>
                    <a:pt x="2203" y="2848"/>
                  </a:cubicBezTo>
                  <a:cubicBezTo>
                    <a:pt x="2196" y="2848"/>
                    <a:pt x="2196" y="2855"/>
                    <a:pt x="2196" y="2855"/>
                  </a:cubicBezTo>
                  <a:cubicBezTo>
                    <a:pt x="2158" y="2870"/>
                    <a:pt x="2158" y="2893"/>
                    <a:pt x="2136" y="2915"/>
                  </a:cubicBezTo>
                  <a:cubicBezTo>
                    <a:pt x="2106" y="2938"/>
                    <a:pt x="2091" y="2953"/>
                    <a:pt x="2061" y="2960"/>
                  </a:cubicBezTo>
                  <a:cubicBezTo>
                    <a:pt x="2046" y="2968"/>
                    <a:pt x="2039" y="2975"/>
                    <a:pt x="2023" y="2975"/>
                  </a:cubicBezTo>
                  <a:cubicBezTo>
                    <a:pt x="2009" y="2975"/>
                    <a:pt x="2001" y="2968"/>
                    <a:pt x="1986" y="2968"/>
                  </a:cubicBezTo>
                  <a:cubicBezTo>
                    <a:pt x="1963" y="2968"/>
                    <a:pt x="1956" y="2975"/>
                    <a:pt x="1933" y="2975"/>
                  </a:cubicBezTo>
                  <a:cubicBezTo>
                    <a:pt x="1911" y="2975"/>
                    <a:pt x="1911" y="2975"/>
                    <a:pt x="1911" y="2975"/>
                  </a:cubicBezTo>
                  <a:cubicBezTo>
                    <a:pt x="1911" y="2945"/>
                    <a:pt x="1911" y="2945"/>
                    <a:pt x="1911" y="2945"/>
                  </a:cubicBezTo>
                  <a:cubicBezTo>
                    <a:pt x="1926" y="2923"/>
                    <a:pt x="1926" y="2923"/>
                    <a:pt x="1926" y="2923"/>
                  </a:cubicBezTo>
                  <a:cubicBezTo>
                    <a:pt x="1903" y="2900"/>
                    <a:pt x="1881" y="2893"/>
                    <a:pt x="1874" y="2863"/>
                  </a:cubicBezTo>
                  <a:cubicBezTo>
                    <a:pt x="1859" y="2840"/>
                    <a:pt x="1866" y="2810"/>
                    <a:pt x="1851" y="2788"/>
                  </a:cubicBezTo>
                  <a:cubicBezTo>
                    <a:pt x="1829" y="2773"/>
                    <a:pt x="1814" y="2780"/>
                    <a:pt x="1784" y="2780"/>
                  </a:cubicBezTo>
                  <a:cubicBezTo>
                    <a:pt x="1761" y="2780"/>
                    <a:pt x="1746" y="2780"/>
                    <a:pt x="1724" y="2773"/>
                  </a:cubicBezTo>
                  <a:cubicBezTo>
                    <a:pt x="1716" y="2773"/>
                    <a:pt x="1716" y="2765"/>
                    <a:pt x="1709" y="2765"/>
                  </a:cubicBezTo>
                  <a:cubicBezTo>
                    <a:pt x="1686" y="2765"/>
                    <a:pt x="1671" y="2788"/>
                    <a:pt x="1656" y="2810"/>
                  </a:cubicBezTo>
                  <a:cubicBezTo>
                    <a:pt x="1634" y="2833"/>
                    <a:pt x="1619" y="2848"/>
                    <a:pt x="1604" y="2870"/>
                  </a:cubicBezTo>
                  <a:cubicBezTo>
                    <a:pt x="1619" y="2878"/>
                    <a:pt x="1626" y="2878"/>
                    <a:pt x="1641" y="2878"/>
                  </a:cubicBezTo>
                  <a:cubicBezTo>
                    <a:pt x="1649" y="2878"/>
                    <a:pt x="1649" y="2885"/>
                    <a:pt x="1656" y="2885"/>
                  </a:cubicBezTo>
                  <a:cubicBezTo>
                    <a:pt x="1641" y="2900"/>
                    <a:pt x="1626" y="2908"/>
                    <a:pt x="1611" y="2923"/>
                  </a:cubicBezTo>
                  <a:cubicBezTo>
                    <a:pt x="1604" y="2930"/>
                    <a:pt x="1604" y="2938"/>
                    <a:pt x="1596" y="2938"/>
                  </a:cubicBezTo>
                  <a:cubicBezTo>
                    <a:pt x="1596" y="2945"/>
                    <a:pt x="1589" y="2938"/>
                    <a:pt x="1581" y="2938"/>
                  </a:cubicBezTo>
                  <a:cubicBezTo>
                    <a:pt x="1581" y="2923"/>
                    <a:pt x="1581" y="2908"/>
                    <a:pt x="1581" y="2893"/>
                  </a:cubicBezTo>
                  <a:cubicBezTo>
                    <a:pt x="1574" y="2915"/>
                    <a:pt x="1566" y="2930"/>
                    <a:pt x="1559" y="2953"/>
                  </a:cubicBezTo>
                  <a:cubicBezTo>
                    <a:pt x="1551" y="2968"/>
                    <a:pt x="1536" y="2968"/>
                    <a:pt x="1536" y="2975"/>
                  </a:cubicBezTo>
                  <a:cubicBezTo>
                    <a:pt x="1536" y="2990"/>
                    <a:pt x="1544" y="2998"/>
                    <a:pt x="1544" y="3013"/>
                  </a:cubicBezTo>
                  <a:cubicBezTo>
                    <a:pt x="1544" y="3020"/>
                    <a:pt x="1559" y="3028"/>
                    <a:pt x="1559" y="3035"/>
                  </a:cubicBezTo>
                  <a:cubicBezTo>
                    <a:pt x="1559" y="3072"/>
                    <a:pt x="1514" y="3088"/>
                    <a:pt x="1514" y="3132"/>
                  </a:cubicBezTo>
                  <a:cubicBezTo>
                    <a:pt x="1514" y="3178"/>
                    <a:pt x="1529" y="3200"/>
                    <a:pt x="1529" y="3245"/>
                  </a:cubicBezTo>
                  <a:cubicBezTo>
                    <a:pt x="1529" y="3275"/>
                    <a:pt x="1506" y="3282"/>
                    <a:pt x="1492" y="3297"/>
                  </a:cubicBezTo>
                  <a:cubicBezTo>
                    <a:pt x="1476" y="3305"/>
                    <a:pt x="1476" y="3312"/>
                    <a:pt x="1469" y="3312"/>
                  </a:cubicBezTo>
                  <a:cubicBezTo>
                    <a:pt x="1454" y="3320"/>
                    <a:pt x="1446" y="3312"/>
                    <a:pt x="1439" y="3312"/>
                  </a:cubicBezTo>
                  <a:cubicBezTo>
                    <a:pt x="1439" y="3432"/>
                    <a:pt x="1439" y="3432"/>
                    <a:pt x="1439" y="3432"/>
                  </a:cubicBezTo>
                  <a:cubicBezTo>
                    <a:pt x="1439" y="3447"/>
                    <a:pt x="1446" y="3462"/>
                    <a:pt x="1446" y="3485"/>
                  </a:cubicBezTo>
                  <a:cubicBezTo>
                    <a:pt x="1409" y="3455"/>
                    <a:pt x="1402" y="3417"/>
                    <a:pt x="1364" y="3395"/>
                  </a:cubicBezTo>
                  <a:cubicBezTo>
                    <a:pt x="1342" y="3387"/>
                    <a:pt x="1319" y="3380"/>
                    <a:pt x="1297" y="3372"/>
                  </a:cubicBezTo>
                  <a:cubicBezTo>
                    <a:pt x="1274" y="3357"/>
                    <a:pt x="1274" y="3335"/>
                    <a:pt x="1252" y="3320"/>
                  </a:cubicBezTo>
                  <a:cubicBezTo>
                    <a:pt x="1214" y="3290"/>
                    <a:pt x="1184" y="3275"/>
                    <a:pt x="1139" y="3252"/>
                  </a:cubicBezTo>
                  <a:cubicBezTo>
                    <a:pt x="1109" y="3237"/>
                    <a:pt x="1094" y="3230"/>
                    <a:pt x="1064" y="3215"/>
                  </a:cubicBezTo>
                  <a:cubicBezTo>
                    <a:pt x="1057" y="3208"/>
                    <a:pt x="1049" y="3200"/>
                    <a:pt x="1042" y="3200"/>
                  </a:cubicBezTo>
                  <a:cubicBezTo>
                    <a:pt x="1034" y="3192"/>
                    <a:pt x="1034" y="3185"/>
                    <a:pt x="1027" y="3185"/>
                  </a:cubicBezTo>
                  <a:cubicBezTo>
                    <a:pt x="967" y="3185"/>
                    <a:pt x="967" y="3185"/>
                    <a:pt x="967" y="3185"/>
                  </a:cubicBezTo>
                  <a:cubicBezTo>
                    <a:pt x="952" y="3185"/>
                    <a:pt x="944" y="3192"/>
                    <a:pt x="937" y="3200"/>
                  </a:cubicBezTo>
                  <a:cubicBezTo>
                    <a:pt x="914" y="3200"/>
                    <a:pt x="899" y="3200"/>
                    <a:pt x="877" y="3215"/>
                  </a:cubicBezTo>
                  <a:cubicBezTo>
                    <a:pt x="839" y="3230"/>
                    <a:pt x="832" y="3275"/>
                    <a:pt x="794" y="3275"/>
                  </a:cubicBezTo>
                  <a:cubicBezTo>
                    <a:pt x="764" y="3275"/>
                    <a:pt x="750" y="3245"/>
                    <a:pt x="712" y="3245"/>
                  </a:cubicBezTo>
                  <a:cubicBezTo>
                    <a:pt x="690" y="3245"/>
                    <a:pt x="682" y="3282"/>
                    <a:pt x="652" y="3282"/>
                  </a:cubicBezTo>
                  <a:cubicBezTo>
                    <a:pt x="644" y="3282"/>
                    <a:pt x="637" y="3275"/>
                    <a:pt x="630" y="3267"/>
                  </a:cubicBezTo>
                  <a:cubicBezTo>
                    <a:pt x="615" y="3252"/>
                    <a:pt x="600" y="3252"/>
                    <a:pt x="592" y="3237"/>
                  </a:cubicBezTo>
                  <a:cubicBezTo>
                    <a:pt x="570" y="3252"/>
                    <a:pt x="562" y="3267"/>
                    <a:pt x="547" y="3290"/>
                  </a:cubicBezTo>
                  <a:cubicBezTo>
                    <a:pt x="517" y="3335"/>
                    <a:pt x="487" y="3365"/>
                    <a:pt x="435" y="3365"/>
                  </a:cubicBezTo>
                  <a:cubicBezTo>
                    <a:pt x="412" y="3365"/>
                    <a:pt x="397" y="3357"/>
                    <a:pt x="375" y="3350"/>
                  </a:cubicBezTo>
                  <a:cubicBezTo>
                    <a:pt x="352" y="3342"/>
                    <a:pt x="330" y="3320"/>
                    <a:pt x="330" y="3290"/>
                  </a:cubicBezTo>
                  <a:cubicBezTo>
                    <a:pt x="330" y="3260"/>
                    <a:pt x="307" y="3237"/>
                    <a:pt x="277" y="3237"/>
                  </a:cubicBezTo>
                  <a:cubicBezTo>
                    <a:pt x="255" y="3230"/>
                    <a:pt x="247" y="3230"/>
                    <a:pt x="232" y="3215"/>
                  </a:cubicBezTo>
                  <a:cubicBezTo>
                    <a:pt x="217" y="3208"/>
                    <a:pt x="217" y="3192"/>
                    <a:pt x="203" y="3192"/>
                  </a:cubicBezTo>
                  <a:cubicBezTo>
                    <a:pt x="173" y="3192"/>
                    <a:pt x="165" y="3230"/>
                    <a:pt x="143" y="3260"/>
                  </a:cubicBezTo>
                  <a:cubicBezTo>
                    <a:pt x="143" y="3260"/>
                    <a:pt x="135" y="3260"/>
                    <a:pt x="135" y="3267"/>
                  </a:cubicBezTo>
                  <a:cubicBezTo>
                    <a:pt x="105" y="3305"/>
                    <a:pt x="90" y="3327"/>
                    <a:pt x="60" y="3357"/>
                  </a:cubicBezTo>
                  <a:cubicBezTo>
                    <a:pt x="45" y="3327"/>
                    <a:pt x="38" y="3312"/>
                    <a:pt x="38" y="3282"/>
                  </a:cubicBezTo>
                  <a:cubicBezTo>
                    <a:pt x="38" y="3208"/>
                    <a:pt x="38" y="3208"/>
                    <a:pt x="38" y="3208"/>
                  </a:cubicBezTo>
                  <a:cubicBezTo>
                    <a:pt x="38" y="3170"/>
                    <a:pt x="38" y="3148"/>
                    <a:pt x="15" y="3118"/>
                  </a:cubicBezTo>
                  <a:cubicBezTo>
                    <a:pt x="8" y="3110"/>
                    <a:pt x="0" y="3110"/>
                    <a:pt x="0" y="3095"/>
                  </a:cubicBezTo>
                  <a:cubicBezTo>
                    <a:pt x="0" y="3072"/>
                    <a:pt x="15" y="3065"/>
                    <a:pt x="30" y="3050"/>
                  </a:cubicBezTo>
                  <a:cubicBezTo>
                    <a:pt x="45" y="3028"/>
                    <a:pt x="45" y="3013"/>
                    <a:pt x="60" y="2983"/>
                  </a:cubicBezTo>
                  <a:cubicBezTo>
                    <a:pt x="60" y="2975"/>
                    <a:pt x="75" y="2968"/>
                    <a:pt x="75" y="2953"/>
                  </a:cubicBezTo>
                  <a:cubicBezTo>
                    <a:pt x="75" y="2930"/>
                    <a:pt x="53" y="2915"/>
                    <a:pt x="38" y="2900"/>
                  </a:cubicBezTo>
                  <a:cubicBezTo>
                    <a:pt x="23" y="2893"/>
                    <a:pt x="15" y="2885"/>
                    <a:pt x="15" y="2878"/>
                  </a:cubicBezTo>
                  <a:cubicBezTo>
                    <a:pt x="15" y="2863"/>
                    <a:pt x="23" y="2863"/>
                    <a:pt x="23" y="2848"/>
                  </a:cubicBezTo>
                  <a:cubicBezTo>
                    <a:pt x="23" y="2833"/>
                    <a:pt x="8" y="2825"/>
                    <a:pt x="8" y="2810"/>
                  </a:cubicBezTo>
                  <a:cubicBezTo>
                    <a:pt x="8" y="2803"/>
                    <a:pt x="8" y="2795"/>
                    <a:pt x="8" y="2788"/>
                  </a:cubicBezTo>
                  <a:cubicBezTo>
                    <a:pt x="38" y="2788"/>
                    <a:pt x="60" y="2788"/>
                    <a:pt x="83" y="2773"/>
                  </a:cubicBezTo>
                  <a:cubicBezTo>
                    <a:pt x="90" y="2773"/>
                    <a:pt x="90" y="2765"/>
                    <a:pt x="97" y="2765"/>
                  </a:cubicBezTo>
                  <a:cubicBezTo>
                    <a:pt x="105" y="2758"/>
                    <a:pt x="113" y="2750"/>
                    <a:pt x="120" y="2750"/>
                  </a:cubicBezTo>
                  <a:cubicBezTo>
                    <a:pt x="143" y="2735"/>
                    <a:pt x="165" y="2750"/>
                    <a:pt x="180" y="2735"/>
                  </a:cubicBezTo>
                  <a:cubicBezTo>
                    <a:pt x="187" y="2735"/>
                    <a:pt x="180" y="2728"/>
                    <a:pt x="187" y="2720"/>
                  </a:cubicBezTo>
                  <a:cubicBezTo>
                    <a:pt x="165" y="2705"/>
                    <a:pt x="143" y="2705"/>
                    <a:pt x="120" y="2690"/>
                  </a:cubicBezTo>
                  <a:cubicBezTo>
                    <a:pt x="113" y="2690"/>
                    <a:pt x="165" y="2705"/>
                    <a:pt x="195" y="2705"/>
                  </a:cubicBezTo>
                  <a:cubicBezTo>
                    <a:pt x="210" y="2705"/>
                    <a:pt x="217" y="2698"/>
                    <a:pt x="232" y="2698"/>
                  </a:cubicBezTo>
                  <a:cubicBezTo>
                    <a:pt x="247" y="2698"/>
                    <a:pt x="255" y="2698"/>
                    <a:pt x="270" y="2713"/>
                  </a:cubicBezTo>
                  <a:cubicBezTo>
                    <a:pt x="270" y="2720"/>
                    <a:pt x="270" y="2728"/>
                    <a:pt x="277" y="2735"/>
                  </a:cubicBezTo>
                  <a:cubicBezTo>
                    <a:pt x="285" y="2735"/>
                    <a:pt x="292" y="2735"/>
                    <a:pt x="307" y="2735"/>
                  </a:cubicBezTo>
                  <a:cubicBezTo>
                    <a:pt x="315" y="2743"/>
                    <a:pt x="322" y="2750"/>
                    <a:pt x="330" y="2750"/>
                  </a:cubicBezTo>
                  <a:cubicBezTo>
                    <a:pt x="337" y="2750"/>
                    <a:pt x="345" y="2735"/>
                    <a:pt x="352" y="2728"/>
                  </a:cubicBezTo>
                  <a:cubicBezTo>
                    <a:pt x="352" y="2720"/>
                    <a:pt x="352" y="2713"/>
                    <a:pt x="352" y="2705"/>
                  </a:cubicBezTo>
                  <a:cubicBezTo>
                    <a:pt x="360" y="2698"/>
                    <a:pt x="360" y="2705"/>
                    <a:pt x="367" y="2698"/>
                  </a:cubicBezTo>
                  <a:cubicBezTo>
                    <a:pt x="382" y="2690"/>
                    <a:pt x="390" y="2690"/>
                    <a:pt x="405" y="2683"/>
                  </a:cubicBezTo>
                  <a:cubicBezTo>
                    <a:pt x="405" y="2698"/>
                    <a:pt x="405" y="2698"/>
                    <a:pt x="405" y="2698"/>
                  </a:cubicBezTo>
                  <a:cubicBezTo>
                    <a:pt x="390" y="2705"/>
                    <a:pt x="390" y="2713"/>
                    <a:pt x="375" y="2720"/>
                  </a:cubicBezTo>
                  <a:cubicBezTo>
                    <a:pt x="390" y="2735"/>
                    <a:pt x="412" y="2735"/>
                    <a:pt x="435" y="2735"/>
                  </a:cubicBezTo>
                  <a:cubicBezTo>
                    <a:pt x="472" y="2735"/>
                    <a:pt x="495" y="2720"/>
                    <a:pt x="525" y="2705"/>
                  </a:cubicBezTo>
                  <a:cubicBezTo>
                    <a:pt x="547" y="2698"/>
                    <a:pt x="562" y="2698"/>
                    <a:pt x="577" y="2690"/>
                  </a:cubicBezTo>
                  <a:cubicBezTo>
                    <a:pt x="592" y="2675"/>
                    <a:pt x="600" y="2668"/>
                    <a:pt x="615" y="2653"/>
                  </a:cubicBezTo>
                  <a:cubicBezTo>
                    <a:pt x="630" y="2638"/>
                    <a:pt x="644" y="2631"/>
                    <a:pt x="652" y="2615"/>
                  </a:cubicBezTo>
                  <a:cubicBezTo>
                    <a:pt x="667" y="2593"/>
                    <a:pt x="667" y="2578"/>
                    <a:pt x="667" y="2563"/>
                  </a:cubicBezTo>
                  <a:cubicBezTo>
                    <a:pt x="674" y="2555"/>
                    <a:pt x="667" y="2555"/>
                    <a:pt x="667" y="2548"/>
                  </a:cubicBezTo>
                  <a:cubicBezTo>
                    <a:pt x="682" y="2526"/>
                    <a:pt x="712" y="2533"/>
                    <a:pt x="734" y="2518"/>
                  </a:cubicBezTo>
                  <a:cubicBezTo>
                    <a:pt x="757" y="2496"/>
                    <a:pt x="764" y="2473"/>
                    <a:pt x="772" y="2443"/>
                  </a:cubicBezTo>
                  <a:cubicBezTo>
                    <a:pt x="779" y="2406"/>
                    <a:pt x="802" y="2383"/>
                    <a:pt x="839" y="2368"/>
                  </a:cubicBezTo>
                  <a:cubicBezTo>
                    <a:pt x="847" y="2368"/>
                    <a:pt x="854" y="2368"/>
                    <a:pt x="862" y="2368"/>
                  </a:cubicBezTo>
                  <a:cubicBezTo>
                    <a:pt x="877" y="2361"/>
                    <a:pt x="884" y="2346"/>
                    <a:pt x="899" y="2346"/>
                  </a:cubicBezTo>
                  <a:cubicBezTo>
                    <a:pt x="907" y="2346"/>
                    <a:pt x="914" y="2346"/>
                    <a:pt x="922" y="2346"/>
                  </a:cubicBezTo>
                  <a:cubicBezTo>
                    <a:pt x="967" y="2346"/>
                    <a:pt x="1004" y="2346"/>
                    <a:pt x="1049" y="2323"/>
                  </a:cubicBezTo>
                  <a:cubicBezTo>
                    <a:pt x="1064" y="2316"/>
                    <a:pt x="1072" y="2308"/>
                    <a:pt x="1087" y="2293"/>
                  </a:cubicBezTo>
                  <a:cubicBezTo>
                    <a:pt x="1102" y="2278"/>
                    <a:pt x="1117" y="2271"/>
                    <a:pt x="1124" y="2248"/>
                  </a:cubicBezTo>
                  <a:cubicBezTo>
                    <a:pt x="1132" y="2241"/>
                    <a:pt x="1124" y="2233"/>
                    <a:pt x="1132" y="2218"/>
                  </a:cubicBezTo>
                  <a:cubicBezTo>
                    <a:pt x="1139" y="2203"/>
                    <a:pt x="1147" y="2203"/>
                    <a:pt x="1162" y="2196"/>
                  </a:cubicBezTo>
                  <a:cubicBezTo>
                    <a:pt x="1177" y="2188"/>
                    <a:pt x="1192" y="2188"/>
                    <a:pt x="1199" y="2181"/>
                  </a:cubicBezTo>
                  <a:cubicBezTo>
                    <a:pt x="1214" y="2173"/>
                    <a:pt x="1214" y="2166"/>
                    <a:pt x="1222" y="2158"/>
                  </a:cubicBezTo>
                  <a:cubicBezTo>
                    <a:pt x="1244" y="2121"/>
                    <a:pt x="1267" y="2106"/>
                    <a:pt x="1304" y="2076"/>
                  </a:cubicBezTo>
                  <a:cubicBezTo>
                    <a:pt x="1327" y="2061"/>
                    <a:pt x="1334" y="2038"/>
                    <a:pt x="1356" y="2016"/>
                  </a:cubicBezTo>
                  <a:cubicBezTo>
                    <a:pt x="1379" y="1979"/>
                    <a:pt x="1409" y="1979"/>
                    <a:pt x="1432" y="1941"/>
                  </a:cubicBezTo>
                  <a:cubicBezTo>
                    <a:pt x="1439" y="1926"/>
                    <a:pt x="1454" y="1911"/>
                    <a:pt x="1462" y="1896"/>
                  </a:cubicBezTo>
                  <a:cubicBezTo>
                    <a:pt x="1476" y="1881"/>
                    <a:pt x="1492" y="1873"/>
                    <a:pt x="1514" y="1866"/>
                  </a:cubicBezTo>
                  <a:cubicBezTo>
                    <a:pt x="1536" y="1843"/>
                    <a:pt x="1559" y="1829"/>
                    <a:pt x="1589" y="1829"/>
                  </a:cubicBezTo>
                  <a:cubicBezTo>
                    <a:pt x="1596" y="1829"/>
                    <a:pt x="1596" y="1836"/>
                    <a:pt x="1604" y="1836"/>
                  </a:cubicBezTo>
                  <a:cubicBezTo>
                    <a:pt x="1619" y="1836"/>
                    <a:pt x="1626" y="1821"/>
                    <a:pt x="1626" y="1814"/>
                  </a:cubicBezTo>
                  <a:cubicBezTo>
                    <a:pt x="1634" y="1791"/>
                    <a:pt x="1641" y="1776"/>
                    <a:pt x="1649" y="1761"/>
                  </a:cubicBezTo>
                  <a:cubicBezTo>
                    <a:pt x="1656" y="1754"/>
                    <a:pt x="1664" y="1746"/>
                    <a:pt x="1679" y="1739"/>
                  </a:cubicBezTo>
                  <a:cubicBezTo>
                    <a:pt x="1694" y="1724"/>
                    <a:pt x="1701" y="1709"/>
                    <a:pt x="1716" y="1694"/>
                  </a:cubicBezTo>
                  <a:cubicBezTo>
                    <a:pt x="1739" y="1664"/>
                    <a:pt x="1746" y="1641"/>
                    <a:pt x="1769" y="1619"/>
                  </a:cubicBezTo>
                  <a:cubicBezTo>
                    <a:pt x="1784" y="1589"/>
                    <a:pt x="1806" y="1581"/>
                    <a:pt x="1829" y="1566"/>
                  </a:cubicBezTo>
                  <a:cubicBezTo>
                    <a:pt x="1889" y="1536"/>
                    <a:pt x="1919" y="1506"/>
                    <a:pt x="1971" y="1476"/>
                  </a:cubicBezTo>
                  <a:cubicBezTo>
                    <a:pt x="1993" y="1461"/>
                    <a:pt x="2009" y="1454"/>
                    <a:pt x="2023" y="1432"/>
                  </a:cubicBezTo>
                  <a:cubicBezTo>
                    <a:pt x="2046" y="1402"/>
                    <a:pt x="2061" y="1386"/>
                    <a:pt x="2061" y="1349"/>
                  </a:cubicBezTo>
                  <a:cubicBezTo>
                    <a:pt x="2061" y="1334"/>
                    <a:pt x="2061" y="1326"/>
                    <a:pt x="2053" y="1319"/>
                  </a:cubicBezTo>
                  <a:cubicBezTo>
                    <a:pt x="2039" y="1304"/>
                    <a:pt x="2023" y="1297"/>
                    <a:pt x="2009" y="1282"/>
                  </a:cubicBezTo>
                  <a:cubicBezTo>
                    <a:pt x="2016" y="1282"/>
                    <a:pt x="2016" y="1274"/>
                    <a:pt x="2023" y="1274"/>
                  </a:cubicBezTo>
                  <a:cubicBezTo>
                    <a:pt x="2031" y="1274"/>
                    <a:pt x="2039" y="1282"/>
                    <a:pt x="2053" y="1282"/>
                  </a:cubicBezTo>
                  <a:cubicBezTo>
                    <a:pt x="2076" y="1282"/>
                    <a:pt x="2091" y="1282"/>
                    <a:pt x="2106" y="1267"/>
                  </a:cubicBezTo>
                  <a:cubicBezTo>
                    <a:pt x="2121" y="1259"/>
                    <a:pt x="2121" y="1244"/>
                    <a:pt x="2128" y="1229"/>
                  </a:cubicBezTo>
                  <a:cubicBezTo>
                    <a:pt x="2136" y="1214"/>
                    <a:pt x="2143" y="1207"/>
                    <a:pt x="2158" y="1199"/>
                  </a:cubicBezTo>
                  <a:cubicBezTo>
                    <a:pt x="2196" y="1184"/>
                    <a:pt x="2218" y="1177"/>
                    <a:pt x="2248" y="1169"/>
                  </a:cubicBezTo>
                  <a:cubicBezTo>
                    <a:pt x="2263" y="1169"/>
                    <a:pt x="2271" y="1162"/>
                    <a:pt x="2278" y="1162"/>
                  </a:cubicBezTo>
                  <a:cubicBezTo>
                    <a:pt x="2353" y="1162"/>
                    <a:pt x="2353" y="1162"/>
                    <a:pt x="2353" y="1162"/>
                  </a:cubicBezTo>
                  <a:cubicBezTo>
                    <a:pt x="2361" y="1162"/>
                    <a:pt x="2368" y="1162"/>
                    <a:pt x="2376" y="1154"/>
                  </a:cubicBezTo>
                  <a:cubicBezTo>
                    <a:pt x="2391" y="1154"/>
                    <a:pt x="2398" y="1147"/>
                    <a:pt x="2413" y="1147"/>
                  </a:cubicBezTo>
                  <a:cubicBezTo>
                    <a:pt x="2466" y="1124"/>
                    <a:pt x="2488" y="1094"/>
                    <a:pt x="2526" y="1064"/>
                  </a:cubicBezTo>
                  <a:cubicBezTo>
                    <a:pt x="2548" y="1087"/>
                    <a:pt x="2578" y="1087"/>
                    <a:pt x="2615" y="1087"/>
                  </a:cubicBezTo>
                  <a:cubicBezTo>
                    <a:pt x="2645" y="1087"/>
                    <a:pt x="2661" y="1079"/>
                    <a:pt x="2691" y="1079"/>
                  </a:cubicBezTo>
                  <a:cubicBezTo>
                    <a:pt x="2713" y="1079"/>
                    <a:pt x="2728" y="1079"/>
                    <a:pt x="2758" y="1072"/>
                  </a:cubicBezTo>
                  <a:cubicBezTo>
                    <a:pt x="2735" y="1102"/>
                    <a:pt x="2713" y="1117"/>
                    <a:pt x="2713" y="1154"/>
                  </a:cubicBezTo>
                  <a:cubicBezTo>
                    <a:pt x="2713" y="1177"/>
                    <a:pt x="2720" y="1192"/>
                    <a:pt x="2735" y="1214"/>
                  </a:cubicBezTo>
                  <a:cubicBezTo>
                    <a:pt x="2751" y="1229"/>
                    <a:pt x="2758" y="1229"/>
                    <a:pt x="2765" y="1244"/>
                  </a:cubicBezTo>
                  <a:cubicBezTo>
                    <a:pt x="2788" y="1252"/>
                    <a:pt x="2795" y="1259"/>
                    <a:pt x="2818" y="1259"/>
                  </a:cubicBezTo>
                  <a:cubicBezTo>
                    <a:pt x="2833" y="1259"/>
                    <a:pt x="2840" y="1252"/>
                    <a:pt x="2855" y="1244"/>
                  </a:cubicBezTo>
                  <a:cubicBezTo>
                    <a:pt x="2878" y="1229"/>
                    <a:pt x="2893" y="1214"/>
                    <a:pt x="2915" y="1192"/>
                  </a:cubicBezTo>
                  <a:cubicBezTo>
                    <a:pt x="2938" y="1169"/>
                    <a:pt x="2945" y="1162"/>
                    <a:pt x="2960" y="1139"/>
                  </a:cubicBezTo>
                  <a:cubicBezTo>
                    <a:pt x="2975" y="1124"/>
                    <a:pt x="2983" y="1109"/>
                    <a:pt x="2998" y="1109"/>
                  </a:cubicBezTo>
                  <a:cubicBezTo>
                    <a:pt x="3013" y="1109"/>
                    <a:pt x="3013" y="1117"/>
                    <a:pt x="3020" y="1117"/>
                  </a:cubicBezTo>
                  <a:cubicBezTo>
                    <a:pt x="3028" y="1124"/>
                    <a:pt x="3035" y="1124"/>
                    <a:pt x="3043" y="1132"/>
                  </a:cubicBezTo>
                  <a:cubicBezTo>
                    <a:pt x="3080" y="1147"/>
                    <a:pt x="3103" y="1147"/>
                    <a:pt x="3148" y="1162"/>
                  </a:cubicBezTo>
                  <a:cubicBezTo>
                    <a:pt x="3170" y="1162"/>
                    <a:pt x="3185" y="1169"/>
                    <a:pt x="3208" y="1169"/>
                  </a:cubicBezTo>
                  <a:cubicBezTo>
                    <a:pt x="3238" y="1177"/>
                    <a:pt x="3260" y="1184"/>
                    <a:pt x="3290" y="1184"/>
                  </a:cubicBezTo>
                  <a:cubicBezTo>
                    <a:pt x="3335" y="1184"/>
                    <a:pt x="3365" y="1184"/>
                    <a:pt x="3410" y="1177"/>
                  </a:cubicBezTo>
                  <a:cubicBezTo>
                    <a:pt x="3440" y="1169"/>
                    <a:pt x="3455" y="1154"/>
                    <a:pt x="3485" y="1147"/>
                  </a:cubicBezTo>
                  <a:cubicBezTo>
                    <a:pt x="3507" y="1147"/>
                    <a:pt x="3522" y="1147"/>
                    <a:pt x="3552" y="1147"/>
                  </a:cubicBezTo>
                  <a:cubicBezTo>
                    <a:pt x="3605" y="1147"/>
                    <a:pt x="3635" y="1139"/>
                    <a:pt x="3687" y="1132"/>
                  </a:cubicBezTo>
                  <a:cubicBezTo>
                    <a:pt x="3710" y="1132"/>
                    <a:pt x="3725" y="1124"/>
                    <a:pt x="3740" y="1124"/>
                  </a:cubicBezTo>
                  <a:cubicBezTo>
                    <a:pt x="3792" y="1109"/>
                    <a:pt x="3822" y="1109"/>
                    <a:pt x="3867" y="1087"/>
                  </a:cubicBezTo>
                  <a:cubicBezTo>
                    <a:pt x="3875" y="1087"/>
                    <a:pt x="3882" y="1079"/>
                    <a:pt x="3890" y="1072"/>
                  </a:cubicBezTo>
                  <a:cubicBezTo>
                    <a:pt x="3920" y="1057"/>
                    <a:pt x="3934" y="1057"/>
                    <a:pt x="3957" y="1042"/>
                  </a:cubicBezTo>
                  <a:cubicBezTo>
                    <a:pt x="3972" y="1034"/>
                    <a:pt x="3972" y="1027"/>
                    <a:pt x="3987" y="1019"/>
                  </a:cubicBezTo>
                  <a:lnTo>
                    <a:pt x="3987" y="1019"/>
                  </a:lnTo>
                  <a:lnTo>
                    <a:pt x="3987" y="1019"/>
                  </a:lnTo>
                  <a:cubicBezTo>
                    <a:pt x="3994" y="1034"/>
                    <a:pt x="4002" y="1042"/>
                    <a:pt x="4010" y="1049"/>
                  </a:cubicBezTo>
                  <a:cubicBezTo>
                    <a:pt x="4024" y="1064"/>
                    <a:pt x="4032" y="1057"/>
                    <a:pt x="4040" y="1072"/>
                  </a:cubicBezTo>
                  <a:cubicBezTo>
                    <a:pt x="4047" y="1087"/>
                    <a:pt x="4040" y="1102"/>
                    <a:pt x="4047" y="1124"/>
                  </a:cubicBezTo>
                  <a:cubicBezTo>
                    <a:pt x="4032" y="1162"/>
                    <a:pt x="4032" y="1162"/>
                    <a:pt x="4032" y="1162"/>
                  </a:cubicBezTo>
                  <a:cubicBezTo>
                    <a:pt x="4047" y="1192"/>
                    <a:pt x="4054" y="1207"/>
                    <a:pt x="4062" y="1237"/>
                  </a:cubicBezTo>
                  <a:cubicBezTo>
                    <a:pt x="4062" y="1244"/>
                    <a:pt x="4062" y="1252"/>
                    <a:pt x="4069" y="1259"/>
                  </a:cubicBezTo>
                  <a:cubicBezTo>
                    <a:pt x="4077" y="1267"/>
                    <a:pt x="4099" y="1259"/>
                    <a:pt x="4107" y="1274"/>
                  </a:cubicBezTo>
                  <a:cubicBezTo>
                    <a:pt x="4107" y="1282"/>
                    <a:pt x="4099" y="1282"/>
                    <a:pt x="4099" y="1289"/>
                  </a:cubicBezTo>
                  <a:cubicBezTo>
                    <a:pt x="4099" y="1334"/>
                    <a:pt x="4099" y="1334"/>
                    <a:pt x="4099" y="1334"/>
                  </a:cubicBezTo>
                  <a:cubicBezTo>
                    <a:pt x="4099" y="1349"/>
                    <a:pt x="4114" y="1356"/>
                    <a:pt x="4122" y="1372"/>
                  </a:cubicBezTo>
                  <a:cubicBezTo>
                    <a:pt x="4129" y="1379"/>
                    <a:pt x="4129" y="1394"/>
                    <a:pt x="4129" y="1409"/>
                  </a:cubicBezTo>
                  <a:cubicBezTo>
                    <a:pt x="4129" y="1439"/>
                    <a:pt x="4144" y="1454"/>
                    <a:pt x="4144" y="1484"/>
                  </a:cubicBezTo>
                  <a:lnTo>
                    <a:pt x="4137" y="1491"/>
                  </a:lnTo>
                  <a:cubicBezTo>
                    <a:pt x="4129" y="1506"/>
                    <a:pt x="4122" y="1521"/>
                    <a:pt x="4107" y="1529"/>
                  </a:cubicBezTo>
                  <a:cubicBezTo>
                    <a:pt x="4107" y="1536"/>
                    <a:pt x="4099" y="1536"/>
                    <a:pt x="4099" y="1536"/>
                  </a:cubicBezTo>
                  <a:cubicBezTo>
                    <a:pt x="4084" y="1544"/>
                    <a:pt x="4077" y="1559"/>
                    <a:pt x="4062" y="1566"/>
                  </a:cubicBezTo>
                  <a:cubicBezTo>
                    <a:pt x="4047" y="1559"/>
                    <a:pt x="4047" y="1551"/>
                    <a:pt x="4040" y="1544"/>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133"/>
            <p:cNvSpPr>
              <a:spLocks noChangeArrowheads="1"/>
            </p:cNvSpPr>
            <p:nvPr/>
          </p:nvSpPr>
          <p:spPr bwMode="auto">
            <a:xfrm>
              <a:off x="3909898" y="9988403"/>
              <a:ext cx="1341235" cy="1084110"/>
            </a:xfrm>
            <a:custGeom>
              <a:avLst/>
              <a:gdLst>
                <a:gd name="T0" fmla="*/ 1207 w 3104"/>
                <a:gd name="T1" fmla="*/ 472 h 2511"/>
                <a:gd name="T2" fmla="*/ 1259 w 3104"/>
                <a:gd name="T3" fmla="*/ 479 h 2511"/>
                <a:gd name="T4" fmla="*/ 1207 w 3104"/>
                <a:gd name="T5" fmla="*/ 524 h 2511"/>
                <a:gd name="T6" fmla="*/ 1169 w 3104"/>
                <a:gd name="T7" fmla="*/ 554 h 2511"/>
                <a:gd name="T8" fmla="*/ 1237 w 3104"/>
                <a:gd name="T9" fmla="*/ 539 h 2511"/>
                <a:gd name="T10" fmla="*/ 675 w 3104"/>
                <a:gd name="T11" fmla="*/ 779 h 2511"/>
                <a:gd name="T12" fmla="*/ 757 w 3104"/>
                <a:gd name="T13" fmla="*/ 966 h 2511"/>
                <a:gd name="T14" fmla="*/ 929 w 3104"/>
                <a:gd name="T15" fmla="*/ 734 h 2511"/>
                <a:gd name="T16" fmla="*/ 1079 w 3104"/>
                <a:gd name="T17" fmla="*/ 614 h 2511"/>
                <a:gd name="T18" fmla="*/ 1222 w 3104"/>
                <a:gd name="T19" fmla="*/ 824 h 2511"/>
                <a:gd name="T20" fmla="*/ 1521 w 3104"/>
                <a:gd name="T21" fmla="*/ 786 h 2511"/>
                <a:gd name="T22" fmla="*/ 1769 w 3104"/>
                <a:gd name="T23" fmla="*/ 786 h 2511"/>
                <a:gd name="T24" fmla="*/ 1844 w 3104"/>
                <a:gd name="T25" fmla="*/ 532 h 2511"/>
                <a:gd name="T26" fmla="*/ 2001 w 3104"/>
                <a:gd name="T27" fmla="*/ 382 h 2511"/>
                <a:gd name="T28" fmla="*/ 2256 w 3104"/>
                <a:gd name="T29" fmla="*/ 254 h 2511"/>
                <a:gd name="T30" fmla="*/ 2436 w 3104"/>
                <a:gd name="T31" fmla="*/ 232 h 2511"/>
                <a:gd name="T32" fmla="*/ 2533 w 3104"/>
                <a:gd name="T33" fmla="*/ 292 h 2511"/>
                <a:gd name="T34" fmla="*/ 2646 w 3104"/>
                <a:gd name="T35" fmla="*/ 389 h 2511"/>
                <a:gd name="T36" fmla="*/ 2855 w 3104"/>
                <a:gd name="T37" fmla="*/ 457 h 2511"/>
                <a:gd name="T38" fmla="*/ 2960 w 3104"/>
                <a:gd name="T39" fmla="*/ 569 h 2511"/>
                <a:gd name="T40" fmla="*/ 2945 w 3104"/>
                <a:gd name="T41" fmla="*/ 756 h 2511"/>
                <a:gd name="T42" fmla="*/ 3043 w 3104"/>
                <a:gd name="T43" fmla="*/ 846 h 2511"/>
                <a:gd name="T44" fmla="*/ 3103 w 3104"/>
                <a:gd name="T45" fmla="*/ 1011 h 2511"/>
                <a:gd name="T46" fmla="*/ 2878 w 3104"/>
                <a:gd name="T47" fmla="*/ 1161 h 2511"/>
                <a:gd name="T48" fmla="*/ 2586 w 3104"/>
                <a:gd name="T49" fmla="*/ 1461 h 2511"/>
                <a:gd name="T50" fmla="*/ 2428 w 3104"/>
                <a:gd name="T51" fmla="*/ 1761 h 2511"/>
                <a:gd name="T52" fmla="*/ 2361 w 3104"/>
                <a:gd name="T53" fmla="*/ 1701 h 2511"/>
                <a:gd name="T54" fmla="*/ 2226 w 3104"/>
                <a:gd name="T55" fmla="*/ 1536 h 2511"/>
                <a:gd name="T56" fmla="*/ 2083 w 3104"/>
                <a:gd name="T57" fmla="*/ 1446 h 2511"/>
                <a:gd name="T58" fmla="*/ 1694 w 3104"/>
                <a:gd name="T59" fmla="*/ 1491 h 2511"/>
                <a:gd name="T60" fmla="*/ 1514 w 3104"/>
                <a:gd name="T61" fmla="*/ 1596 h 2511"/>
                <a:gd name="T62" fmla="*/ 1401 w 3104"/>
                <a:gd name="T63" fmla="*/ 1746 h 2511"/>
                <a:gd name="T64" fmla="*/ 1357 w 3104"/>
                <a:gd name="T65" fmla="*/ 1918 h 2511"/>
                <a:gd name="T66" fmla="*/ 1274 w 3104"/>
                <a:gd name="T67" fmla="*/ 2038 h 2511"/>
                <a:gd name="T68" fmla="*/ 1139 w 3104"/>
                <a:gd name="T69" fmla="*/ 2165 h 2511"/>
                <a:gd name="T70" fmla="*/ 1132 w 3104"/>
                <a:gd name="T71" fmla="*/ 2315 h 2511"/>
                <a:gd name="T72" fmla="*/ 1124 w 3104"/>
                <a:gd name="T73" fmla="*/ 2473 h 2511"/>
                <a:gd name="T74" fmla="*/ 1064 w 3104"/>
                <a:gd name="T75" fmla="*/ 2450 h 2511"/>
                <a:gd name="T76" fmla="*/ 862 w 3104"/>
                <a:gd name="T77" fmla="*/ 2487 h 2511"/>
                <a:gd name="T78" fmla="*/ 712 w 3104"/>
                <a:gd name="T79" fmla="*/ 2450 h 2511"/>
                <a:gd name="T80" fmla="*/ 645 w 3104"/>
                <a:gd name="T81" fmla="*/ 2255 h 2511"/>
                <a:gd name="T82" fmla="*/ 547 w 3104"/>
                <a:gd name="T83" fmla="*/ 2203 h 2511"/>
                <a:gd name="T84" fmla="*/ 502 w 3104"/>
                <a:gd name="T85" fmla="*/ 2068 h 2511"/>
                <a:gd name="T86" fmla="*/ 525 w 3104"/>
                <a:gd name="T87" fmla="*/ 1985 h 2511"/>
                <a:gd name="T88" fmla="*/ 502 w 3104"/>
                <a:gd name="T89" fmla="*/ 1911 h 2511"/>
                <a:gd name="T90" fmla="*/ 585 w 3104"/>
                <a:gd name="T91" fmla="*/ 1821 h 2511"/>
                <a:gd name="T92" fmla="*/ 532 w 3104"/>
                <a:gd name="T93" fmla="*/ 1761 h 2511"/>
                <a:gd name="T94" fmla="*/ 427 w 3104"/>
                <a:gd name="T95" fmla="*/ 1716 h 2511"/>
                <a:gd name="T96" fmla="*/ 427 w 3104"/>
                <a:gd name="T97" fmla="*/ 1566 h 2511"/>
                <a:gd name="T98" fmla="*/ 240 w 3104"/>
                <a:gd name="T99" fmla="*/ 1558 h 2511"/>
                <a:gd name="T100" fmla="*/ 105 w 3104"/>
                <a:gd name="T101" fmla="*/ 1618 h 2511"/>
                <a:gd name="T102" fmla="*/ 225 w 3104"/>
                <a:gd name="T103" fmla="*/ 1521 h 2511"/>
                <a:gd name="T104" fmla="*/ 450 w 3104"/>
                <a:gd name="T105" fmla="*/ 1386 h 2511"/>
                <a:gd name="T106" fmla="*/ 712 w 3104"/>
                <a:gd name="T107" fmla="*/ 1191 h 2511"/>
                <a:gd name="T108" fmla="*/ 757 w 3104"/>
                <a:gd name="T109" fmla="*/ 966 h 2511"/>
                <a:gd name="T110" fmla="*/ 2443 w 3104"/>
                <a:gd name="T111" fmla="*/ 105 h 2511"/>
                <a:gd name="T112" fmla="*/ 2526 w 3104"/>
                <a:gd name="T113" fmla="*/ 187 h 2511"/>
                <a:gd name="T114" fmla="*/ 2608 w 3104"/>
                <a:gd name="T115" fmla="*/ 157 h 2511"/>
                <a:gd name="T116" fmla="*/ 2660 w 3104"/>
                <a:gd name="T117" fmla="*/ 45 h 2511"/>
                <a:gd name="T118" fmla="*/ 2593 w 3104"/>
                <a:gd name="T119" fmla="*/ 7 h 2511"/>
                <a:gd name="T120" fmla="*/ 2458 w 3104"/>
                <a:gd name="T121" fmla="*/ 52 h 2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4" h="2511">
                  <a:moveTo>
                    <a:pt x="1237" y="449"/>
                  </a:moveTo>
                  <a:lnTo>
                    <a:pt x="1237" y="449"/>
                  </a:lnTo>
                  <a:cubicBezTo>
                    <a:pt x="1207" y="449"/>
                    <a:pt x="1207" y="449"/>
                    <a:pt x="1207" y="449"/>
                  </a:cubicBezTo>
                  <a:cubicBezTo>
                    <a:pt x="1207" y="457"/>
                    <a:pt x="1207" y="464"/>
                    <a:pt x="1207" y="472"/>
                  </a:cubicBezTo>
                  <a:cubicBezTo>
                    <a:pt x="1207" y="479"/>
                    <a:pt x="1207" y="487"/>
                    <a:pt x="1214" y="487"/>
                  </a:cubicBezTo>
                  <a:cubicBezTo>
                    <a:pt x="1222" y="494"/>
                    <a:pt x="1222" y="502"/>
                    <a:pt x="1229" y="502"/>
                  </a:cubicBezTo>
                  <a:cubicBezTo>
                    <a:pt x="1259" y="502"/>
                    <a:pt x="1259" y="502"/>
                    <a:pt x="1259" y="502"/>
                  </a:cubicBezTo>
                  <a:cubicBezTo>
                    <a:pt x="1259" y="494"/>
                    <a:pt x="1259" y="487"/>
                    <a:pt x="1259" y="479"/>
                  </a:cubicBezTo>
                  <a:cubicBezTo>
                    <a:pt x="1259" y="472"/>
                    <a:pt x="1252" y="472"/>
                    <a:pt x="1252" y="464"/>
                  </a:cubicBezTo>
                  <a:cubicBezTo>
                    <a:pt x="1244" y="457"/>
                    <a:pt x="1244" y="457"/>
                    <a:pt x="1237" y="449"/>
                  </a:cubicBezTo>
                  <a:close/>
                  <a:moveTo>
                    <a:pt x="1207" y="524"/>
                  </a:moveTo>
                  <a:lnTo>
                    <a:pt x="1207" y="524"/>
                  </a:lnTo>
                  <a:cubicBezTo>
                    <a:pt x="1207" y="517"/>
                    <a:pt x="1207" y="509"/>
                    <a:pt x="1199" y="502"/>
                  </a:cubicBezTo>
                  <a:cubicBezTo>
                    <a:pt x="1192" y="509"/>
                    <a:pt x="1184" y="509"/>
                    <a:pt x="1177" y="509"/>
                  </a:cubicBezTo>
                  <a:cubicBezTo>
                    <a:pt x="1169" y="517"/>
                    <a:pt x="1154" y="517"/>
                    <a:pt x="1154" y="524"/>
                  </a:cubicBezTo>
                  <a:cubicBezTo>
                    <a:pt x="1154" y="532"/>
                    <a:pt x="1169" y="539"/>
                    <a:pt x="1169" y="554"/>
                  </a:cubicBezTo>
                  <a:cubicBezTo>
                    <a:pt x="1169" y="562"/>
                    <a:pt x="1154" y="562"/>
                    <a:pt x="1154" y="576"/>
                  </a:cubicBezTo>
                  <a:cubicBezTo>
                    <a:pt x="1154" y="592"/>
                    <a:pt x="1154" y="592"/>
                    <a:pt x="1162" y="606"/>
                  </a:cubicBezTo>
                  <a:cubicBezTo>
                    <a:pt x="1177" y="599"/>
                    <a:pt x="1192" y="592"/>
                    <a:pt x="1207" y="569"/>
                  </a:cubicBezTo>
                  <a:cubicBezTo>
                    <a:pt x="1214" y="562"/>
                    <a:pt x="1229" y="554"/>
                    <a:pt x="1237" y="539"/>
                  </a:cubicBezTo>
                  <a:cubicBezTo>
                    <a:pt x="1222" y="539"/>
                    <a:pt x="1214" y="532"/>
                    <a:pt x="1207" y="524"/>
                  </a:cubicBezTo>
                  <a:close/>
                  <a:moveTo>
                    <a:pt x="705" y="771"/>
                  </a:moveTo>
                  <a:lnTo>
                    <a:pt x="705" y="771"/>
                  </a:lnTo>
                  <a:cubicBezTo>
                    <a:pt x="697" y="771"/>
                    <a:pt x="682" y="771"/>
                    <a:pt x="675" y="779"/>
                  </a:cubicBezTo>
                  <a:cubicBezTo>
                    <a:pt x="659" y="794"/>
                    <a:pt x="659" y="809"/>
                    <a:pt x="645" y="824"/>
                  </a:cubicBezTo>
                  <a:cubicBezTo>
                    <a:pt x="667" y="831"/>
                    <a:pt x="682" y="831"/>
                    <a:pt x="705" y="824"/>
                  </a:cubicBezTo>
                  <a:cubicBezTo>
                    <a:pt x="705" y="809"/>
                    <a:pt x="705" y="794"/>
                    <a:pt x="705" y="771"/>
                  </a:cubicBezTo>
                  <a:close/>
                  <a:moveTo>
                    <a:pt x="757" y="966"/>
                  </a:moveTo>
                  <a:lnTo>
                    <a:pt x="757" y="966"/>
                  </a:lnTo>
                  <a:cubicBezTo>
                    <a:pt x="757" y="936"/>
                    <a:pt x="787" y="944"/>
                    <a:pt x="809" y="921"/>
                  </a:cubicBezTo>
                  <a:cubicBezTo>
                    <a:pt x="824" y="906"/>
                    <a:pt x="824" y="884"/>
                    <a:pt x="832" y="861"/>
                  </a:cubicBezTo>
                  <a:cubicBezTo>
                    <a:pt x="847" y="794"/>
                    <a:pt x="892" y="779"/>
                    <a:pt x="929" y="734"/>
                  </a:cubicBezTo>
                  <a:cubicBezTo>
                    <a:pt x="967" y="696"/>
                    <a:pt x="1027" y="712"/>
                    <a:pt x="1049" y="666"/>
                  </a:cubicBezTo>
                  <a:cubicBezTo>
                    <a:pt x="1057" y="644"/>
                    <a:pt x="1049" y="629"/>
                    <a:pt x="1064" y="614"/>
                  </a:cubicBezTo>
                  <a:cubicBezTo>
                    <a:pt x="1064" y="614"/>
                    <a:pt x="1064" y="606"/>
                    <a:pt x="1064" y="599"/>
                  </a:cubicBezTo>
                  <a:cubicBezTo>
                    <a:pt x="1072" y="599"/>
                    <a:pt x="1079" y="606"/>
                    <a:pt x="1079" y="614"/>
                  </a:cubicBezTo>
                  <a:cubicBezTo>
                    <a:pt x="1094" y="622"/>
                    <a:pt x="1109" y="622"/>
                    <a:pt x="1117" y="636"/>
                  </a:cubicBezTo>
                  <a:cubicBezTo>
                    <a:pt x="1132" y="644"/>
                    <a:pt x="1132" y="659"/>
                    <a:pt x="1139" y="674"/>
                  </a:cubicBezTo>
                  <a:cubicBezTo>
                    <a:pt x="1162" y="712"/>
                    <a:pt x="1162" y="734"/>
                    <a:pt x="1177" y="771"/>
                  </a:cubicBezTo>
                  <a:cubicBezTo>
                    <a:pt x="1192" y="794"/>
                    <a:pt x="1207" y="809"/>
                    <a:pt x="1222" y="824"/>
                  </a:cubicBezTo>
                  <a:cubicBezTo>
                    <a:pt x="1237" y="831"/>
                    <a:pt x="1252" y="846"/>
                    <a:pt x="1267" y="846"/>
                  </a:cubicBezTo>
                  <a:cubicBezTo>
                    <a:pt x="1311" y="861"/>
                    <a:pt x="1349" y="861"/>
                    <a:pt x="1394" y="839"/>
                  </a:cubicBezTo>
                  <a:cubicBezTo>
                    <a:pt x="1416" y="824"/>
                    <a:pt x="1431" y="809"/>
                    <a:pt x="1454" y="801"/>
                  </a:cubicBezTo>
                  <a:cubicBezTo>
                    <a:pt x="1476" y="794"/>
                    <a:pt x="1491" y="786"/>
                    <a:pt x="1521" y="786"/>
                  </a:cubicBezTo>
                  <a:cubicBezTo>
                    <a:pt x="1581" y="786"/>
                    <a:pt x="1581" y="786"/>
                    <a:pt x="1581" y="786"/>
                  </a:cubicBezTo>
                  <a:cubicBezTo>
                    <a:pt x="1619" y="786"/>
                    <a:pt x="1634" y="809"/>
                    <a:pt x="1671" y="809"/>
                  </a:cubicBezTo>
                  <a:cubicBezTo>
                    <a:pt x="1686" y="809"/>
                    <a:pt x="1701" y="794"/>
                    <a:pt x="1716" y="794"/>
                  </a:cubicBezTo>
                  <a:cubicBezTo>
                    <a:pt x="1739" y="786"/>
                    <a:pt x="1746" y="794"/>
                    <a:pt x="1769" y="786"/>
                  </a:cubicBezTo>
                  <a:cubicBezTo>
                    <a:pt x="1784" y="786"/>
                    <a:pt x="1784" y="771"/>
                    <a:pt x="1791" y="771"/>
                  </a:cubicBezTo>
                  <a:cubicBezTo>
                    <a:pt x="1806" y="764"/>
                    <a:pt x="1814" y="756"/>
                    <a:pt x="1821" y="749"/>
                  </a:cubicBezTo>
                  <a:cubicBezTo>
                    <a:pt x="1844" y="704"/>
                    <a:pt x="1851" y="674"/>
                    <a:pt x="1851" y="622"/>
                  </a:cubicBezTo>
                  <a:cubicBezTo>
                    <a:pt x="1851" y="584"/>
                    <a:pt x="1844" y="569"/>
                    <a:pt x="1844" y="532"/>
                  </a:cubicBezTo>
                  <a:cubicBezTo>
                    <a:pt x="1844" y="509"/>
                    <a:pt x="1851" y="502"/>
                    <a:pt x="1859" y="479"/>
                  </a:cubicBezTo>
                  <a:cubicBezTo>
                    <a:pt x="1874" y="457"/>
                    <a:pt x="1888" y="442"/>
                    <a:pt x="1911" y="427"/>
                  </a:cubicBezTo>
                  <a:cubicBezTo>
                    <a:pt x="1926" y="419"/>
                    <a:pt x="1941" y="419"/>
                    <a:pt x="1964" y="404"/>
                  </a:cubicBezTo>
                  <a:cubicBezTo>
                    <a:pt x="1978" y="397"/>
                    <a:pt x="1986" y="389"/>
                    <a:pt x="2001" y="382"/>
                  </a:cubicBezTo>
                  <a:cubicBezTo>
                    <a:pt x="2016" y="374"/>
                    <a:pt x="2024" y="359"/>
                    <a:pt x="2038" y="352"/>
                  </a:cubicBezTo>
                  <a:cubicBezTo>
                    <a:pt x="2076" y="337"/>
                    <a:pt x="2106" y="337"/>
                    <a:pt x="2143" y="322"/>
                  </a:cubicBezTo>
                  <a:cubicBezTo>
                    <a:pt x="2166" y="314"/>
                    <a:pt x="2158" y="284"/>
                    <a:pt x="2158" y="254"/>
                  </a:cubicBezTo>
                  <a:cubicBezTo>
                    <a:pt x="2256" y="254"/>
                    <a:pt x="2256" y="254"/>
                    <a:pt x="2256" y="254"/>
                  </a:cubicBezTo>
                  <a:cubicBezTo>
                    <a:pt x="2286" y="254"/>
                    <a:pt x="2301" y="269"/>
                    <a:pt x="2331" y="269"/>
                  </a:cubicBezTo>
                  <a:cubicBezTo>
                    <a:pt x="2353" y="269"/>
                    <a:pt x="2368" y="262"/>
                    <a:pt x="2391" y="254"/>
                  </a:cubicBezTo>
                  <a:cubicBezTo>
                    <a:pt x="2398" y="247"/>
                    <a:pt x="2406" y="232"/>
                    <a:pt x="2413" y="232"/>
                  </a:cubicBezTo>
                  <a:cubicBezTo>
                    <a:pt x="2436" y="232"/>
                    <a:pt x="2436" y="232"/>
                    <a:pt x="2436" y="232"/>
                  </a:cubicBezTo>
                  <a:cubicBezTo>
                    <a:pt x="2436" y="262"/>
                    <a:pt x="2436" y="277"/>
                    <a:pt x="2436" y="299"/>
                  </a:cubicBezTo>
                  <a:cubicBezTo>
                    <a:pt x="2458" y="299"/>
                    <a:pt x="2473" y="307"/>
                    <a:pt x="2496" y="307"/>
                  </a:cubicBezTo>
                  <a:cubicBezTo>
                    <a:pt x="2511" y="307"/>
                    <a:pt x="2511" y="292"/>
                    <a:pt x="2518" y="292"/>
                  </a:cubicBezTo>
                  <a:cubicBezTo>
                    <a:pt x="2518" y="284"/>
                    <a:pt x="2526" y="292"/>
                    <a:pt x="2533" y="292"/>
                  </a:cubicBezTo>
                  <a:cubicBezTo>
                    <a:pt x="2533" y="299"/>
                    <a:pt x="2533" y="307"/>
                    <a:pt x="2541" y="314"/>
                  </a:cubicBezTo>
                  <a:cubicBezTo>
                    <a:pt x="2541" y="322"/>
                    <a:pt x="2541" y="329"/>
                    <a:pt x="2548" y="337"/>
                  </a:cubicBezTo>
                  <a:cubicBezTo>
                    <a:pt x="2548" y="344"/>
                    <a:pt x="2563" y="344"/>
                    <a:pt x="2571" y="344"/>
                  </a:cubicBezTo>
                  <a:cubicBezTo>
                    <a:pt x="2600" y="352"/>
                    <a:pt x="2623" y="367"/>
                    <a:pt x="2646" y="389"/>
                  </a:cubicBezTo>
                  <a:cubicBezTo>
                    <a:pt x="2668" y="412"/>
                    <a:pt x="2690" y="419"/>
                    <a:pt x="2720" y="427"/>
                  </a:cubicBezTo>
                  <a:cubicBezTo>
                    <a:pt x="2758" y="427"/>
                    <a:pt x="2765" y="472"/>
                    <a:pt x="2803" y="472"/>
                  </a:cubicBezTo>
                  <a:cubicBezTo>
                    <a:pt x="2818" y="472"/>
                    <a:pt x="2825" y="472"/>
                    <a:pt x="2840" y="464"/>
                  </a:cubicBezTo>
                  <a:cubicBezTo>
                    <a:pt x="2848" y="464"/>
                    <a:pt x="2848" y="457"/>
                    <a:pt x="2855" y="457"/>
                  </a:cubicBezTo>
                  <a:cubicBezTo>
                    <a:pt x="2953" y="457"/>
                    <a:pt x="2953" y="457"/>
                    <a:pt x="2953" y="457"/>
                  </a:cubicBezTo>
                  <a:cubicBezTo>
                    <a:pt x="2960" y="464"/>
                    <a:pt x="2960" y="472"/>
                    <a:pt x="2960" y="479"/>
                  </a:cubicBezTo>
                  <a:cubicBezTo>
                    <a:pt x="2960" y="494"/>
                    <a:pt x="2953" y="502"/>
                    <a:pt x="2953" y="517"/>
                  </a:cubicBezTo>
                  <a:cubicBezTo>
                    <a:pt x="2953" y="539"/>
                    <a:pt x="2953" y="547"/>
                    <a:pt x="2960" y="569"/>
                  </a:cubicBezTo>
                  <a:cubicBezTo>
                    <a:pt x="2960" y="576"/>
                    <a:pt x="2968" y="584"/>
                    <a:pt x="2968" y="599"/>
                  </a:cubicBezTo>
                  <a:cubicBezTo>
                    <a:pt x="2968" y="614"/>
                    <a:pt x="2960" y="629"/>
                    <a:pt x="2953" y="644"/>
                  </a:cubicBezTo>
                  <a:cubicBezTo>
                    <a:pt x="2953" y="666"/>
                    <a:pt x="2960" y="674"/>
                    <a:pt x="2953" y="696"/>
                  </a:cubicBezTo>
                  <a:cubicBezTo>
                    <a:pt x="2953" y="719"/>
                    <a:pt x="2945" y="734"/>
                    <a:pt x="2945" y="756"/>
                  </a:cubicBezTo>
                  <a:cubicBezTo>
                    <a:pt x="2945" y="771"/>
                    <a:pt x="2945" y="801"/>
                    <a:pt x="2968" y="801"/>
                  </a:cubicBezTo>
                  <a:cubicBezTo>
                    <a:pt x="2983" y="801"/>
                    <a:pt x="2983" y="779"/>
                    <a:pt x="3005" y="779"/>
                  </a:cubicBezTo>
                  <a:cubicBezTo>
                    <a:pt x="3020" y="779"/>
                    <a:pt x="3020" y="809"/>
                    <a:pt x="3028" y="824"/>
                  </a:cubicBezTo>
                  <a:cubicBezTo>
                    <a:pt x="3028" y="831"/>
                    <a:pt x="3035" y="839"/>
                    <a:pt x="3043" y="846"/>
                  </a:cubicBezTo>
                  <a:cubicBezTo>
                    <a:pt x="3043" y="854"/>
                    <a:pt x="3058" y="861"/>
                    <a:pt x="3058" y="869"/>
                  </a:cubicBezTo>
                  <a:cubicBezTo>
                    <a:pt x="3058" y="914"/>
                    <a:pt x="2998" y="929"/>
                    <a:pt x="2998" y="974"/>
                  </a:cubicBezTo>
                  <a:cubicBezTo>
                    <a:pt x="2998" y="989"/>
                    <a:pt x="3020" y="981"/>
                    <a:pt x="3043" y="989"/>
                  </a:cubicBezTo>
                  <a:cubicBezTo>
                    <a:pt x="3065" y="996"/>
                    <a:pt x="3080" y="1004"/>
                    <a:pt x="3103" y="1011"/>
                  </a:cubicBezTo>
                  <a:cubicBezTo>
                    <a:pt x="3080" y="1026"/>
                    <a:pt x="3065" y="1034"/>
                    <a:pt x="3043" y="1049"/>
                  </a:cubicBezTo>
                  <a:cubicBezTo>
                    <a:pt x="3035" y="1056"/>
                    <a:pt x="3035" y="1056"/>
                    <a:pt x="3028" y="1064"/>
                  </a:cubicBezTo>
                  <a:cubicBezTo>
                    <a:pt x="2990" y="1094"/>
                    <a:pt x="2960" y="1109"/>
                    <a:pt x="2915" y="1139"/>
                  </a:cubicBezTo>
                  <a:cubicBezTo>
                    <a:pt x="2908" y="1146"/>
                    <a:pt x="2893" y="1154"/>
                    <a:pt x="2878" y="1161"/>
                  </a:cubicBezTo>
                  <a:cubicBezTo>
                    <a:pt x="2863" y="1176"/>
                    <a:pt x="2855" y="1191"/>
                    <a:pt x="2833" y="1206"/>
                  </a:cubicBezTo>
                  <a:cubicBezTo>
                    <a:pt x="2803" y="1236"/>
                    <a:pt x="2773" y="1244"/>
                    <a:pt x="2743" y="1274"/>
                  </a:cubicBezTo>
                  <a:cubicBezTo>
                    <a:pt x="2713" y="1304"/>
                    <a:pt x="2698" y="1318"/>
                    <a:pt x="2668" y="1341"/>
                  </a:cubicBezTo>
                  <a:cubicBezTo>
                    <a:pt x="2616" y="1371"/>
                    <a:pt x="2608" y="1408"/>
                    <a:pt x="2586" y="1461"/>
                  </a:cubicBezTo>
                  <a:cubicBezTo>
                    <a:pt x="2563" y="1498"/>
                    <a:pt x="2541" y="1521"/>
                    <a:pt x="2533" y="1558"/>
                  </a:cubicBezTo>
                  <a:cubicBezTo>
                    <a:pt x="2526" y="1581"/>
                    <a:pt x="2518" y="1588"/>
                    <a:pt x="2511" y="1611"/>
                  </a:cubicBezTo>
                  <a:cubicBezTo>
                    <a:pt x="2488" y="1686"/>
                    <a:pt x="2473" y="1731"/>
                    <a:pt x="2458" y="1805"/>
                  </a:cubicBezTo>
                  <a:cubicBezTo>
                    <a:pt x="2443" y="1791"/>
                    <a:pt x="2443" y="1776"/>
                    <a:pt x="2428" y="1761"/>
                  </a:cubicBezTo>
                  <a:cubicBezTo>
                    <a:pt x="2421" y="1746"/>
                    <a:pt x="2413" y="1738"/>
                    <a:pt x="2406" y="1738"/>
                  </a:cubicBezTo>
                  <a:cubicBezTo>
                    <a:pt x="2398" y="1731"/>
                    <a:pt x="2383" y="1738"/>
                    <a:pt x="2376" y="1731"/>
                  </a:cubicBezTo>
                  <a:cubicBezTo>
                    <a:pt x="2368" y="1723"/>
                    <a:pt x="2376" y="1716"/>
                    <a:pt x="2368" y="1708"/>
                  </a:cubicBezTo>
                  <a:cubicBezTo>
                    <a:pt x="2368" y="1701"/>
                    <a:pt x="2361" y="1701"/>
                    <a:pt x="2361" y="1701"/>
                  </a:cubicBezTo>
                  <a:cubicBezTo>
                    <a:pt x="2353" y="1686"/>
                    <a:pt x="2353" y="1678"/>
                    <a:pt x="2346" y="1671"/>
                  </a:cubicBezTo>
                  <a:cubicBezTo>
                    <a:pt x="2323" y="1641"/>
                    <a:pt x="2301" y="1633"/>
                    <a:pt x="2286" y="1603"/>
                  </a:cubicBezTo>
                  <a:cubicBezTo>
                    <a:pt x="2286" y="1596"/>
                    <a:pt x="2286" y="1581"/>
                    <a:pt x="2286" y="1573"/>
                  </a:cubicBezTo>
                  <a:cubicBezTo>
                    <a:pt x="2271" y="1551"/>
                    <a:pt x="2248" y="1543"/>
                    <a:pt x="2226" y="1536"/>
                  </a:cubicBezTo>
                  <a:cubicBezTo>
                    <a:pt x="2211" y="1528"/>
                    <a:pt x="2196" y="1528"/>
                    <a:pt x="2188" y="1521"/>
                  </a:cubicBezTo>
                  <a:cubicBezTo>
                    <a:pt x="2181" y="1506"/>
                    <a:pt x="2181" y="1491"/>
                    <a:pt x="2173" y="1483"/>
                  </a:cubicBezTo>
                  <a:cubicBezTo>
                    <a:pt x="2158" y="1461"/>
                    <a:pt x="2136" y="1468"/>
                    <a:pt x="2113" y="1453"/>
                  </a:cubicBezTo>
                  <a:cubicBezTo>
                    <a:pt x="2098" y="1453"/>
                    <a:pt x="2091" y="1446"/>
                    <a:pt x="2083" y="1446"/>
                  </a:cubicBezTo>
                  <a:cubicBezTo>
                    <a:pt x="2068" y="1438"/>
                    <a:pt x="2053" y="1431"/>
                    <a:pt x="2038" y="1431"/>
                  </a:cubicBezTo>
                  <a:cubicBezTo>
                    <a:pt x="1986" y="1416"/>
                    <a:pt x="1956" y="1416"/>
                    <a:pt x="1904" y="1416"/>
                  </a:cubicBezTo>
                  <a:cubicBezTo>
                    <a:pt x="1859" y="1416"/>
                    <a:pt x="1836" y="1408"/>
                    <a:pt x="1799" y="1423"/>
                  </a:cubicBezTo>
                  <a:cubicBezTo>
                    <a:pt x="1754" y="1446"/>
                    <a:pt x="1739" y="1476"/>
                    <a:pt x="1694" y="1491"/>
                  </a:cubicBezTo>
                  <a:cubicBezTo>
                    <a:pt x="1679" y="1498"/>
                    <a:pt x="1664" y="1506"/>
                    <a:pt x="1649" y="1513"/>
                  </a:cubicBezTo>
                  <a:cubicBezTo>
                    <a:pt x="1626" y="1521"/>
                    <a:pt x="1611" y="1521"/>
                    <a:pt x="1596" y="1528"/>
                  </a:cubicBezTo>
                  <a:cubicBezTo>
                    <a:pt x="1574" y="1536"/>
                    <a:pt x="1559" y="1543"/>
                    <a:pt x="1544" y="1558"/>
                  </a:cubicBezTo>
                  <a:cubicBezTo>
                    <a:pt x="1529" y="1573"/>
                    <a:pt x="1521" y="1581"/>
                    <a:pt x="1514" y="1596"/>
                  </a:cubicBezTo>
                  <a:cubicBezTo>
                    <a:pt x="1506" y="1611"/>
                    <a:pt x="1506" y="1626"/>
                    <a:pt x="1499" y="1626"/>
                  </a:cubicBezTo>
                  <a:cubicBezTo>
                    <a:pt x="1484" y="1626"/>
                    <a:pt x="1476" y="1611"/>
                    <a:pt x="1461" y="1611"/>
                  </a:cubicBezTo>
                  <a:cubicBezTo>
                    <a:pt x="1454" y="1611"/>
                    <a:pt x="1447" y="1611"/>
                    <a:pt x="1439" y="1611"/>
                  </a:cubicBezTo>
                  <a:cubicBezTo>
                    <a:pt x="1439" y="1663"/>
                    <a:pt x="1401" y="1693"/>
                    <a:pt x="1401" y="1746"/>
                  </a:cubicBezTo>
                  <a:cubicBezTo>
                    <a:pt x="1401" y="1776"/>
                    <a:pt x="1416" y="1791"/>
                    <a:pt x="1416" y="1828"/>
                  </a:cubicBezTo>
                  <a:cubicBezTo>
                    <a:pt x="1416" y="1851"/>
                    <a:pt x="1401" y="1858"/>
                    <a:pt x="1387" y="1873"/>
                  </a:cubicBezTo>
                  <a:cubicBezTo>
                    <a:pt x="1379" y="1888"/>
                    <a:pt x="1387" y="1903"/>
                    <a:pt x="1379" y="1911"/>
                  </a:cubicBezTo>
                  <a:cubicBezTo>
                    <a:pt x="1371" y="1918"/>
                    <a:pt x="1364" y="1918"/>
                    <a:pt x="1357" y="1918"/>
                  </a:cubicBezTo>
                  <a:cubicBezTo>
                    <a:pt x="1349" y="1918"/>
                    <a:pt x="1349" y="1911"/>
                    <a:pt x="1341" y="1903"/>
                  </a:cubicBezTo>
                  <a:cubicBezTo>
                    <a:pt x="1334" y="1948"/>
                    <a:pt x="1319" y="1970"/>
                    <a:pt x="1296" y="2008"/>
                  </a:cubicBezTo>
                  <a:cubicBezTo>
                    <a:pt x="1296" y="2015"/>
                    <a:pt x="1289" y="2023"/>
                    <a:pt x="1289" y="2030"/>
                  </a:cubicBezTo>
                  <a:cubicBezTo>
                    <a:pt x="1282" y="2038"/>
                    <a:pt x="1274" y="2038"/>
                    <a:pt x="1274" y="2038"/>
                  </a:cubicBezTo>
                  <a:cubicBezTo>
                    <a:pt x="1252" y="2068"/>
                    <a:pt x="1237" y="2083"/>
                    <a:pt x="1214" y="2113"/>
                  </a:cubicBezTo>
                  <a:cubicBezTo>
                    <a:pt x="1207" y="2105"/>
                    <a:pt x="1199" y="2098"/>
                    <a:pt x="1177" y="2098"/>
                  </a:cubicBezTo>
                  <a:cubicBezTo>
                    <a:pt x="1169" y="2098"/>
                    <a:pt x="1169" y="2105"/>
                    <a:pt x="1162" y="2113"/>
                  </a:cubicBezTo>
                  <a:cubicBezTo>
                    <a:pt x="1147" y="2135"/>
                    <a:pt x="1147" y="2143"/>
                    <a:pt x="1139" y="2165"/>
                  </a:cubicBezTo>
                  <a:cubicBezTo>
                    <a:pt x="1132" y="2180"/>
                    <a:pt x="1132" y="2188"/>
                    <a:pt x="1132" y="2203"/>
                  </a:cubicBezTo>
                  <a:cubicBezTo>
                    <a:pt x="1132" y="2218"/>
                    <a:pt x="1124" y="2225"/>
                    <a:pt x="1124" y="2240"/>
                  </a:cubicBezTo>
                  <a:cubicBezTo>
                    <a:pt x="1124" y="2263"/>
                    <a:pt x="1139" y="2270"/>
                    <a:pt x="1139" y="2293"/>
                  </a:cubicBezTo>
                  <a:cubicBezTo>
                    <a:pt x="1139" y="2300"/>
                    <a:pt x="1132" y="2308"/>
                    <a:pt x="1132" y="2315"/>
                  </a:cubicBezTo>
                  <a:cubicBezTo>
                    <a:pt x="1117" y="2315"/>
                    <a:pt x="1102" y="2323"/>
                    <a:pt x="1087" y="2315"/>
                  </a:cubicBezTo>
                  <a:cubicBezTo>
                    <a:pt x="1087" y="2345"/>
                    <a:pt x="1079" y="2360"/>
                    <a:pt x="1079" y="2390"/>
                  </a:cubicBezTo>
                  <a:cubicBezTo>
                    <a:pt x="1079" y="2413"/>
                    <a:pt x="1109" y="2413"/>
                    <a:pt x="1117" y="2435"/>
                  </a:cubicBezTo>
                  <a:cubicBezTo>
                    <a:pt x="1124" y="2450"/>
                    <a:pt x="1124" y="2458"/>
                    <a:pt x="1124" y="2473"/>
                  </a:cubicBezTo>
                  <a:cubicBezTo>
                    <a:pt x="1132" y="2487"/>
                    <a:pt x="1139" y="2487"/>
                    <a:pt x="1139" y="2503"/>
                  </a:cubicBezTo>
                  <a:lnTo>
                    <a:pt x="1132" y="2510"/>
                  </a:lnTo>
                  <a:cubicBezTo>
                    <a:pt x="1117" y="2503"/>
                    <a:pt x="1102" y="2503"/>
                    <a:pt x="1094" y="2487"/>
                  </a:cubicBezTo>
                  <a:cubicBezTo>
                    <a:pt x="1079" y="2480"/>
                    <a:pt x="1079" y="2458"/>
                    <a:pt x="1064" y="2450"/>
                  </a:cubicBezTo>
                  <a:cubicBezTo>
                    <a:pt x="1049" y="2443"/>
                    <a:pt x="1034" y="2443"/>
                    <a:pt x="1012" y="2443"/>
                  </a:cubicBezTo>
                  <a:cubicBezTo>
                    <a:pt x="974" y="2443"/>
                    <a:pt x="944" y="2450"/>
                    <a:pt x="914" y="2473"/>
                  </a:cubicBezTo>
                  <a:cubicBezTo>
                    <a:pt x="899" y="2480"/>
                    <a:pt x="892" y="2487"/>
                    <a:pt x="877" y="2487"/>
                  </a:cubicBezTo>
                  <a:cubicBezTo>
                    <a:pt x="869" y="2487"/>
                    <a:pt x="869" y="2487"/>
                    <a:pt x="862" y="2487"/>
                  </a:cubicBezTo>
                  <a:cubicBezTo>
                    <a:pt x="839" y="2473"/>
                    <a:pt x="832" y="2465"/>
                    <a:pt x="817" y="2450"/>
                  </a:cubicBezTo>
                  <a:cubicBezTo>
                    <a:pt x="817" y="2450"/>
                    <a:pt x="809" y="2450"/>
                    <a:pt x="802" y="2450"/>
                  </a:cubicBezTo>
                  <a:cubicBezTo>
                    <a:pt x="794" y="2443"/>
                    <a:pt x="794" y="2420"/>
                    <a:pt x="787" y="2420"/>
                  </a:cubicBezTo>
                  <a:cubicBezTo>
                    <a:pt x="757" y="2420"/>
                    <a:pt x="742" y="2450"/>
                    <a:pt x="712" y="2450"/>
                  </a:cubicBezTo>
                  <a:cubicBezTo>
                    <a:pt x="705" y="2450"/>
                    <a:pt x="705" y="2443"/>
                    <a:pt x="697" y="2443"/>
                  </a:cubicBezTo>
                  <a:cubicBezTo>
                    <a:pt x="742" y="2383"/>
                    <a:pt x="742" y="2338"/>
                    <a:pt x="787" y="2278"/>
                  </a:cubicBezTo>
                  <a:cubicBezTo>
                    <a:pt x="772" y="2263"/>
                    <a:pt x="757" y="2255"/>
                    <a:pt x="742" y="2255"/>
                  </a:cubicBezTo>
                  <a:cubicBezTo>
                    <a:pt x="645" y="2255"/>
                    <a:pt x="645" y="2255"/>
                    <a:pt x="645" y="2255"/>
                  </a:cubicBezTo>
                  <a:cubicBezTo>
                    <a:pt x="629" y="2248"/>
                    <a:pt x="622" y="2233"/>
                    <a:pt x="607" y="2225"/>
                  </a:cubicBezTo>
                  <a:cubicBezTo>
                    <a:pt x="599" y="2225"/>
                    <a:pt x="599" y="2218"/>
                    <a:pt x="592" y="2218"/>
                  </a:cubicBezTo>
                  <a:cubicBezTo>
                    <a:pt x="577" y="2218"/>
                    <a:pt x="562" y="2225"/>
                    <a:pt x="555" y="2218"/>
                  </a:cubicBezTo>
                  <a:cubicBezTo>
                    <a:pt x="547" y="2218"/>
                    <a:pt x="555" y="2210"/>
                    <a:pt x="547" y="2203"/>
                  </a:cubicBezTo>
                  <a:cubicBezTo>
                    <a:pt x="547" y="2203"/>
                    <a:pt x="540" y="2203"/>
                    <a:pt x="540" y="2195"/>
                  </a:cubicBezTo>
                  <a:cubicBezTo>
                    <a:pt x="540" y="2188"/>
                    <a:pt x="547" y="2188"/>
                    <a:pt x="547" y="2180"/>
                  </a:cubicBezTo>
                  <a:cubicBezTo>
                    <a:pt x="570" y="2180"/>
                    <a:pt x="570" y="2180"/>
                    <a:pt x="570" y="2180"/>
                  </a:cubicBezTo>
                  <a:cubicBezTo>
                    <a:pt x="547" y="2135"/>
                    <a:pt x="532" y="2113"/>
                    <a:pt x="502" y="2068"/>
                  </a:cubicBezTo>
                  <a:cubicBezTo>
                    <a:pt x="510" y="2068"/>
                    <a:pt x="517" y="2060"/>
                    <a:pt x="525" y="2053"/>
                  </a:cubicBezTo>
                  <a:cubicBezTo>
                    <a:pt x="517" y="2053"/>
                    <a:pt x="510" y="2053"/>
                    <a:pt x="510" y="2045"/>
                  </a:cubicBezTo>
                  <a:cubicBezTo>
                    <a:pt x="510" y="2030"/>
                    <a:pt x="517" y="2023"/>
                    <a:pt x="525" y="2008"/>
                  </a:cubicBezTo>
                  <a:cubicBezTo>
                    <a:pt x="525" y="2000"/>
                    <a:pt x="525" y="1993"/>
                    <a:pt x="525" y="1985"/>
                  </a:cubicBezTo>
                  <a:cubicBezTo>
                    <a:pt x="525" y="1978"/>
                    <a:pt x="540" y="1978"/>
                    <a:pt x="540" y="1970"/>
                  </a:cubicBezTo>
                  <a:cubicBezTo>
                    <a:pt x="540" y="1955"/>
                    <a:pt x="510" y="1948"/>
                    <a:pt x="487" y="1948"/>
                  </a:cubicBezTo>
                  <a:cubicBezTo>
                    <a:pt x="495" y="1948"/>
                    <a:pt x="487" y="1941"/>
                    <a:pt x="487" y="1941"/>
                  </a:cubicBezTo>
                  <a:cubicBezTo>
                    <a:pt x="495" y="1933"/>
                    <a:pt x="502" y="1925"/>
                    <a:pt x="502" y="1911"/>
                  </a:cubicBezTo>
                  <a:cubicBezTo>
                    <a:pt x="502" y="1903"/>
                    <a:pt x="502" y="1895"/>
                    <a:pt x="495" y="1888"/>
                  </a:cubicBezTo>
                  <a:cubicBezTo>
                    <a:pt x="517" y="1895"/>
                    <a:pt x="532" y="1903"/>
                    <a:pt x="555" y="1911"/>
                  </a:cubicBezTo>
                  <a:cubicBezTo>
                    <a:pt x="562" y="1895"/>
                    <a:pt x="555" y="1881"/>
                    <a:pt x="555" y="1865"/>
                  </a:cubicBezTo>
                  <a:cubicBezTo>
                    <a:pt x="562" y="1843"/>
                    <a:pt x="585" y="1835"/>
                    <a:pt x="585" y="1821"/>
                  </a:cubicBezTo>
                  <a:cubicBezTo>
                    <a:pt x="585" y="1813"/>
                    <a:pt x="585" y="1805"/>
                    <a:pt x="585" y="1805"/>
                  </a:cubicBezTo>
                  <a:cubicBezTo>
                    <a:pt x="577" y="1798"/>
                    <a:pt x="570" y="1805"/>
                    <a:pt x="570" y="1798"/>
                  </a:cubicBezTo>
                  <a:cubicBezTo>
                    <a:pt x="562" y="1791"/>
                    <a:pt x="562" y="1783"/>
                    <a:pt x="555" y="1776"/>
                  </a:cubicBezTo>
                  <a:cubicBezTo>
                    <a:pt x="547" y="1768"/>
                    <a:pt x="540" y="1768"/>
                    <a:pt x="532" y="1761"/>
                  </a:cubicBezTo>
                  <a:cubicBezTo>
                    <a:pt x="540" y="1746"/>
                    <a:pt x="547" y="1738"/>
                    <a:pt x="547" y="1723"/>
                  </a:cubicBezTo>
                  <a:cubicBezTo>
                    <a:pt x="540" y="1723"/>
                    <a:pt x="532" y="1716"/>
                    <a:pt x="525" y="1716"/>
                  </a:cubicBezTo>
                  <a:cubicBezTo>
                    <a:pt x="510" y="1716"/>
                    <a:pt x="502" y="1723"/>
                    <a:pt x="487" y="1723"/>
                  </a:cubicBezTo>
                  <a:cubicBezTo>
                    <a:pt x="465" y="1723"/>
                    <a:pt x="450" y="1716"/>
                    <a:pt x="427" y="1716"/>
                  </a:cubicBezTo>
                  <a:cubicBezTo>
                    <a:pt x="427" y="1678"/>
                    <a:pt x="427" y="1678"/>
                    <a:pt x="427" y="1678"/>
                  </a:cubicBezTo>
                  <a:cubicBezTo>
                    <a:pt x="427" y="1663"/>
                    <a:pt x="435" y="1648"/>
                    <a:pt x="450" y="1633"/>
                  </a:cubicBezTo>
                  <a:cubicBezTo>
                    <a:pt x="435" y="1633"/>
                    <a:pt x="420" y="1626"/>
                    <a:pt x="420" y="1611"/>
                  </a:cubicBezTo>
                  <a:cubicBezTo>
                    <a:pt x="420" y="1596"/>
                    <a:pt x="427" y="1581"/>
                    <a:pt x="427" y="1566"/>
                  </a:cubicBezTo>
                  <a:cubicBezTo>
                    <a:pt x="427" y="1543"/>
                    <a:pt x="412" y="1536"/>
                    <a:pt x="412" y="1513"/>
                  </a:cubicBezTo>
                  <a:cubicBezTo>
                    <a:pt x="360" y="1513"/>
                    <a:pt x="360" y="1513"/>
                    <a:pt x="360" y="1513"/>
                  </a:cubicBezTo>
                  <a:cubicBezTo>
                    <a:pt x="345" y="1513"/>
                    <a:pt x="330" y="1521"/>
                    <a:pt x="307" y="1528"/>
                  </a:cubicBezTo>
                  <a:cubicBezTo>
                    <a:pt x="285" y="1536"/>
                    <a:pt x="262" y="1543"/>
                    <a:pt x="240" y="1558"/>
                  </a:cubicBezTo>
                  <a:cubicBezTo>
                    <a:pt x="225" y="1566"/>
                    <a:pt x="210" y="1573"/>
                    <a:pt x="195" y="1588"/>
                  </a:cubicBezTo>
                  <a:cubicBezTo>
                    <a:pt x="180" y="1596"/>
                    <a:pt x="172" y="1596"/>
                    <a:pt x="158" y="1611"/>
                  </a:cubicBezTo>
                  <a:cubicBezTo>
                    <a:pt x="142" y="1611"/>
                    <a:pt x="142" y="1626"/>
                    <a:pt x="128" y="1626"/>
                  </a:cubicBezTo>
                  <a:cubicBezTo>
                    <a:pt x="120" y="1626"/>
                    <a:pt x="120" y="1618"/>
                    <a:pt x="105" y="1618"/>
                  </a:cubicBezTo>
                  <a:cubicBezTo>
                    <a:pt x="90" y="1618"/>
                    <a:pt x="82" y="1626"/>
                    <a:pt x="68" y="1633"/>
                  </a:cubicBezTo>
                  <a:cubicBezTo>
                    <a:pt x="52" y="1641"/>
                    <a:pt x="0" y="1663"/>
                    <a:pt x="23" y="1633"/>
                  </a:cubicBezTo>
                  <a:cubicBezTo>
                    <a:pt x="45" y="1603"/>
                    <a:pt x="68" y="1596"/>
                    <a:pt x="105" y="1581"/>
                  </a:cubicBezTo>
                  <a:cubicBezTo>
                    <a:pt x="150" y="1551"/>
                    <a:pt x="180" y="1536"/>
                    <a:pt x="225" y="1521"/>
                  </a:cubicBezTo>
                  <a:cubicBezTo>
                    <a:pt x="262" y="1506"/>
                    <a:pt x="285" y="1491"/>
                    <a:pt x="315" y="1476"/>
                  </a:cubicBezTo>
                  <a:cubicBezTo>
                    <a:pt x="345" y="1461"/>
                    <a:pt x="367" y="1453"/>
                    <a:pt x="405" y="1438"/>
                  </a:cubicBezTo>
                  <a:cubicBezTo>
                    <a:pt x="405" y="1431"/>
                    <a:pt x="412" y="1423"/>
                    <a:pt x="412" y="1423"/>
                  </a:cubicBezTo>
                  <a:cubicBezTo>
                    <a:pt x="427" y="1408"/>
                    <a:pt x="435" y="1401"/>
                    <a:pt x="450" y="1386"/>
                  </a:cubicBezTo>
                  <a:cubicBezTo>
                    <a:pt x="465" y="1371"/>
                    <a:pt x="480" y="1364"/>
                    <a:pt x="495" y="1341"/>
                  </a:cubicBezTo>
                  <a:cubicBezTo>
                    <a:pt x="510" y="1318"/>
                    <a:pt x="517" y="1311"/>
                    <a:pt x="540" y="1296"/>
                  </a:cubicBezTo>
                  <a:cubicBezTo>
                    <a:pt x="585" y="1274"/>
                    <a:pt x="615" y="1266"/>
                    <a:pt x="652" y="1236"/>
                  </a:cubicBezTo>
                  <a:cubicBezTo>
                    <a:pt x="675" y="1221"/>
                    <a:pt x="689" y="1214"/>
                    <a:pt x="712" y="1191"/>
                  </a:cubicBezTo>
                  <a:cubicBezTo>
                    <a:pt x="727" y="1161"/>
                    <a:pt x="742" y="1154"/>
                    <a:pt x="757" y="1124"/>
                  </a:cubicBezTo>
                  <a:cubicBezTo>
                    <a:pt x="757" y="1109"/>
                    <a:pt x="757" y="1094"/>
                    <a:pt x="757" y="1071"/>
                  </a:cubicBezTo>
                  <a:cubicBezTo>
                    <a:pt x="764" y="1049"/>
                    <a:pt x="764" y="1041"/>
                    <a:pt x="764" y="1019"/>
                  </a:cubicBezTo>
                  <a:cubicBezTo>
                    <a:pt x="764" y="996"/>
                    <a:pt x="757" y="989"/>
                    <a:pt x="757" y="966"/>
                  </a:cubicBezTo>
                  <a:close/>
                  <a:moveTo>
                    <a:pt x="2458" y="52"/>
                  </a:moveTo>
                  <a:lnTo>
                    <a:pt x="2458" y="52"/>
                  </a:lnTo>
                  <a:cubicBezTo>
                    <a:pt x="2458" y="59"/>
                    <a:pt x="2466" y="59"/>
                    <a:pt x="2466" y="67"/>
                  </a:cubicBezTo>
                  <a:cubicBezTo>
                    <a:pt x="2466" y="82"/>
                    <a:pt x="2451" y="89"/>
                    <a:pt x="2443" y="105"/>
                  </a:cubicBezTo>
                  <a:cubicBezTo>
                    <a:pt x="2458" y="105"/>
                    <a:pt x="2466" y="97"/>
                    <a:pt x="2481" y="97"/>
                  </a:cubicBezTo>
                  <a:cubicBezTo>
                    <a:pt x="2496" y="97"/>
                    <a:pt x="2518" y="105"/>
                    <a:pt x="2518" y="119"/>
                  </a:cubicBezTo>
                  <a:cubicBezTo>
                    <a:pt x="2518" y="142"/>
                    <a:pt x="2518" y="157"/>
                    <a:pt x="2518" y="187"/>
                  </a:cubicBezTo>
                  <a:cubicBezTo>
                    <a:pt x="2526" y="187"/>
                    <a:pt x="2526" y="187"/>
                    <a:pt x="2526" y="187"/>
                  </a:cubicBezTo>
                  <a:cubicBezTo>
                    <a:pt x="2533" y="157"/>
                    <a:pt x="2541" y="142"/>
                    <a:pt x="2571" y="127"/>
                  </a:cubicBezTo>
                  <a:cubicBezTo>
                    <a:pt x="2578" y="127"/>
                    <a:pt x="2578" y="119"/>
                    <a:pt x="2586" y="119"/>
                  </a:cubicBezTo>
                  <a:cubicBezTo>
                    <a:pt x="2593" y="119"/>
                    <a:pt x="2600" y="127"/>
                    <a:pt x="2608" y="135"/>
                  </a:cubicBezTo>
                  <a:cubicBezTo>
                    <a:pt x="2608" y="142"/>
                    <a:pt x="2608" y="149"/>
                    <a:pt x="2608" y="157"/>
                  </a:cubicBezTo>
                  <a:cubicBezTo>
                    <a:pt x="2616" y="165"/>
                    <a:pt x="2616" y="172"/>
                    <a:pt x="2630" y="172"/>
                  </a:cubicBezTo>
                  <a:cubicBezTo>
                    <a:pt x="2630" y="172"/>
                    <a:pt x="2630" y="172"/>
                    <a:pt x="2638" y="172"/>
                  </a:cubicBezTo>
                  <a:cubicBezTo>
                    <a:pt x="2638" y="135"/>
                    <a:pt x="2646" y="119"/>
                    <a:pt x="2653" y="82"/>
                  </a:cubicBezTo>
                  <a:cubicBezTo>
                    <a:pt x="2653" y="67"/>
                    <a:pt x="2660" y="59"/>
                    <a:pt x="2660" y="45"/>
                  </a:cubicBezTo>
                  <a:cubicBezTo>
                    <a:pt x="2660" y="30"/>
                    <a:pt x="2660" y="30"/>
                    <a:pt x="2653" y="15"/>
                  </a:cubicBezTo>
                  <a:lnTo>
                    <a:pt x="2653" y="7"/>
                  </a:lnTo>
                  <a:cubicBezTo>
                    <a:pt x="2646" y="0"/>
                    <a:pt x="2646" y="0"/>
                    <a:pt x="2638" y="0"/>
                  </a:cubicBezTo>
                  <a:cubicBezTo>
                    <a:pt x="2616" y="0"/>
                    <a:pt x="2608" y="7"/>
                    <a:pt x="2593" y="7"/>
                  </a:cubicBezTo>
                  <a:cubicBezTo>
                    <a:pt x="2586" y="15"/>
                    <a:pt x="2578" y="15"/>
                    <a:pt x="2571" y="15"/>
                  </a:cubicBezTo>
                  <a:cubicBezTo>
                    <a:pt x="2548" y="22"/>
                    <a:pt x="2533" y="22"/>
                    <a:pt x="2518" y="30"/>
                  </a:cubicBezTo>
                  <a:cubicBezTo>
                    <a:pt x="2503" y="37"/>
                    <a:pt x="2496" y="45"/>
                    <a:pt x="2481" y="45"/>
                  </a:cubicBezTo>
                  <a:cubicBezTo>
                    <a:pt x="2473" y="45"/>
                    <a:pt x="2458" y="45"/>
                    <a:pt x="2458" y="52"/>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134"/>
            <p:cNvSpPr>
              <a:spLocks noChangeArrowheads="1"/>
            </p:cNvSpPr>
            <p:nvPr/>
          </p:nvSpPr>
          <p:spPr bwMode="auto">
            <a:xfrm>
              <a:off x="5012988" y="9262490"/>
              <a:ext cx="1305038" cy="1375618"/>
            </a:xfrm>
            <a:custGeom>
              <a:avLst/>
              <a:gdLst>
                <a:gd name="T0" fmla="*/ 472 w 3021"/>
                <a:gd name="T1" fmla="*/ 2076 h 3186"/>
                <a:gd name="T2" fmla="*/ 554 w 3021"/>
                <a:gd name="T3" fmla="*/ 2188 h 3186"/>
                <a:gd name="T4" fmla="*/ 786 w 3021"/>
                <a:gd name="T5" fmla="*/ 2076 h 3186"/>
                <a:gd name="T6" fmla="*/ 749 w 3021"/>
                <a:gd name="T7" fmla="*/ 1896 h 3186"/>
                <a:gd name="T8" fmla="*/ 846 w 3021"/>
                <a:gd name="T9" fmla="*/ 1724 h 3186"/>
                <a:gd name="T10" fmla="*/ 779 w 3021"/>
                <a:gd name="T11" fmla="*/ 1686 h 3186"/>
                <a:gd name="T12" fmla="*/ 621 w 3021"/>
                <a:gd name="T13" fmla="*/ 1828 h 3186"/>
                <a:gd name="T14" fmla="*/ 487 w 3021"/>
                <a:gd name="T15" fmla="*/ 2001 h 3186"/>
                <a:gd name="T16" fmla="*/ 292 w 3021"/>
                <a:gd name="T17" fmla="*/ 157 h 3186"/>
                <a:gd name="T18" fmla="*/ 584 w 3021"/>
                <a:gd name="T19" fmla="*/ 127 h 3186"/>
                <a:gd name="T20" fmla="*/ 824 w 3021"/>
                <a:gd name="T21" fmla="*/ 120 h 3186"/>
                <a:gd name="T22" fmla="*/ 1041 w 3021"/>
                <a:gd name="T23" fmla="*/ 15 h 3186"/>
                <a:gd name="T24" fmla="*/ 1056 w 3021"/>
                <a:gd name="T25" fmla="*/ 307 h 3186"/>
                <a:gd name="T26" fmla="*/ 1289 w 3021"/>
                <a:gd name="T27" fmla="*/ 292 h 3186"/>
                <a:gd name="T28" fmla="*/ 1378 w 3021"/>
                <a:gd name="T29" fmla="*/ 427 h 3186"/>
                <a:gd name="T30" fmla="*/ 1611 w 3021"/>
                <a:gd name="T31" fmla="*/ 577 h 3186"/>
                <a:gd name="T32" fmla="*/ 1806 w 3021"/>
                <a:gd name="T33" fmla="*/ 480 h 3186"/>
                <a:gd name="T34" fmla="*/ 1896 w 3021"/>
                <a:gd name="T35" fmla="*/ 375 h 3186"/>
                <a:gd name="T36" fmla="*/ 2038 w 3021"/>
                <a:gd name="T37" fmla="*/ 330 h 3186"/>
                <a:gd name="T38" fmla="*/ 2210 w 3021"/>
                <a:gd name="T39" fmla="*/ 217 h 3186"/>
                <a:gd name="T40" fmla="*/ 2263 w 3021"/>
                <a:gd name="T41" fmla="*/ 127 h 3186"/>
                <a:gd name="T42" fmla="*/ 2353 w 3021"/>
                <a:gd name="T43" fmla="*/ 225 h 3186"/>
                <a:gd name="T44" fmla="*/ 2458 w 3021"/>
                <a:gd name="T45" fmla="*/ 465 h 3186"/>
                <a:gd name="T46" fmla="*/ 2458 w 3021"/>
                <a:gd name="T47" fmla="*/ 734 h 3186"/>
                <a:gd name="T48" fmla="*/ 2668 w 3021"/>
                <a:gd name="T49" fmla="*/ 817 h 3186"/>
                <a:gd name="T50" fmla="*/ 2810 w 3021"/>
                <a:gd name="T51" fmla="*/ 967 h 3186"/>
                <a:gd name="T52" fmla="*/ 2757 w 3021"/>
                <a:gd name="T53" fmla="*/ 1034 h 3186"/>
                <a:gd name="T54" fmla="*/ 2570 w 3021"/>
                <a:gd name="T55" fmla="*/ 1461 h 3186"/>
                <a:gd name="T56" fmla="*/ 2765 w 3021"/>
                <a:gd name="T57" fmla="*/ 1671 h 3186"/>
                <a:gd name="T58" fmla="*/ 3012 w 3021"/>
                <a:gd name="T59" fmla="*/ 1933 h 3186"/>
                <a:gd name="T60" fmla="*/ 2922 w 3021"/>
                <a:gd name="T61" fmla="*/ 2038 h 3186"/>
                <a:gd name="T62" fmla="*/ 2585 w 3021"/>
                <a:gd name="T63" fmla="*/ 2091 h 3186"/>
                <a:gd name="T64" fmla="*/ 2360 w 3021"/>
                <a:gd name="T65" fmla="*/ 2203 h 3186"/>
                <a:gd name="T66" fmla="*/ 2240 w 3021"/>
                <a:gd name="T67" fmla="*/ 2323 h 3186"/>
                <a:gd name="T68" fmla="*/ 2210 w 3021"/>
                <a:gd name="T69" fmla="*/ 2533 h 3186"/>
                <a:gd name="T70" fmla="*/ 2023 w 3021"/>
                <a:gd name="T71" fmla="*/ 2773 h 3186"/>
                <a:gd name="T72" fmla="*/ 1806 w 3021"/>
                <a:gd name="T73" fmla="*/ 3117 h 3186"/>
                <a:gd name="T74" fmla="*/ 1349 w 3021"/>
                <a:gd name="T75" fmla="*/ 3043 h 3186"/>
                <a:gd name="T76" fmla="*/ 1311 w 3021"/>
                <a:gd name="T77" fmla="*/ 2848 h 3186"/>
                <a:gd name="T78" fmla="*/ 981 w 3021"/>
                <a:gd name="T79" fmla="*/ 2600 h 3186"/>
                <a:gd name="T80" fmla="*/ 959 w 3021"/>
                <a:gd name="T81" fmla="*/ 2345 h 3186"/>
                <a:gd name="T82" fmla="*/ 944 w 3021"/>
                <a:gd name="T83" fmla="*/ 2083 h 3186"/>
                <a:gd name="T84" fmla="*/ 1236 w 3021"/>
                <a:gd name="T85" fmla="*/ 1821 h 3186"/>
                <a:gd name="T86" fmla="*/ 1296 w 3021"/>
                <a:gd name="T87" fmla="*/ 1521 h 3186"/>
                <a:gd name="T88" fmla="*/ 959 w 3021"/>
                <a:gd name="T89" fmla="*/ 1574 h 3186"/>
                <a:gd name="T90" fmla="*/ 727 w 3021"/>
                <a:gd name="T91" fmla="*/ 1506 h 3186"/>
                <a:gd name="T92" fmla="*/ 329 w 3021"/>
                <a:gd name="T93" fmla="*/ 1379 h 3186"/>
                <a:gd name="T94" fmla="*/ 82 w 3021"/>
                <a:gd name="T95" fmla="*/ 1454 h 3186"/>
                <a:gd name="T96" fmla="*/ 15 w 3021"/>
                <a:gd name="T97" fmla="*/ 1304 h 3186"/>
                <a:gd name="T98" fmla="*/ 15 w 3021"/>
                <a:gd name="T99" fmla="*/ 1049 h 3186"/>
                <a:gd name="T100" fmla="*/ 172 w 3021"/>
                <a:gd name="T101" fmla="*/ 832 h 3186"/>
                <a:gd name="T102" fmla="*/ 180 w 3021"/>
                <a:gd name="T103" fmla="*/ 727 h 3186"/>
                <a:gd name="T104" fmla="*/ 269 w 3021"/>
                <a:gd name="T105" fmla="*/ 592 h 3186"/>
                <a:gd name="T106" fmla="*/ 202 w 3021"/>
                <a:gd name="T107" fmla="*/ 420 h 3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21" h="3186">
                  <a:moveTo>
                    <a:pt x="472" y="2016"/>
                  </a:moveTo>
                  <a:lnTo>
                    <a:pt x="472" y="2016"/>
                  </a:lnTo>
                  <a:cubicBezTo>
                    <a:pt x="479" y="2023"/>
                    <a:pt x="479" y="2023"/>
                    <a:pt x="479" y="2023"/>
                  </a:cubicBezTo>
                  <a:cubicBezTo>
                    <a:pt x="472" y="2038"/>
                    <a:pt x="464" y="2046"/>
                    <a:pt x="464" y="2053"/>
                  </a:cubicBezTo>
                  <a:lnTo>
                    <a:pt x="464" y="2061"/>
                  </a:lnTo>
                  <a:cubicBezTo>
                    <a:pt x="464" y="2068"/>
                    <a:pt x="464" y="2068"/>
                    <a:pt x="472" y="2076"/>
                  </a:cubicBezTo>
                  <a:cubicBezTo>
                    <a:pt x="479" y="2083"/>
                    <a:pt x="479" y="2091"/>
                    <a:pt x="487" y="2106"/>
                  </a:cubicBezTo>
                  <a:cubicBezTo>
                    <a:pt x="494" y="2113"/>
                    <a:pt x="502" y="2121"/>
                    <a:pt x="509" y="2136"/>
                  </a:cubicBezTo>
                  <a:cubicBezTo>
                    <a:pt x="517" y="2143"/>
                    <a:pt x="517" y="2143"/>
                    <a:pt x="524" y="2151"/>
                  </a:cubicBezTo>
                  <a:cubicBezTo>
                    <a:pt x="524" y="2158"/>
                    <a:pt x="532" y="2166"/>
                    <a:pt x="539" y="2173"/>
                  </a:cubicBezTo>
                  <a:cubicBezTo>
                    <a:pt x="547" y="2173"/>
                    <a:pt x="547" y="2181"/>
                    <a:pt x="547" y="2188"/>
                  </a:cubicBezTo>
                  <a:cubicBezTo>
                    <a:pt x="554" y="2188"/>
                    <a:pt x="554" y="2188"/>
                    <a:pt x="554" y="2188"/>
                  </a:cubicBezTo>
                  <a:cubicBezTo>
                    <a:pt x="577" y="2188"/>
                    <a:pt x="592" y="2181"/>
                    <a:pt x="614" y="2173"/>
                  </a:cubicBezTo>
                  <a:cubicBezTo>
                    <a:pt x="629" y="2173"/>
                    <a:pt x="637" y="2166"/>
                    <a:pt x="651" y="2158"/>
                  </a:cubicBezTo>
                  <a:cubicBezTo>
                    <a:pt x="659" y="2151"/>
                    <a:pt x="667" y="2151"/>
                    <a:pt x="674" y="2143"/>
                  </a:cubicBezTo>
                  <a:cubicBezTo>
                    <a:pt x="689" y="2128"/>
                    <a:pt x="711" y="2121"/>
                    <a:pt x="734" y="2113"/>
                  </a:cubicBezTo>
                  <a:cubicBezTo>
                    <a:pt x="741" y="2106"/>
                    <a:pt x="741" y="2106"/>
                    <a:pt x="756" y="2098"/>
                  </a:cubicBezTo>
                  <a:cubicBezTo>
                    <a:pt x="771" y="2091"/>
                    <a:pt x="779" y="2091"/>
                    <a:pt x="786" y="2076"/>
                  </a:cubicBezTo>
                  <a:cubicBezTo>
                    <a:pt x="779" y="2076"/>
                    <a:pt x="771" y="2068"/>
                    <a:pt x="771" y="2053"/>
                  </a:cubicBezTo>
                  <a:cubicBezTo>
                    <a:pt x="764" y="2038"/>
                    <a:pt x="756" y="2031"/>
                    <a:pt x="756" y="2016"/>
                  </a:cubicBezTo>
                  <a:cubicBezTo>
                    <a:pt x="749" y="2001"/>
                    <a:pt x="749" y="1993"/>
                    <a:pt x="749" y="1978"/>
                  </a:cubicBezTo>
                  <a:cubicBezTo>
                    <a:pt x="741" y="1971"/>
                    <a:pt x="741" y="1963"/>
                    <a:pt x="741" y="1948"/>
                  </a:cubicBezTo>
                  <a:cubicBezTo>
                    <a:pt x="741" y="1918"/>
                    <a:pt x="741" y="1918"/>
                    <a:pt x="741" y="1918"/>
                  </a:cubicBezTo>
                  <a:cubicBezTo>
                    <a:pt x="741" y="1903"/>
                    <a:pt x="741" y="1903"/>
                    <a:pt x="749" y="1896"/>
                  </a:cubicBezTo>
                  <a:cubicBezTo>
                    <a:pt x="749" y="1888"/>
                    <a:pt x="749" y="1881"/>
                    <a:pt x="756" y="1881"/>
                  </a:cubicBezTo>
                  <a:cubicBezTo>
                    <a:pt x="756" y="1866"/>
                    <a:pt x="756" y="1858"/>
                    <a:pt x="764" y="1851"/>
                  </a:cubicBezTo>
                  <a:cubicBezTo>
                    <a:pt x="771" y="1844"/>
                    <a:pt x="779" y="1844"/>
                    <a:pt x="786" y="1836"/>
                  </a:cubicBezTo>
                  <a:cubicBezTo>
                    <a:pt x="801" y="1821"/>
                    <a:pt x="809" y="1806"/>
                    <a:pt x="816" y="1791"/>
                  </a:cubicBezTo>
                  <a:cubicBezTo>
                    <a:pt x="824" y="1776"/>
                    <a:pt x="831" y="1768"/>
                    <a:pt x="839" y="1754"/>
                  </a:cubicBezTo>
                  <a:cubicBezTo>
                    <a:pt x="846" y="1738"/>
                    <a:pt x="846" y="1731"/>
                    <a:pt x="846" y="1724"/>
                  </a:cubicBezTo>
                  <a:cubicBezTo>
                    <a:pt x="854" y="1701"/>
                    <a:pt x="861" y="1694"/>
                    <a:pt x="869" y="1679"/>
                  </a:cubicBezTo>
                  <a:cubicBezTo>
                    <a:pt x="876" y="1679"/>
                    <a:pt x="876" y="1671"/>
                    <a:pt x="876" y="1664"/>
                  </a:cubicBezTo>
                  <a:cubicBezTo>
                    <a:pt x="876" y="1656"/>
                    <a:pt x="869" y="1649"/>
                    <a:pt x="861" y="1634"/>
                  </a:cubicBezTo>
                  <a:cubicBezTo>
                    <a:pt x="854" y="1626"/>
                    <a:pt x="839" y="1619"/>
                    <a:pt x="831" y="1626"/>
                  </a:cubicBezTo>
                  <a:cubicBezTo>
                    <a:pt x="824" y="1634"/>
                    <a:pt x="824" y="1641"/>
                    <a:pt x="816" y="1649"/>
                  </a:cubicBezTo>
                  <a:cubicBezTo>
                    <a:pt x="801" y="1664"/>
                    <a:pt x="794" y="1671"/>
                    <a:pt x="779" y="1686"/>
                  </a:cubicBezTo>
                  <a:cubicBezTo>
                    <a:pt x="771" y="1694"/>
                    <a:pt x="764" y="1701"/>
                    <a:pt x="756" y="1709"/>
                  </a:cubicBezTo>
                  <a:cubicBezTo>
                    <a:pt x="741" y="1724"/>
                    <a:pt x="734" y="1731"/>
                    <a:pt x="711" y="1746"/>
                  </a:cubicBezTo>
                  <a:lnTo>
                    <a:pt x="704" y="1754"/>
                  </a:lnTo>
                  <a:cubicBezTo>
                    <a:pt x="681" y="1768"/>
                    <a:pt x="681" y="1784"/>
                    <a:pt x="659" y="1798"/>
                  </a:cubicBezTo>
                  <a:cubicBezTo>
                    <a:pt x="651" y="1806"/>
                    <a:pt x="644" y="1806"/>
                    <a:pt x="629" y="1814"/>
                  </a:cubicBezTo>
                  <a:cubicBezTo>
                    <a:pt x="621" y="1814"/>
                    <a:pt x="621" y="1821"/>
                    <a:pt x="621" y="1828"/>
                  </a:cubicBezTo>
                  <a:cubicBezTo>
                    <a:pt x="614" y="1844"/>
                    <a:pt x="607" y="1851"/>
                    <a:pt x="599" y="1866"/>
                  </a:cubicBezTo>
                  <a:cubicBezTo>
                    <a:pt x="584" y="1888"/>
                    <a:pt x="577" y="1896"/>
                    <a:pt x="569" y="1911"/>
                  </a:cubicBezTo>
                  <a:cubicBezTo>
                    <a:pt x="554" y="1941"/>
                    <a:pt x="554" y="1956"/>
                    <a:pt x="532" y="1978"/>
                  </a:cubicBezTo>
                  <a:cubicBezTo>
                    <a:pt x="532" y="1986"/>
                    <a:pt x="524" y="1993"/>
                    <a:pt x="517" y="1993"/>
                  </a:cubicBezTo>
                  <a:cubicBezTo>
                    <a:pt x="509" y="2001"/>
                    <a:pt x="509" y="2008"/>
                    <a:pt x="502" y="2008"/>
                  </a:cubicBezTo>
                  <a:cubicBezTo>
                    <a:pt x="494" y="2008"/>
                    <a:pt x="494" y="2001"/>
                    <a:pt x="487" y="2001"/>
                  </a:cubicBezTo>
                  <a:cubicBezTo>
                    <a:pt x="479" y="2008"/>
                    <a:pt x="479" y="2008"/>
                    <a:pt x="472" y="2016"/>
                  </a:cubicBezTo>
                  <a:close/>
                  <a:moveTo>
                    <a:pt x="127" y="202"/>
                  </a:moveTo>
                  <a:lnTo>
                    <a:pt x="127" y="202"/>
                  </a:lnTo>
                  <a:cubicBezTo>
                    <a:pt x="157" y="195"/>
                    <a:pt x="180" y="187"/>
                    <a:pt x="209" y="187"/>
                  </a:cubicBezTo>
                  <a:cubicBezTo>
                    <a:pt x="232" y="180"/>
                    <a:pt x="239" y="172"/>
                    <a:pt x="262" y="165"/>
                  </a:cubicBezTo>
                  <a:cubicBezTo>
                    <a:pt x="277" y="165"/>
                    <a:pt x="284" y="157"/>
                    <a:pt x="292" y="157"/>
                  </a:cubicBezTo>
                  <a:cubicBezTo>
                    <a:pt x="307" y="157"/>
                    <a:pt x="322" y="165"/>
                    <a:pt x="337" y="165"/>
                  </a:cubicBezTo>
                  <a:cubicBezTo>
                    <a:pt x="352" y="165"/>
                    <a:pt x="359" y="165"/>
                    <a:pt x="374" y="165"/>
                  </a:cubicBezTo>
                  <a:cubicBezTo>
                    <a:pt x="389" y="165"/>
                    <a:pt x="397" y="172"/>
                    <a:pt x="412" y="172"/>
                  </a:cubicBezTo>
                  <a:cubicBezTo>
                    <a:pt x="419" y="172"/>
                    <a:pt x="419" y="165"/>
                    <a:pt x="427" y="165"/>
                  </a:cubicBezTo>
                  <a:cubicBezTo>
                    <a:pt x="442" y="157"/>
                    <a:pt x="457" y="157"/>
                    <a:pt x="472" y="150"/>
                  </a:cubicBezTo>
                  <a:cubicBezTo>
                    <a:pt x="517" y="135"/>
                    <a:pt x="539" y="127"/>
                    <a:pt x="584" y="127"/>
                  </a:cubicBezTo>
                  <a:cubicBezTo>
                    <a:pt x="621" y="127"/>
                    <a:pt x="637" y="150"/>
                    <a:pt x="667" y="165"/>
                  </a:cubicBezTo>
                  <a:cubicBezTo>
                    <a:pt x="697" y="180"/>
                    <a:pt x="719" y="180"/>
                    <a:pt x="741" y="202"/>
                  </a:cubicBezTo>
                  <a:cubicBezTo>
                    <a:pt x="749" y="195"/>
                    <a:pt x="749" y="195"/>
                    <a:pt x="756" y="187"/>
                  </a:cubicBezTo>
                  <a:cubicBezTo>
                    <a:pt x="756" y="187"/>
                    <a:pt x="749" y="180"/>
                    <a:pt x="756" y="180"/>
                  </a:cubicBezTo>
                  <a:cubicBezTo>
                    <a:pt x="756" y="165"/>
                    <a:pt x="771" y="165"/>
                    <a:pt x="779" y="157"/>
                  </a:cubicBezTo>
                  <a:cubicBezTo>
                    <a:pt x="794" y="142"/>
                    <a:pt x="809" y="135"/>
                    <a:pt x="824" y="120"/>
                  </a:cubicBezTo>
                  <a:cubicBezTo>
                    <a:pt x="839" y="105"/>
                    <a:pt x="839" y="97"/>
                    <a:pt x="854" y="90"/>
                  </a:cubicBezTo>
                  <a:cubicBezTo>
                    <a:pt x="861" y="90"/>
                    <a:pt x="876" y="97"/>
                    <a:pt x="891" y="97"/>
                  </a:cubicBezTo>
                  <a:cubicBezTo>
                    <a:pt x="906" y="97"/>
                    <a:pt x="906" y="75"/>
                    <a:pt x="921" y="60"/>
                  </a:cubicBezTo>
                  <a:cubicBezTo>
                    <a:pt x="929" y="60"/>
                    <a:pt x="936" y="52"/>
                    <a:pt x="944" y="45"/>
                  </a:cubicBezTo>
                  <a:cubicBezTo>
                    <a:pt x="951" y="37"/>
                    <a:pt x="959" y="30"/>
                    <a:pt x="966" y="22"/>
                  </a:cubicBezTo>
                  <a:cubicBezTo>
                    <a:pt x="989" y="15"/>
                    <a:pt x="1011" y="22"/>
                    <a:pt x="1041" y="15"/>
                  </a:cubicBezTo>
                  <a:cubicBezTo>
                    <a:pt x="1071" y="15"/>
                    <a:pt x="1086" y="0"/>
                    <a:pt x="1109" y="0"/>
                  </a:cubicBezTo>
                  <a:cubicBezTo>
                    <a:pt x="1131" y="0"/>
                    <a:pt x="1139" y="15"/>
                    <a:pt x="1146" y="30"/>
                  </a:cubicBezTo>
                  <a:cubicBezTo>
                    <a:pt x="1161" y="52"/>
                    <a:pt x="1176" y="67"/>
                    <a:pt x="1176" y="97"/>
                  </a:cubicBezTo>
                  <a:cubicBezTo>
                    <a:pt x="1176" y="120"/>
                    <a:pt x="1154" y="135"/>
                    <a:pt x="1146" y="157"/>
                  </a:cubicBezTo>
                  <a:cubicBezTo>
                    <a:pt x="1116" y="217"/>
                    <a:pt x="1086" y="247"/>
                    <a:pt x="1041" y="307"/>
                  </a:cubicBezTo>
                  <a:cubicBezTo>
                    <a:pt x="1049" y="307"/>
                    <a:pt x="1049" y="307"/>
                    <a:pt x="1056" y="307"/>
                  </a:cubicBezTo>
                  <a:cubicBezTo>
                    <a:pt x="1079" y="307"/>
                    <a:pt x="1079" y="285"/>
                    <a:pt x="1101" y="270"/>
                  </a:cubicBezTo>
                  <a:cubicBezTo>
                    <a:pt x="1109" y="262"/>
                    <a:pt x="1124" y="270"/>
                    <a:pt x="1139" y="270"/>
                  </a:cubicBezTo>
                  <a:cubicBezTo>
                    <a:pt x="1139" y="292"/>
                    <a:pt x="1124" y="337"/>
                    <a:pt x="1154" y="337"/>
                  </a:cubicBezTo>
                  <a:cubicBezTo>
                    <a:pt x="1214" y="337"/>
                    <a:pt x="1214" y="337"/>
                    <a:pt x="1214" y="337"/>
                  </a:cubicBezTo>
                  <a:cubicBezTo>
                    <a:pt x="1229" y="337"/>
                    <a:pt x="1236" y="330"/>
                    <a:pt x="1244" y="322"/>
                  </a:cubicBezTo>
                  <a:cubicBezTo>
                    <a:pt x="1259" y="307"/>
                    <a:pt x="1274" y="300"/>
                    <a:pt x="1289" y="292"/>
                  </a:cubicBezTo>
                  <a:cubicBezTo>
                    <a:pt x="1319" y="285"/>
                    <a:pt x="1333" y="277"/>
                    <a:pt x="1356" y="262"/>
                  </a:cubicBezTo>
                  <a:cubicBezTo>
                    <a:pt x="1356" y="262"/>
                    <a:pt x="1356" y="270"/>
                    <a:pt x="1363" y="277"/>
                  </a:cubicBezTo>
                  <a:lnTo>
                    <a:pt x="1363" y="277"/>
                  </a:lnTo>
                  <a:cubicBezTo>
                    <a:pt x="1356" y="300"/>
                    <a:pt x="1349" y="315"/>
                    <a:pt x="1349" y="337"/>
                  </a:cubicBezTo>
                  <a:cubicBezTo>
                    <a:pt x="1349" y="360"/>
                    <a:pt x="1363" y="367"/>
                    <a:pt x="1371" y="390"/>
                  </a:cubicBezTo>
                  <a:cubicBezTo>
                    <a:pt x="1371" y="405"/>
                    <a:pt x="1371" y="412"/>
                    <a:pt x="1378" y="427"/>
                  </a:cubicBezTo>
                  <a:cubicBezTo>
                    <a:pt x="1386" y="442"/>
                    <a:pt x="1401" y="442"/>
                    <a:pt x="1401" y="457"/>
                  </a:cubicBezTo>
                  <a:cubicBezTo>
                    <a:pt x="1401" y="480"/>
                    <a:pt x="1393" y="502"/>
                    <a:pt x="1386" y="525"/>
                  </a:cubicBezTo>
                  <a:cubicBezTo>
                    <a:pt x="1386" y="547"/>
                    <a:pt x="1386" y="547"/>
                    <a:pt x="1386" y="547"/>
                  </a:cubicBezTo>
                  <a:cubicBezTo>
                    <a:pt x="1416" y="547"/>
                    <a:pt x="1431" y="539"/>
                    <a:pt x="1461" y="539"/>
                  </a:cubicBezTo>
                  <a:cubicBezTo>
                    <a:pt x="1498" y="539"/>
                    <a:pt x="1528" y="539"/>
                    <a:pt x="1558" y="555"/>
                  </a:cubicBezTo>
                  <a:cubicBezTo>
                    <a:pt x="1581" y="562"/>
                    <a:pt x="1588" y="577"/>
                    <a:pt x="1611" y="577"/>
                  </a:cubicBezTo>
                  <a:cubicBezTo>
                    <a:pt x="1648" y="585"/>
                    <a:pt x="1686" y="569"/>
                    <a:pt x="1723" y="569"/>
                  </a:cubicBezTo>
                  <a:lnTo>
                    <a:pt x="1723" y="569"/>
                  </a:lnTo>
                  <a:cubicBezTo>
                    <a:pt x="1731" y="555"/>
                    <a:pt x="1738" y="539"/>
                    <a:pt x="1753" y="517"/>
                  </a:cubicBezTo>
                  <a:cubicBezTo>
                    <a:pt x="1753" y="502"/>
                    <a:pt x="1753" y="495"/>
                    <a:pt x="1768" y="480"/>
                  </a:cubicBezTo>
                  <a:cubicBezTo>
                    <a:pt x="1776" y="480"/>
                    <a:pt x="1776" y="487"/>
                    <a:pt x="1783" y="480"/>
                  </a:cubicBezTo>
                  <a:cubicBezTo>
                    <a:pt x="1791" y="480"/>
                    <a:pt x="1798" y="480"/>
                    <a:pt x="1806" y="480"/>
                  </a:cubicBezTo>
                  <a:cubicBezTo>
                    <a:pt x="1813" y="480"/>
                    <a:pt x="1813" y="495"/>
                    <a:pt x="1821" y="502"/>
                  </a:cubicBezTo>
                  <a:cubicBezTo>
                    <a:pt x="1828" y="509"/>
                    <a:pt x="1836" y="509"/>
                    <a:pt x="1843" y="509"/>
                  </a:cubicBezTo>
                  <a:cubicBezTo>
                    <a:pt x="1851" y="509"/>
                    <a:pt x="1851" y="502"/>
                    <a:pt x="1858" y="502"/>
                  </a:cubicBezTo>
                  <a:cubicBezTo>
                    <a:pt x="1866" y="487"/>
                    <a:pt x="1873" y="472"/>
                    <a:pt x="1880" y="465"/>
                  </a:cubicBezTo>
                  <a:cubicBezTo>
                    <a:pt x="1880" y="397"/>
                    <a:pt x="1880" y="397"/>
                    <a:pt x="1880" y="397"/>
                  </a:cubicBezTo>
                  <a:cubicBezTo>
                    <a:pt x="1880" y="390"/>
                    <a:pt x="1896" y="382"/>
                    <a:pt x="1896" y="375"/>
                  </a:cubicBezTo>
                  <a:cubicBezTo>
                    <a:pt x="1903" y="360"/>
                    <a:pt x="1903" y="352"/>
                    <a:pt x="1903" y="337"/>
                  </a:cubicBezTo>
                  <a:cubicBezTo>
                    <a:pt x="1910" y="352"/>
                    <a:pt x="1918" y="360"/>
                    <a:pt x="1933" y="367"/>
                  </a:cubicBezTo>
                  <a:cubicBezTo>
                    <a:pt x="1940" y="375"/>
                    <a:pt x="1948" y="390"/>
                    <a:pt x="1956" y="390"/>
                  </a:cubicBezTo>
                  <a:cubicBezTo>
                    <a:pt x="1978" y="390"/>
                    <a:pt x="1993" y="367"/>
                    <a:pt x="2008" y="352"/>
                  </a:cubicBezTo>
                  <a:cubicBezTo>
                    <a:pt x="2008" y="345"/>
                    <a:pt x="2008" y="345"/>
                    <a:pt x="2016" y="337"/>
                  </a:cubicBezTo>
                  <a:cubicBezTo>
                    <a:pt x="2023" y="337"/>
                    <a:pt x="2030" y="337"/>
                    <a:pt x="2038" y="330"/>
                  </a:cubicBezTo>
                  <a:cubicBezTo>
                    <a:pt x="2045" y="330"/>
                    <a:pt x="2053" y="330"/>
                    <a:pt x="2060" y="322"/>
                  </a:cubicBezTo>
                  <a:cubicBezTo>
                    <a:pt x="2075" y="322"/>
                    <a:pt x="2083" y="322"/>
                    <a:pt x="2090" y="315"/>
                  </a:cubicBezTo>
                  <a:cubicBezTo>
                    <a:pt x="2098" y="307"/>
                    <a:pt x="2090" y="292"/>
                    <a:pt x="2090" y="285"/>
                  </a:cubicBezTo>
                  <a:cubicBezTo>
                    <a:pt x="2113" y="285"/>
                    <a:pt x="2120" y="277"/>
                    <a:pt x="2143" y="270"/>
                  </a:cubicBezTo>
                  <a:cubicBezTo>
                    <a:pt x="2173" y="255"/>
                    <a:pt x="2195" y="255"/>
                    <a:pt x="2210" y="232"/>
                  </a:cubicBezTo>
                  <a:cubicBezTo>
                    <a:pt x="2210" y="232"/>
                    <a:pt x="2210" y="225"/>
                    <a:pt x="2210" y="217"/>
                  </a:cubicBezTo>
                  <a:cubicBezTo>
                    <a:pt x="2195" y="210"/>
                    <a:pt x="2180" y="210"/>
                    <a:pt x="2173" y="195"/>
                  </a:cubicBezTo>
                  <a:cubicBezTo>
                    <a:pt x="2165" y="180"/>
                    <a:pt x="2165" y="172"/>
                    <a:pt x="2158" y="157"/>
                  </a:cubicBezTo>
                  <a:cubicBezTo>
                    <a:pt x="2158" y="142"/>
                    <a:pt x="2150" y="135"/>
                    <a:pt x="2150" y="120"/>
                  </a:cubicBezTo>
                  <a:cubicBezTo>
                    <a:pt x="2150" y="112"/>
                    <a:pt x="2158" y="112"/>
                    <a:pt x="2158" y="112"/>
                  </a:cubicBezTo>
                  <a:cubicBezTo>
                    <a:pt x="2173" y="105"/>
                    <a:pt x="2180" y="97"/>
                    <a:pt x="2188" y="97"/>
                  </a:cubicBezTo>
                  <a:cubicBezTo>
                    <a:pt x="2218" y="97"/>
                    <a:pt x="2233" y="127"/>
                    <a:pt x="2263" y="127"/>
                  </a:cubicBezTo>
                  <a:cubicBezTo>
                    <a:pt x="2278" y="127"/>
                    <a:pt x="2285" y="120"/>
                    <a:pt x="2300" y="120"/>
                  </a:cubicBezTo>
                  <a:lnTo>
                    <a:pt x="2308" y="135"/>
                  </a:lnTo>
                  <a:lnTo>
                    <a:pt x="2308" y="135"/>
                  </a:lnTo>
                  <a:cubicBezTo>
                    <a:pt x="2308" y="157"/>
                    <a:pt x="2308" y="172"/>
                    <a:pt x="2315" y="195"/>
                  </a:cubicBezTo>
                  <a:cubicBezTo>
                    <a:pt x="2330" y="195"/>
                    <a:pt x="2338" y="195"/>
                    <a:pt x="2360" y="195"/>
                  </a:cubicBezTo>
                  <a:cubicBezTo>
                    <a:pt x="2353" y="202"/>
                    <a:pt x="2353" y="210"/>
                    <a:pt x="2353" y="225"/>
                  </a:cubicBezTo>
                  <a:cubicBezTo>
                    <a:pt x="2353" y="255"/>
                    <a:pt x="2360" y="285"/>
                    <a:pt x="2383" y="307"/>
                  </a:cubicBezTo>
                  <a:cubicBezTo>
                    <a:pt x="2390" y="300"/>
                    <a:pt x="2398" y="292"/>
                    <a:pt x="2398" y="285"/>
                  </a:cubicBezTo>
                  <a:cubicBezTo>
                    <a:pt x="2413" y="300"/>
                    <a:pt x="2435" y="307"/>
                    <a:pt x="2435" y="330"/>
                  </a:cubicBezTo>
                  <a:cubicBezTo>
                    <a:pt x="2435" y="345"/>
                    <a:pt x="2420" y="352"/>
                    <a:pt x="2420" y="367"/>
                  </a:cubicBezTo>
                  <a:cubicBezTo>
                    <a:pt x="2420" y="397"/>
                    <a:pt x="2465" y="405"/>
                    <a:pt x="2465" y="435"/>
                  </a:cubicBezTo>
                  <a:cubicBezTo>
                    <a:pt x="2465" y="442"/>
                    <a:pt x="2458" y="450"/>
                    <a:pt x="2458" y="465"/>
                  </a:cubicBezTo>
                  <a:cubicBezTo>
                    <a:pt x="2458" y="480"/>
                    <a:pt x="2465" y="487"/>
                    <a:pt x="2465" y="509"/>
                  </a:cubicBezTo>
                  <a:cubicBezTo>
                    <a:pt x="2465" y="525"/>
                    <a:pt x="2458" y="539"/>
                    <a:pt x="2458" y="555"/>
                  </a:cubicBezTo>
                  <a:cubicBezTo>
                    <a:pt x="2450" y="585"/>
                    <a:pt x="2465" y="599"/>
                    <a:pt x="2458" y="622"/>
                  </a:cubicBezTo>
                  <a:cubicBezTo>
                    <a:pt x="2450" y="637"/>
                    <a:pt x="2435" y="644"/>
                    <a:pt x="2428" y="652"/>
                  </a:cubicBezTo>
                  <a:cubicBezTo>
                    <a:pt x="2443" y="682"/>
                    <a:pt x="2458" y="704"/>
                    <a:pt x="2458" y="734"/>
                  </a:cubicBezTo>
                  <a:lnTo>
                    <a:pt x="2458" y="734"/>
                  </a:lnTo>
                  <a:cubicBezTo>
                    <a:pt x="2495" y="734"/>
                    <a:pt x="2518" y="734"/>
                    <a:pt x="2548" y="749"/>
                  </a:cubicBezTo>
                  <a:cubicBezTo>
                    <a:pt x="2555" y="742"/>
                    <a:pt x="2555" y="742"/>
                    <a:pt x="2563" y="742"/>
                  </a:cubicBezTo>
                  <a:cubicBezTo>
                    <a:pt x="2563" y="727"/>
                    <a:pt x="2563" y="719"/>
                    <a:pt x="2570" y="712"/>
                  </a:cubicBezTo>
                  <a:cubicBezTo>
                    <a:pt x="2585" y="712"/>
                    <a:pt x="2592" y="712"/>
                    <a:pt x="2600" y="712"/>
                  </a:cubicBezTo>
                  <a:cubicBezTo>
                    <a:pt x="2608" y="734"/>
                    <a:pt x="2615" y="749"/>
                    <a:pt x="2630" y="772"/>
                  </a:cubicBezTo>
                  <a:cubicBezTo>
                    <a:pt x="2638" y="794"/>
                    <a:pt x="2660" y="794"/>
                    <a:pt x="2668" y="817"/>
                  </a:cubicBezTo>
                  <a:cubicBezTo>
                    <a:pt x="2675" y="824"/>
                    <a:pt x="2675" y="839"/>
                    <a:pt x="2682" y="847"/>
                  </a:cubicBezTo>
                  <a:cubicBezTo>
                    <a:pt x="2682" y="847"/>
                    <a:pt x="2698" y="847"/>
                    <a:pt x="2705" y="847"/>
                  </a:cubicBezTo>
                  <a:cubicBezTo>
                    <a:pt x="2728" y="847"/>
                    <a:pt x="2742" y="862"/>
                    <a:pt x="2765" y="877"/>
                  </a:cubicBezTo>
                  <a:lnTo>
                    <a:pt x="2765" y="877"/>
                  </a:lnTo>
                  <a:cubicBezTo>
                    <a:pt x="2780" y="899"/>
                    <a:pt x="2787" y="907"/>
                    <a:pt x="2802" y="929"/>
                  </a:cubicBezTo>
                  <a:cubicBezTo>
                    <a:pt x="2802" y="944"/>
                    <a:pt x="2802" y="952"/>
                    <a:pt x="2810" y="967"/>
                  </a:cubicBezTo>
                  <a:cubicBezTo>
                    <a:pt x="2817" y="967"/>
                    <a:pt x="2817" y="967"/>
                    <a:pt x="2825" y="974"/>
                  </a:cubicBezTo>
                  <a:cubicBezTo>
                    <a:pt x="2832" y="989"/>
                    <a:pt x="2840" y="1012"/>
                    <a:pt x="2847" y="1019"/>
                  </a:cubicBezTo>
                  <a:lnTo>
                    <a:pt x="2847" y="1019"/>
                  </a:lnTo>
                  <a:cubicBezTo>
                    <a:pt x="2840" y="1026"/>
                    <a:pt x="2832" y="1026"/>
                    <a:pt x="2817" y="1034"/>
                  </a:cubicBezTo>
                  <a:cubicBezTo>
                    <a:pt x="2802" y="1042"/>
                    <a:pt x="2795" y="1049"/>
                    <a:pt x="2772" y="1049"/>
                  </a:cubicBezTo>
                  <a:cubicBezTo>
                    <a:pt x="2765" y="1049"/>
                    <a:pt x="2765" y="1042"/>
                    <a:pt x="2757" y="1034"/>
                  </a:cubicBezTo>
                  <a:cubicBezTo>
                    <a:pt x="2750" y="1072"/>
                    <a:pt x="2742" y="1094"/>
                    <a:pt x="2742" y="1132"/>
                  </a:cubicBezTo>
                  <a:cubicBezTo>
                    <a:pt x="2735" y="1162"/>
                    <a:pt x="2735" y="1176"/>
                    <a:pt x="2728" y="1199"/>
                  </a:cubicBezTo>
                  <a:cubicBezTo>
                    <a:pt x="2720" y="1214"/>
                    <a:pt x="2720" y="1229"/>
                    <a:pt x="2705" y="1251"/>
                  </a:cubicBezTo>
                  <a:cubicBezTo>
                    <a:pt x="2690" y="1296"/>
                    <a:pt x="2668" y="1311"/>
                    <a:pt x="2645" y="1356"/>
                  </a:cubicBezTo>
                  <a:cubicBezTo>
                    <a:pt x="2622" y="1379"/>
                    <a:pt x="2615" y="1394"/>
                    <a:pt x="2600" y="1416"/>
                  </a:cubicBezTo>
                  <a:cubicBezTo>
                    <a:pt x="2585" y="1431"/>
                    <a:pt x="2578" y="1439"/>
                    <a:pt x="2570" y="1461"/>
                  </a:cubicBezTo>
                  <a:cubicBezTo>
                    <a:pt x="2608" y="1566"/>
                    <a:pt x="2608" y="1566"/>
                    <a:pt x="2608" y="1566"/>
                  </a:cubicBezTo>
                  <a:cubicBezTo>
                    <a:pt x="2585" y="1604"/>
                    <a:pt x="2585" y="1604"/>
                    <a:pt x="2585" y="1604"/>
                  </a:cubicBezTo>
                  <a:cubicBezTo>
                    <a:pt x="2608" y="1611"/>
                    <a:pt x="2622" y="1619"/>
                    <a:pt x="2645" y="1619"/>
                  </a:cubicBezTo>
                  <a:cubicBezTo>
                    <a:pt x="2668" y="1619"/>
                    <a:pt x="2682" y="1619"/>
                    <a:pt x="2705" y="1626"/>
                  </a:cubicBezTo>
                  <a:cubicBezTo>
                    <a:pt x="2712" y="1634"/>
                    <a:pt x="2712" y="1649"/>
                    <a:pt x="2720" y="1649"/>
                  </a:cubicBezTo>
                  <a:cubicBezTo>
                    <a:pt x="2735" y="1656"/>
                    <a:pt x="2750" y="1664"/>
                    <a:pt x="2765" y="1671"/>
                  </a:cubicBezTo>
                  <a:cubicBezTo>
                    <a:pt x="2787" y="1686"/>
                    <a:pt x="2802" y="1701"/>
                    <a:pt x="2825" y="1709"/>
                  </a:cubicBezTo>
                  <a:cubicBezTo>
                    <a:pt x="2862" y="1724"/>
                    <a:pt x="2877" y="1731"/>
                    <a:pt x="2915" y="1738"/>
                  </a:cubicBezTo>
                  <a:cubicBezTo>
                    <a:pt x="2945" y="1754"/>
                    <a:pt x="2967" y="1754"/>
                    <a:pt x="2990" y="1776"/>
                  </a:cubicBezTo>
                  <a:cubicBezTo>
                    <a:pt x="2997" y="1791"/>
                    <a:pt x="2997" y="1798"/>
                    <a:pt x="3005" y="1806"/>
                  </a:cubicBezTo>
                  <a:cubicBezTo>
                    <a:pt x="3012" y="1828"/>
                    <a:pt x="3020" y="1844"/>
                    <a:pt x="3020" y="1866"/>
                  </a:cubicBezTo>
                  <a:cubicBezTo>
                    <a:pt x="3020" y="1896"/>
                    <a:pt x="3020" y="1911"/>
                    <a:pt x="3012" y="1933"/>
                  </a:cubicBezTo>
                  <a:cubicBezTo>
                    <a:pt x="3005" y="1948"/>
                    <a:pt x="2990" y="1948"/>
                    <a:pt x="2990" y="1956"/>
                  </a:cubicBezTo>
                  <a:cubicBezTo>
                    <a:pt x="2982" y="1963"/>
                    <a:pt x="2982" y="1971"/>
                    <a:pt x="2982" y="1986"/>
                  </a:cubicBezTo>
                  <a:cubicBezTo>
                    <a:pt x="2982" y="2016"/>
                    <a:pt x="2990" y="2031"/>
                    <a:pt x="3005" y="2061"/>
                  </a:cubicBezTo>
                  <a:cubicBezTo>
                    <a:pt x="2975" y="2076"/>
                    <a:pt x="2952" y="2083"/>
                    <a:pt x="2915" y="2083"/>
                  </a:cubicBezTo>
                  <a:cubicBezTo>
                    <a:pt x="2907" y="2083"/>
                    <a:pt x="2907" y="2083"/>
                    <a:pt x="2900" y="2076"/>
                  </a:cubicBezTo>
                  <a:cubicBezTo>
                    <a:pt x="2907" y="2061"/>
                    <a:pt x="2922" y="2053"/>
                    <a:pt x="2922" y="2038"/>
                  </a:cubicBezTo>
                  <a:cubicBezTo>
                    <a:pt x="2870" y="2031"/>
                    <a:pt x="2840" y="2023"/>
                    <a:pt x="2787" y="2023"/>
                  </a:cubicBezTo>
                  <a:cubicBezTo>
                    <a:pt x="2780" y="2023"/>
                    <a:pt x="2772" y="2031"/>
                    <a:pt x="2765" y="2031"/>
                  </a:cubicBezTo>
                  <a:cubicBezTo>
                    <a:pt x="2772" y="2016"/>
                    <a:pt x="2772" y="2008"/>
                    <a:pt x="2765" y="1993"/>
                  </a:cubicBezTo>
                  <a:cubicBezTo>
                    <a:pt x="2705" y="2016"/>
                    <a:pt x="2690" y="2076"/>
                    <a:pt x="2630" y="2091"/>
                  </a:cubicBezTo>
                  <a:cubicBezTo>
                    <a:pt x="2622" y="2068"/>
                    <a:pt x="2622" y="2068"/>
                    <a:pt x="2622" y="2068"/>
                  </a:cubicBezTo>
                  <a:cubicBezTo>
                    <a:pt x="2608" y="2076"/>
                    <a:pt x="2600" y="2076"/>
                    <a:pt x="2585" y="2091"/>
                  </a:cubicBezTo>
                  <a:cubicBezTo>
                    <a:pt x="2578" y="2098"/>
                    <a:pt x="2578" y="2113"/>
                    <a:pt x="2570" y="2113"/>
                  </a:cubicBezTo>
                  <a:cubicBezTo>
                    <a:pt x="2548" y="2121"/>
                    <a:pt x="2540" y="2113"/>
                    <a:pt x="2518" y="2113"/>
                  </a:cubicBezTo>
                  <a:cubicBezTo>
                    <a:pt x="2480" y="2113"/>
                    <a:pt x="2473" y="2136"/>
                    <a:pt x="2443" y="2151"/>
                  </a:cubicBezTo>
                  <a:cubicBezTo>
                    <a:pt x="2428" y="2158"/>
                    <a:pt x="2420" y="2166"/>
                    <a:pt x="2405" y="2173"/>
                  </a:cubicBezTo>
                  <a:cubicBezTo>
                    <a:pt x="2383" y="2166"/>
                    <a:pt x="2383" y="2166"/>
                    <a:pt x="2383" y="2166"/>
                  </a:cubicBezTo>
                  <a:cubicBezTo>
                    <a:pt x="2368" y="2181"/>
                    <a:pt x="2360" y="2188"/>
                    <a:pt x="2360" y="2203"/>
                  </a:cubicBezTo>
                  <a:cubicBezTo>
                    <a:pt x="2353" y="2218"/>
                    <a:pt x="2360" y="2233"/>
                    <a:pt x="2353" y="2241"/>
                  </a:cubicBezTo>
                  <a:cubicBezTo>
                    <a:pt x="2345" y="2263"/>
                    <a:pt x="2330" y="2271"/>
                    <a:pt x="2323" y="2293"/>
                  </a:cubicBezTo>
                  <a:cubicBezTo>
                    <a:pt x="2323" y="2301"/>
                    <a:pt x="2323" y="2315"/>
                    <a:pt x="2315" y="2315"/>
                  </a:cubicBezTo>
                  <a:cubicBezTo>
                    <a:pt x="2308" y="2323"/>
                    <a:pt x="2300" y="2331"/>
                    <a:pt x="2285" y="2331"/>
                  </a:cubicBezTo>
                  <a:cubicBezTo>
                    <a:pt x="2278" y="2331"/>
                    <a:pt x="2270" y="2315"/>
                    <a:pt x="2263" y="2315"/>
                  </a:cubicBezTo>
                  <a:cubicBezTo>
                    <a:pt x="2255" y="2315"/>
                    <a:pt x="2248" y="2323"/>
                    <a:pt x="2240" y="2323"/>
                  </a:cubicBezTo>
                  <a:cubicBezTo>
                    <a:pt x="2240" y="2345"/>
                    <a:pt x="2240" y="2345"/>
                    <a:pt x="2240" y="2345"/>
                  </a:cubicBezTo>
                  <a:cubicBezTo>
                    <a:pt x="2240" y="2361"/>
                    <a:pt x="2255" y="2368"/>
                    <a:pt x="2263" y="2383"/>
                  </a:cubicBezTo>
                  <a:cubicBezTo>
                    <a:pt x="2278" y="2420"/>
                    <a:pt x="2278" y="2435"/>
                    <a:pt x="2285" y="2473"/>
                  </a:cubicBezTo>
                  <a:cubicBezTo>
                    <a:pt x="2278" y="2473"/>
                    <a:pt x="2278" y="2480"/>
                    <a:pt x="2270" y="2480"/>
                  </a:cubicBezTo>
                  <a:cubicBezTo>
                    <a:pt x="2263" y="2480"/>
                    <a:pt x="2255" y="2473"/>
                    <a:pt x="2248" y="2473"/>
                  </a:cubicBezTo>
                  <a:cubicBezTo>
                    <a:pt x="2240" y="2495"/>
                    <a:pt x="2233" y="2510"/>
                    <a:pt x="2210" y="2533"/>
                  </a:cubicBezTo>
                  <a:cubicBezTo>
                    <a:pt x="2203" y="2540"/>
                    <a:pt x="2203" y="2555"/>
                    <a:pt x="2188" y="2563"/>
                  </a:cubicBezTo>
                  <a:cubicBezTo>
                    <a:pt x="2180" y="2563"/>
                    <a:pt x="2165" y="2555"/>
                    <a:pt x="2150" y="2563"/>
                  </a:cubicBezTo>
                  <a:cubicBezTo>
                    <a:pt x="2143" y="2570"/>
                    <a:pt x="2143" y="2578"/>
                    <a:pt x="2135" y="2585"/>
                  </a:cubicBezTo>
                  <a:cubicBezTo>
                    <a:pt x="2128" y="2593"/>
                    <a:pt x="2128" y="2593"/>
                    <a:pt x="2120" y="2593"/>
                  </a:cubicBezTo>
                  <a:cubicBezTo>
                    <a:pt x="2090" y="2615"/>
                    <a:pt x="2090" y="2645"/>
                    <a:pt x="2075" y="2675"/>
                  </a:cubicBezTo>
                  <a:cubicBezTo>
                    <a:pt x="2045" y="2705"/>
                    <a:pt x="2038" y="2728"/>
                    <a:pt x="2023" y="2773"/>
                  </a:cubicBezTo>
                  <a:cubicBezTo>
                    <a:pt x="2016" y="2795"/>
                    <a:pt x="2000" y="2810"/>
                    <a:pt x="1993" y="2833"/>
                  </a:cubicBezTo>
                  <a:cubicBezTo>
                    <a:pt x="1978" y="2855"/>
                    <a:pt x="1978" y="2870"/>
                    <a:pt x="1970" y="2893"/>
                  </a:cubicBezTo>
                  <a:cubicBezTo>
                    <a:pt x="1963" y="2908"/>
                    <a:pt x="1956" y="2915"/>
                    <a:pt x="1948" y="2930"/>
                  </a:cubicBezTo>
                  <a:cubicBezTo>
                    <a:pt x="1933" y="2967"/>
                    <a:pt x="1926" y="2990"/>
                    <a:pt x="1918" y="3020"/>
                  </a:cubicBezTo>
                  <a:cubicBezTo>
                    <a:pt x="1903" y="3057"/>
                    <a:pt x="1880" y="3080"/>
                    <a:pt x="1843" y="3095"/>
                  </a:cubicBezTo>
                  <a:cubicBezTo>
                    <a:pt x="1836" y="3102"/>
                    <a:pt x="1821" y="3110"/>
                    <a:pt x="1806" y="3117"/>
                  </a:cubicBezTo>
                  <a:cubicBezTo>
                    <a:pt x="1798" y="3125"/>
                    <a:pt x="1783" y="3132"/>
                    <a:pt x="1776" y="3140"/>
                  </a:cubicBezTo>
                  <a:cubicBezTo>
                    <a:pt x="1768" y="3147"/>
                    <a:pt x="1768" y="3162"/>
                    <a:pt x="1761" y="3170"/>
                  </a:cubicBezTo>
                  <a:cubicBezTo>
                    <a:pt x="1738" y="3185"/>
                    <a:pt x="1723" y="3155"/>
                    <a:pt x="1701" y="3147"/>
                  </a:cubicBezTo>
                  <a:cubicBezTo>
                    <a:pt x="1678" y="3140"/>
                    <a:pt x="1671" y="3140"/>
                    <a:pt x="1648" y="3132"/>
                  </a:cubicBezTo>
                  <a:cubicBezTo>
                    <a:pt x="1596" y="3117"/>
                    <a:pt x="1566" y="3117"/>
                    <a:pt x="1513" y="3102"/>
                  </a:cubicBezTo>
                  <a:cubicBezTo>
                    <a:pt x="1446" y="3087"/>
                    <a:pt x="1416" y="3073"/>
                    <a:pt x="1349" y="3043"/>
                  </a:cubicBezTo>
                  <a:cubicBezTo>
                    <a:pt x="1319" y="3035"/>
                    <a:pt x="1289" y="3020"/>
                    <a:pt x="1281" y="2990"/>
                  </a:cubicBezTo>
                  <a:cubicBezTo>
                    <a:pt x="1281" y="2967"/>
                    <a:pt x="1289" y="2953"/>
                    <a:pt x="1274" y="2937"/>
                  </a:cubicBezTo>
                  <a:cubicBezTo>
                    <a:pt x="1266" y="2930"/>
                    <a:pt x="1259" y="2937"/>
                    <a:pt x="1251" y="2930"/>
                  </a:cubicBezTo>
                  <a:cubicBezTo>
                    <a:pt x="1244" y="2930"/>
                    <a:pt x="1244" y="2923"/>
                    <a:pt x="1236" y="2923"/>
                  </a:cubicBezTo>
                  <a:cubicBezTo>
                    <a:pt x="1244" y="2900"/>
                    <a:pt x="1236" y="2885"/>
                    <a:pt x="1244" y="2863"/>
                  </a:cubicBezTo>
                  <a:cubicBezTo>
                    <a:pt x="1266" y="2863"/>
                    <a:pt x="1289" y="2863"/>
                    <a:pt x="1311" y="2848"/>
                  </a:cubicBezTo>
                  <a:cubicBezTo>
                    <a:pt x="1281" y="2810"/>
                    <a:pt x="1244" y="2803"/>
                    <a:pt x="1199" y="2788"/>
                  </a:cubicBezTo>
                  <a:cubicBezTo>
                    <a:pt x="1176" y="2773"/>
                    <a:pt x="1161" y="2765"/>
                    <a:pt x="1139" y="2750"/>
                  </a:cubicBezTo>
                  <a:cubicBezTo>
                    <a:pt x="1101" y="2728"/>
                    <a:pt x="1086" y="2713"/>
                    <a:pt x="1049" y="2690"/>
                  </a:cubicBezTo>
                  <a:cubicBezTo>
                    <a:pt x="1034" y="2683"/>
                    <a:pt x="1019" y="2675"/>
                    <a:pt x="1011" y="2660"/>
                  </a:cubicBezTo>
                  <a:cubicBezTo>
                    <a:pt x="1004" y="2638"/>
                    <a:pt x="1004" y="2623"/>
                    <a:pt x="1004" y="2600"/>
                  </a:cubicBezTo>
                  <a:cubicBezTo>
                    <a:pt x="981" y="2600"/>
                    <a:pt x="981" y="2600"/>
                    <a:pt x="981" y="2600"/>
                  </a:cubicBezTo>
                  <a:cubicBezTo>
                    <a:pt x="959" y="2600"/>
                    <a:pt x="951" y="2608"/>
                    <a:pt x="929" y="2615"/>
                  </a:cubicBezTo>
                  <a:cubicBezTo>
                    <a:pt x="929" y="2608"/>
                    <a:pt x="921" y="2600"/>
                    <a:pt x="921" y="2593"/>
                  </a:cubicBezTo>
                  <a:cubicBezTo>
                    <a:pt x="921" y="2563"/>
                    <a:pt x="929" y="2548"/>
                    <a:pt x="936" y="2518"/>
                  </a:cubicBezTo>
                  <a:cubicBezTo>
                    <a:pt x="936" y="2510"/>
                    <a:pt x="944" y="2503"/>
                    <a:pt x="944" y="2495"/>
                  </a:cubicBezTo>
                  <a:cubicBezTo>
                    <a:pt x="944" y="2473"/>
                    <a:pt x="921" y="2465"/>
                    <a:pt x="921" y="2443"/>
                  </a:cubicBezTo>
                  <a:cubicBezTo>
                    <a:pt x="921" y="2405"/>
                    <a:pt x="944" y="2383"/>
                    <a:pt x="959" y="2345"/>
                  </a:cubicBezTo>
                  <a:cubicBezTo>
                    <a:pt x="974" y="2301"/>
                    <a:pt x="989" y="2263"/>
                    <a:pt x="1034" y="2248"/>
                  </a:cubicBezTo>
                  <a:cubicBezTo>
                    <a:pt x="1026" y="2233"/>
                    <a:pt x="1019" y="2218"/>
                    <a:pt x="1019" y="2203"/>
                  </a:cubicBezTo>
                  <a:cubicBezTo>
                    <a:pt x="1019" y="2196"/>
                    <a:pt x="1019" y="2196"/>
                    <a:pt x="1019" y="2196"/>
                  </a:cubicBezTo>
                  <a:cubicBezTo>
                    <a:pt x="1019" y="2181"/>
                    <a:pt x="1026" y="2181"/>
                    <a:pt x="1026" y="2166"/>
                  </a:cubicBezTo>
                  <a:cubicBezTo>
                    <a:pt x="1026" y="2136"/>
                    <a:pt x="996" y="2121"/>
                    <a:pt x="966" y="2106"/>
                  </a:cubicBezTo>
                  <a:cubicBezTo>
                    <a:pt x="959" y="2106"/>
                    <a:pt x="959" y="2091"/>
                    <a:pt x="944" y="2083"/>
                  </a:cubicBezTo>
                  <a:cubicBezTo>
                    <a:pt x="929" y="2083"/>
                    <a:pt x="921" y="2076"/>
                    <a:pt x="914" y="2068"/>
                  </a:cubicBezTo>
                  <a:cubicBezTo>
                    <a:pt x="929" y="2038"/>
                    <a:pt x="959" y="2038"/>
                    <a:pt x="996" y="2023"/>
                  </a:cubicBezTo>
                  <a:cubicBezTo>
                    <a:pt x="1011" y="2016"/>
                    <a:pt x="1026" y="2008"/>
                    <a:pt x="1041" y="1993"/>
                  </a:cubicBezTo>
                  <a:cubicBezTo>
                    <a:pt x="1064" y="1986"/>
                    <a:pt x="1079" y="1978"/>
                    <a:pt x="1094" y="1963"/>
                  </a:cubicBezTo>
                  <a:cubicBezTo>
                    <a:pt x="1131" y="1941"/>
                    <a:pt x="1154" y="1926"/>
                    <a:pt x="1176" y="1896"/>
                  </a:cubicBezTo>
                  <a:cubicBezTo>
                    <a:pt x="1199" y="1866"/>
                    <a:pt x="1221" y="1851"/>
                    <a:pt x="1236" y="1821"/>
                  </a:cubicBezTo>
                  <a:cubicBezTo>
                    <a:pt x="1251" y="1798"/>
                    <a:pt x="1251" y="1791"/>
                    <a:pt x="1266" y="1768"/>
                  </a:cubicBezTo>
                  <a:cubicBezTo>
                    <a:pt x="1281" y="1746"/>
                    <a:pt x="1296" y="1738"/>
                    <a:pt x="1311" y="1709"/>
                  </a:cubicBezTo>
                  <a:cubicBezTo>
                    <a:pt x="1326" y="1671"/>
                    <a:pt x="1333" y="1649"/>
                    <a:pt x="1333" y="1611"/>
                  </a:cubicBezTo>
                  <a:cubicBezTo>
                    <a:pt x="1333" y="1596"/>
                    <a:pt x="1326" y="1581"/>
                    <a:pt x="1311" y="1566"/>
                  </a:cubicBezTo>
                  <a:cubicBezTo>
                    <a:pt x="1311" y="1559"/>
                    <a:pt x="1304" y="1566"/>
                    <a:pt x="1304" y="1559"/>
                  </a:cubicBezTo>
                  <a:cubicBezTo>
                    <a:pt x="1304" y="1544"/>
                    <a:pt x="1304" y="1536"/>
                    <a:pt x="1296" y="1521"/>
                  </a:cubicBezTo>
                  <a:cubicBezTo>
                    <a:pt x="1289" y="1506"/>
                    <a:pt x="1274" y="1506"/>
                    <a:pt x="1259" y="1499"/>
                  </a:cubicBezTo>
                  <a:cubicBezTo>
                    <a:pt x="1244" y="1499"/>
                    <a:pt x="1236" y="1491"/>
                    <a:pt x="1221" y="1491"/>
                  </a:cubicBezTo>
                  <a:cubicBezTo>
                    <a:pt x="1191" y="1499"/>
                    <a:pt x="1176" y="1506"/>
                    <a:pt x="1139" y="1514"/>
                  </a:cubicBezTo>
                  <a:cubicBezTo>
                    <a:pt x="1124" y="1514"/>
                    <a:pt x="1109" y="1514"/>
                    <a:pt x="1094" y="1529"/>
                  </a:cubicBezTo>
                  <a:cubicBezTo>
                    <a:pt x="1071" y="1536"/>
                    <a:pt x="1056" y="1544"/>
                    <a:pt x="1026" y="1551"/>
                  </a:cubicBezTo>
                  <a:cubicBezTo>
                    <a:pt x="1004" y="1559"/>
                    <a:pt x="989" y="1574"/>
                    <a:pt x="959" y="1574"/>
                  </a:cubicBezTo>
                  <a:cubicBezTo>
                    <a:pt x="921" y="1574"/>
                    <a:pt x="899" y="1566"/>
                    <a:pt x="869" y="1559"/>
                  </a:cubicBezTo>
                  <a:cubicBezTo>
                    <a:pt x="839" y="1559"/>
                    <a:pt x="824" y="1551"/>
                    <a:pt x="801" y="1544"/>
                  </a:cubicBezTo>
                  <a:lnTo>
                    <a:pt x="794" y="1536"/>
                  </a:lnTo>
                  <a:cubicBezTo>
                    <a:pt x="779" y="1529"/>
                    <a:pt x="771" y="1536"/>
                    <a:pt x="764" y="1529"/>
                  </a:cubicBezTo>
                  <a:cubicBezTo>
                    <a:pt x="756" y="1529"/>
                    <a:pt x="756" y="1521"/>
                    <a:pt x="749" y="1514"/>
                  </a:cubicBezTo>
                  <a:cubicBezTo>
                    <a:pt x="741" y="1514"/>
                    <a:pt x="734" y="1506"/>
                    <a:pt x="727" y="1506"/>
                  </a:cubicBezTo>
                  <a:cubicBezTo>
                    <a:pt x="674" y="1476"/>
                    <a:pt x="659" y="1431"/>
                    <a:pt x="599" y="1416"/>
                  </a:cubicBezTo>
                  <a:cubicBezTo>
                    <a:pt x="577" y="1401"/>
                    <a:pt x="562" y="1401"/>
                    <a:pt x="539" y="1394"/>
                  </a:cubicBezTo>
                  <a:cubicBezTo>
                    <a:pt x="524" y="1386"/>
                    <a:pt x="509" y="1386"/>
                    <a:pt x="502" y="1379"/>
                  </a:cubicBezTo>
                  <a:cubicBezTo>
                    <a:pt x="494" y="1371"/>
                    <a:pt x="487" y="1356"/>
                    <a:pt x="472" y="1356"/>
                  </a:cubicBezTo>
                  <a:cubicBezTo>
                    <a:pt x="449" y="1356"/>
                    <a:pt x="434" y="1379"/>
                    <a:pt x="412" y="1379"/>
                  </a:cubicBezTo>
                  <a:cubicBezTo>
                    <a:pt x="382" y="1386"/>
                    <a:pt x="359" y="1379"/>
                    <a:pt x="329" y="1379"/>
                  </a:cubicBezTo>
                  <a:cubicBezTo>
                    <a:pt x="299" y="1379"/>
                    <a:pt x="277" y="1386"/>
                    <a:pt x="239" y="1394"/>
                  </a:cubicBezTo>
                  <a:cubicBezTo>
                    <a:pt x="232" y="1401"/>
                    <a:pt x="217" y="1409"/>
                    <a:pt x="202" y="1416"/>
                  </a:cubicBezTo>
                  <a:cubicBezTo>
                    <a:pt x="194" y="1416"/>
                    <a:pt x="194" y="1424"/>
                    <a:pt x="187" y="1424"/>
                  </a:cubicBezTo>
                  <a:cubicBezTo>
                    <a:pt x="172" y="1424"/>
                    <a:pt x="172" y="1416"/>
                    <a:pt x="157" y="1416"/>
                  </a:cubicBezTo>
                  <a:cubicBezTo>
                    <a:pt x="127" y="1416"/>
                    <a:pt x="112" y="1431"/>
                    <a:pt x="90" y="1446"/>
                  </a:cubicBezTo>
                  <a:cubicBezTo>
                    <a:pt x="90" y="1446"/>
                    <a:pt x="82" y="1446"/>
                    <a:pt x="82" y="1454"/>
                  </a:cubicBezTo>
                  <a:lnTo>
                    <a:pt x="82" y="1454"/>
                  </a:lnTo>
                  <a:cubicBezTo>
                    <a:pt x="74" y="1439"/>
                    <a:pt x="74" y="1431"/>
                    <a:pt x="74" y="1416"/>
                  </a:cubicBezTo>
                  <a:cubicBezTo>
                    <a:pt x="74" y="1401"/>
                    <a:pt x="82" y="1394"/>
                    <a:pt x="82" y="1379"/>
                  </a:cubicBezTo>
                  <a:cubicBezTo>
                    <a:pt x="82" y="1371"/>
                    <a:pt x="67" y="1364"/>
                    <a:pt x="67" y="1356"/>
                  </a:cubicBezTo>
                  <a:cubicBezTo>
                    <a:pt x="60" y="1349"/>
                    <a:pt x="52" y="1341"/>
                    <a:pt x="52" y="1334"/>
                  </a:cubicBezTo>
                  <a:cubicBezTo>
                    <a:pt x="37" y="1319"/>
                    <a:pt x="30" y="1319"/>
                    <a:pt x="15" y="1304"/>
                  </a:cubicBezTo>
                  <a:cubicBezTo>
                    <a:pt x="7" y="1304"/>
                    <a:pt x="0" y="1304"/>
                    <a:pt x="0" y="1296"/>
                  </a:cubicBezTo>
                  <a:cubicBezTo>
                    <a:pt x="0" y="1266"/>
                    <a:pt x="0" y="1251"/>
                    <a:pt x="15" y="1221"/>
                  </a:cubicBezTo>
                  <a:cubicBezTo>
                    <a:pt x="15" y="1206"/>
                    <a:pt x="30" y="1199"/>
                    <a:pt x="30" y="1184"/>
                  </a:cubicBezTo>
                  <a:cubicBezTo>
                    <a:pt x="30" y="1162"/>
                    <a:pt x="7" y="1154"/>
                    <a:pt x="7" y="1132"/>
                  </a:cubicBezTo>
                  <a:cubicBezTo>
                    <a:pt x="7" y="1116"/>
                    <a:pt x="15" y="1102"/>
                    <a:pt x="15" y="1086"/>
                  </a:cubicBezTo>
                  <a:cubicBezTo>
                    <a:pt x="15" y="1072"/>
                    <a:pt x="15" y="1064"/>
                    <a:pt x="15" y="1049"/>
                  </a:cubicBezTo>
                  <a:cubicBezTo>
                    <a:pt x="15" y="1034"/>
                    <a:pt x="22" y="1034"/>
                    <a:pt x="22" y="1019"/>
                  </a:cubicBezTo>
                  <a:cubicBezTo>
                    <a:pt x="22" y="1012"/>
                    <a:pt x="22" y="1004"/>
                    <a:pt x="22" y="997"/>
                  </a:cubicBezTo>
                  <a:cubicBezTo>
                    <a:pt x="30" y="974"/>
                    <a:pt x="44" y="959"/>
                    <a:pt x="60" y="944"/>
                  </a:cubicBezTo>
                  <a:cubicBezTo>
                    <a:pt x="74" y="937"/>
                    <a:pt x="90" y="937"/>
                    <a:pt x="97" y="922"/>
                  </a:cubicBezTo>
                  <a:cubicBezTo>
                    <a:pt x="112" y="892"/>
                    <a:pt x="112" y="869"/>
                    <a:pt x="134" y="854"/>
                  </a:cubicBezTo>
                  <a:cubicBezTo>
                    <a:pt x="150" y="847"/>
                    <a:pt x="157" y="839"/>
                    <a:pt x="172" y="832"/>
                  </a:cubicBezTo>
                  <a:cubicBezTo>
                    <a:pt x="172" y="794"/>
                    <a:pt x="172" y="794"/>
                    <a:pt x="172" y="794"/>
                  </a:cubicBezTo>
                  <a:cubicBezTo>
                    <a:pt x="142" y="794"/>
                    <a:pt x="142" y="794"/>
                    <a:pt x="142" y="794"/>
                  </a:cubicBezTo>
                  <a:cubicBezTo>
                    <a:pt x="142" y="787"/>
                    <a:pt x="134" y="779"/>
                    <a:pt x="134" y="772"/>
                  </a:cubicBezTo>
                  <a:cubicBezTo>
                    <a:pt x="134" y="757"/>
                    <a:pt x="150" y="757"/>
                    <a:pt x="157" y="749"/>
                  </a:cubicBezTo>
                  <a:cubicBezTo>
                    <a:pt x="164" y="742"/>
                    <a:pt x="172" y="734"/>
                    <a:pt x="180" y="727"/>
                  </a:cubicBezTo>
                  <a:lnTo>
                    <a:pt x="180" y="727"/>
                  </a:lnTo>
                  <a:cubicBezTo>
                    <a:pt x="187" y="734"/>
                    <a:pt x="187" y="742"/>
                    <a:pt x="202" y="749"/>
                  </a:cubicBezTo>
                  <a:cubicBezTo>
                    <a:pt x="217" y="742"/>
                    <a:pt x="224" y="727"/>
                    <a:pt x="239" y="719"/>
                  </a:cubicBezTo>
                  <a:cubicBezTo>
                    <a:pt x="239" y="719"/>
                    <a:pt x="247" y="719"/>
                    <a:pt x="247" y="712"/>
                  </a:cubicBezTo>
                  <a:cubicBezTo>
                    <a:pt x="262" y="704"/>
                    <a:pt x="269" y="689"/>
                    <a:pt x="277" y="674"/>
                  </a:cubicBezTo>
                  <a:lnTo>
                    <a:pt x="284" y="667"/>
                  </a:lnTo>
                  <a:cubicBezTo>
                    <a:pt x="284" y="637"/>
                    <a:pt x="269" y="622"/>
                    <a:pt x="269" y="592"/>
                  </a:cubicBezTo>
                  <a:cubicBezTo>
                    <a:pt x="269" y="577"/>
                    <a:pt x="269" y="562"/>
                    <a:pt x="262" y="555"/>
                  </a:cubicBezTo>
                  <a:cubicBezTo>
                    <a:pt x="254" y="539"/>
                    <a:pt x="239" y="532"/>
                    <a:pt x="239" y="517"/>
                  </a:cubicBezTo>
                  <a:cubicBezTo>
                    <a:pt x="239" y="472"/>
                    <a:pt x="239" y="472"/>
                    <a:pt x="239" y="472"/>
                  </a:cubicBezTo>
                  <a:cubicBezTo>
                    <a:pt x="239" y="465"/>
                    <a:pt x="247" y="465"/>
                    <a:pt x="247" y="457"/>
                  </a:cubicBezTo>
                  <a:cubicBezTo>
                    <a:pt x="239" y="442"/>
                    <a:pt x="217" y="450"/>
                    <a:pt x="209" y="442"/>
                  </a:cubicBezTo>
                  <a:cubicBezTo>
                    <a:pt x="202" y="435"/>
                    <a:pt x="202" y="427"/>
                    <a:pt x="202" y="420"/>
                  </a:cubicBezTo>
                  <a:cubicBezTo>
                    <a:pt x="194" y="390"/>
                    <a:pt x="187" y="375"/>
                    <a:pt x="172" y="345"/>
                  </a:cubicBezTo>
                  <a:cubicBezTo>
                    <a:pt x="187" y="307"/>
                    <a:pt x="187" y="307"/>
                    <a:pt x="187" y="307"/>
                  </a:cubicBezTo>
                  <a:cubicBezTo>
                    <a:pt x="180" y="285"/>
                    <a:pt x="187" y="270"/>
                    <a:pt x="180" y="255"/>
                  </a:cubicBezTo>
                  <a:cubicBezTo>
                    <a:pt x="172" y="240"/>
                    <a:pt x="164" y="247"/>
                    <a:pt x="150" y="232"/>
                  </a:cubicBezTo>
                  <a:cubicBezTo>
                    <a:pt x="142" y="225"/>
                    <a:pt x="134" y="217"/>
                    <a:pt x="127" y="202"/>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135"/>
            <p:cNvSpPr>
              <a:spLocks noChangeArrowheads="1"/>
            </p:cNvSpPr>
            <p:nvPr/>
          </p:nvSpPr>
          <p:spPr bwMode="auto">
            <a:xfrm>
              <a:off x="5595968" y="7534392"/>
              <a:ext cx="2194749" cy="2440675"/>
            </a:xfrm>
            <a:custGeom>
              <a:avLst/>
              <a:gdLst>
                <a:gd name="T0" fmla="*/ 3221 w 5080"/>
                <a:gd name="T1" fmla="*/ 1018 h 5651"/>
                <a:gd name="T2" fmla="*/ 3468 w 5080"/>
                <a:gd name="T3" fmla="*/ 951 h 5651"/>
                <a:gd name="T4" fmla="*/ 3491 w 5080"/>
                <a:gd name="T5" fmla="*/ 412 h 5651"/>
                <a:gd name="T6" fmla="*/ 3228 w 5080"/>
                <a:gd name="T7" fmla="*/ 644 h 5651"/>
                <a:gd name="T8" fmla="*/ 37 w 5080"/>
                <a:gd name="T9" fmla="*/ 4526 h 5651"/>
                <a:gd name="T10" fmla="*/ 164 w 5080"/>
                <a:gd name="T11" fmla="*/ 4383 h 5651"/>
                <a:gd name="T12" fmla="*/ 397 w 5080"/>
                <a:gd name="T13" fmla="*/ 4323 h 5651"/>
                <a:gd name="T14" fmla="*/ 554 w 5080"/>
                <a:gd name="T15" fmla="*/ 4211 h 5651"/>
                <a:gd name="T16" fmla="*/ 741 w 5080"/>
                <a:gd name="T17" fmla="*/ 4046 h 5651"/>
                <a:gd name="T18" fmla="*/ 659 w 5080"/>
                <a:gd name="T19" fmla="*/ 3604 h 5651"/>
                <a:gd name="T20" fmla="*/ 1019 w 5080"/>
                <a:gd name="T21" fmla="*/ 3154 h 5651"/>
                <a:gd name="T22" fmla="*/ 1438 w 5080"/>
                <a:gd name="T23" fmla="*/ 2570 h 5651"/>
                <a:gd name="T24" fmla="*/ 1408 w 5080"/>
                <a:gd name="T25" fmla="*/ 2015 h 5651"/>
                <a:gd name="T26" fmla="*/ 1618 w 5080"/>
                <a:gd name="T27" fmla="*/ 1663 h 5651"/>
                <a:gd name="T28" fmla="*/ 2149 w 5080"/>
                <a:gd name="T29" fmla="*/ 1520 h 5651"/>
                <a:gd name="T30" fmla="*/ 2067 w 5080"/>
                <a:gd name="T31" fmla="*/ 1775 h 5651"/>
                <a:gd name="T32" fmla="*/ 1663 w 5080"/>
                <a:gd name="T33" fmla="*/ 1970 h 5651"/>
                <a:gd name="T34" fmla="*/ 1693 w 5080"/>
                <a:gd name="T35" fmla="*/ 2098 h 5651"/>
                <a:gd name="T36" fmla="*/ 2082 w 5080"/>
                <a:gd name="T37" fmla="*/ 2599 h 5651"/>
                <a:gd name="T38" fmla="*/ 2929 w 5080"/>
                <a:gd name="T39" fmla="*/ 2060 h 5651"/>
                <a:gd name="T40" fmla="*/ 3491 w 5080"/>
                <a:gd name="T41" fmla="*/ 1753 h 5651"/>
                <a:gd name="T42" fmla="*/ 3910 w 5080"/>
                <a:gd name="T43" fmla="*/ 1056 h 5651"/>
                <a:gd name="T44" fmla="*/ 4540 w 5080"/>
                <a:gd name="T45" fmla="*/ 531 h 5651"/>
                <a:gd name="T46" fmla="*/ 4727 w 5080"/>
                <a:gd name="T47" fmla="*/ 38 h 5651"/>
                <a:gd name="T48" fmla="*/ 4952 w 5080"/>
                <a:gd name="T49" fmla="*/ 300 h 5651"/>
                <a:gd name="T50" fmla="*/ 4825 w 5080"/>
                <a:gd name="T51" fmla="*/ 689 h 5651"/>
                <a:gd name="T52" fmla="*/ 4840 w 5080"/>
                <a:gd name="T53" fmla="*/ 1026 h 5651"/>
                <a:gd name="T54" fmla="*/ 4780 w 5080"/>
                <a:gd name="T55" fmla="*/ 1243 h 5651"/>
                <a:gd name="T56" fmla="*/ 4667 w 5080"/>
                <a:gd name="T57" fmla="*/ 1505 h 5651"/>
                <a:gd name="T58" fmla="*/ 4345 w 5080"/>
                <a:gd name="T59" fmla="*/ 1610 h 5651"/>
                <a:gd name="T60" fmla="*/ 4270 w 5080"/>
                <a:gd name="T61" fmla="*/ 1963 h 5651"/>
                <a:gd name="T62" fmla="*/ 4345 w 5080"/>
                <a:gd name="T63" fmla="*/ 2232 h 5651"/>
                <a:gd name="T64" fmla="*/ 4240 w 5080"/>
                <a:gd name="T65" fmla="*/ 2232 h 5651"/>
                <a:gd name="T66" fmla="*/ 4023 w 5080"/>
                <a:gd name="T67" fmla="*/ 2405 h 5651"/>
                <a:gd name="T68" fmla="*/ 3716 w 5080"/>
                <a:gd name="T69" fmla="*/ 2629 h 5651"/>
                <a:gd name="T70" fmla="*/ 3461 w 5080"/>
                <a:gd name="T71" fmla="*/ 2764 h 5651"/>
                <a:gd name="T72" fmla="*/ 3648 w 5080"/>
                <a:gd name="T73" fmla="*/ 3079 h 5651"/>
                <a:gd name="T74" fmla="*/ 3611 w 5080"/>
                <a:gd name="T75" fmla="*/ 3476 h 5651"/>
                <a:gd name="T76" fmla="*/ 3753 w 5080"/>
                <a:gd name="T77" fmla="*/ 3791 h 5651"/>
                <a:gd name="T78" fmla="*/ 4143 w 5080"/>
                <a:gd name="T79" fmla="*/ 4106 h 5651"/>
                <a:gd name="T80" fmla="*/ 4113 w 5080"/>
                <a:gd name="T81" fmla="*/ 4368 h 5651"/>
                <a:gd name="T82" fmla="*/ 4000 w 5080"/>
                <a:gd name="T83" fmla="*/ 4526 h 5651"/>
                <a:gd name="T84" fmla="*/ 4165 w 5080"/>
                <a:gd name="T85" fmla="*/ 4885 h 5651"/>
                <a:gd name="T86" fmla="*/ 4180 w 5080"/>
                <a:gd name="T87" fmla="*/ 5245 h 5651"/>
                <a:gd name="T88" fmla="*/ 3820 w 5080"/>
                <a:gd name="T89" fmla="*/ 5545 h 5651"/>
                <a:gd name="T90" fmla="*/ 3806 w 5080"/>
                <a:gd name="T91" fmla="*/ 5035 h 5651"/>
                <a:gd name="T92" fmla="*/ 3716 w 5080"/>
                <a:gd name="T93" fmla="*/ 4900 h 5651"/>
                <a:gd name="T94" fmla="*/ 3333 w 5080"/>
                <a:gd name="T95" fmla="*/ 5207 h 5651"/>
                <a:gd name="T96" fmla="*/ 2921 w 5080"/>
                <a:gd name="T97" fmla="*/ 5537 h 5651"/>
                <a:gd name="T98" fmla="*/ 2209 w 5080"/>
                <a:gd name="T99" fmla="*/ 5560 h 5651"/>
                <a:gd name="T100" fmla="*/ 1955 w 5080"/>
                <a:gd name="T101" fmla="*/ 5545 h 5651"/>
                <a:gd name="T102" fmla="*/ 1866 w 5080"/>
                <a:gd name="T103" fmla="*/ 5372 h 5651"/>
                <a:gd name="T104" fmla="*/ 1738 w 5080"/>
                <a:gd name="T105" fmla="*/ 5462 h 5651"/>
                <a:gd name="T106" fmla="*/ 1528 w 5080"/>
                <a:gd name="T107" fmla="*/ 5013 h 5651"/>
                <a:gd name="T108" fmla="*/ 1333 w 5080"/>
                <a:gd name="T109" fmla="*/ 4848 h 5651"/>
                <a:gd name="T110" fmla="*/ 1079 w 5080"/>
                <a:gd name="T111" fmla="*/ 4653 h 5651"/>
                <a:gd name="T112" fmla="*/ 1034 w 5080"/>
                <a:gd name="T113" fmla="*/ 4308 h 5651"/>
                <a:gd name="T114" fmla="*/ 809 w 5080"/>
                <a:gd name="T115" fmla="*/ 4113 h 5651"/>
                <a:gd name="T116" fmla="*/ 711 w 5080"/>
                <a:gd name="T117" fmla="*/ 4323 h 5651"/>
                <a:gd name="T118" fmla="*/ 531 w 5080"/>
                <a:gd name="T119" fmla="*/ 4466 h 5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80" h="5651">
                  <a:moveTo>
                    <a:pt x="3184" y="719"/>
                  </a:moveTo>
                  <a:lnTo>
                    <a:pt x="3184" y="719"/>
                  </a:lnTo>
                  <a:cubicBezTo>
                    <a:pt x="3184" y="726"/>
                    <a:pt x="3184" y="734"/>
                    <a:pt x="3184" y="749"/>
                  </a:cubicBezTo>
                  <a:cubicBezTo>
                    <a:pt x="3184" y="786"/>
                    <a:pt x="3184" y="816"/>
                    <a:pt x="3184" y="853"/>
                  </a:cubicBezTo>
                  <a:cubicBezTo>
                    <a:pt x="3221" y="839"/>
                    <a:pt x="3228" y="816"/>
                    <a:pt x="3258" y="794"/>
                  </a:cubicBezTo>
                  <a:cubicBezTo>
                    <a:pt x="3273" y="816"/>
                    <a:pt x="3296" y="823"/>
                    <a:pt x="3296" y="853"/>
                  </a:cubicBezTo>
                  <a:cubicBezTo>
                    <a:pt x="3296" y="883"/>
                    <a:pt x="3258" y="883"/>
                    <a:pt x="3243" y="906"/>
                  </a:cubicBezTo>
                  <a:cubicBezTo>
                    <a:pt x="3236" y="921"/>
                    <a:pt x="3236" y="943"/>
                    <a:pt x="3236" y="966"/>
                  </a:cubicBezTo>
                  <a:cubicBezTo>
                    <a:pt x="3236" y="988"/>
                    <a:pt x="3236" y="1003"/>
                    <a:pt x="3221" y="1018"/>
                  </a:cubicBezTo>
                  <a:cubicBezTo>
                    <a:pt x="3214" y="1026"/>
                    <a:pt x="3198" y="1026"/>
                    <a:pt x="3184" y="1026"/>
                  </a:cubicBezTo>
                  <a:cubicBezTo>
                    <a:pt x="3176" y="1033"/>
                    <a:pt x="3168" y="1041"/>
                    <a:pt x="3161" y="1048"/>
                  </a:cubicBezTo>
                  <a:cubicBezTo>
                    <a:pt x="3161" y="1086"/>
                    <a:pt x="3161" y="1086"/>
                    <a:pt x="3161" y="1086"/>
                  </a:cubicBezTo>
                  <a:cubicBezTo>
                    <a:pt x="3168" y="1086"/>
                    <a:pt x="3176" y="1086"/>
                    <a:pt x="3184" y="1086"/>
                  </a:cubicBezTo>
                  <a:cubicBezTo>
                    <a:pt x="3206" y="1086"/>
                    <a:pt x="3206" y="1071"/>
                    <a:pt x="3221" y="1071"/>
                  </a:cubicBezTo>
                  <a:cubicBezTo>
                    <a:pt x="3258" y="1056"/>
                    <a:pt x="3273" y="1041"/>
                    <a:pt x="3311" y="1033"/>
                  </a:cubicBezTo>
                  <a:cubicBezTo>
                    <a:pt x="3333" y="1026"/>
                    <a:pt x="3356" y="1026"/>
                    <a:pt x="3378" y="1018"/>
                  </a:cubicBezTo>
                  <a:cubicBezTo>
                    <a:pt x="3401" y="1003"/>
                    <a:pt x="3408" y="988"/>
                    <a:pt x="3431" y="973"/>
                  </a:cubicBezTo>
                  <a:cubicBezTo>
                    <a:pt x="3446" y="966"/>
                    <a:pt x="3461" y="966"/>
                    <a:pt x="3468" y="951"/>
                  </a:cubicBezTo>
                  <a:cubicBezTo>
                    <a:pt x="3498" y="921"/>
                    <a:pt x="3498" y="899"/>
                    <a:pt x="3513" y="861"/>
                  </a:cubicBezTo>
                  <a:cubicBezTo>
                    <a:pt x="3528" y="808"/>
                    <a:pt x="3543" y="779"/>
                    <a:pt x="3566" y="726"/>
                  </a:cubicBezTo>
                  <a:cubicBezTo>
                    <a:pt x="3558" y="704"/>
                    <a:pt x="3558" y="704"/>
                    <a:pt x="3558" y="704"/>
                  </a:cubicBezTo>
                  <a:cubicBezTo>
                    <a:pt x="3378" y="704"/>
                    <a:pt x="3378" y="704"/>
                    <a:pt x="3378" y="704"/>
                  </a:cubicBezTo>
                  <a:cubicBezTo>
                    <a:pt x="3378" y="704"/>
                    <a:pt x="3378" y="696"/>
                    <a:pt x="3378" y="689"/>
                  </a:cubicBezTo>
                  <a:cubicBezTo>
                    <a:pt x="3378" y="681"/>
                    <a:pt x="3378" y="674"/>
                    <a:pt x="3386" y="666"/>
                  </a:cubicBezTo>
                  <a:cubicBezTo>
                    <a:pt x="3401" y="629"/>
                    <a:pt x="3423" y="614"/>
                    <a:pt x="3446" y="591"/>
                  </a:cubicBezTo>
                  <a:cubicBezTo>
                    <a:pt x="3468" y="569"/>
                    <a:pt x="3476" y="546"/>
                    <a:pt x="3476" y="516"/>
                  </a:cubicBezTo>
                  <a:cubicBezTo>
                    <a:pt x="3483" y="471"/>
                    <a:pt x="3483" y="449"/>
                    <a:pt x="3491" y="412"/>
                  </a:cubicBezTo>
                  <a:cubicBezTo>
                    <a:pt x="3498" y="390"/>
                    <a:pt x="3506" y="375"/>
                    <a:pt x="3506" y="352"/>
                  </a:cubicBezTo>
                  <a:cubicBezTo>
                    <a:pt x="3506" y="345"/>
                    <a:pt x="3491" y="345"/>
                    <a:pt x="3491" y="345"/>
                  </a:cubicBezTo>
                  <a:cubicBezTo>
                    <a:pt x="3476" y="337"/>
                    <a:pt x="3461" y="337"/>
                    <a:pt x="3453" y="345"/>
                  </a:cubicBezTo>
                  <a:cubicBezTo>
                    <a:pt x="3438" y="345"/>
                    <a:pt x="3431" y="352"/>
                    <a:pt x="3431" y="360"/>
                  </a:cubicBezTo>
                  <a:cubicBezTo>
                    <a:pt x="3423" y="375"/>
                    <a:pt x="3431" y="390"/>
                    <a:pt x="3423" y="397"/>
                  </a:cubicBezTo>
                  <a:cubicBezTo>
                    <a:pt x="3416" y="426"/>
                    <a:pt x="3393" y="441"/>
                    <a:pt x="3363" y="449"/>
                  </a:cubicBezTo>
                  <a:cubicBezTo>
                    <a:pt x="3348" y="449"/>
                    <a:pt x="3341" y="464"/>
                    <a:pt x="3333" y="479"/>
                  </a:cubicBezTo>
                  <a:cubicBezTo>
                    <a:pt x="3303" y="524"/>
                    <a:pt x="3266" y="546"/>
                    <a:pt x="3243" y="599"/>
                  </a:cubicBezTo>
                  <a:cubicBezTo>
                    <a:pt x="3236" y="614"/>
                    <a:pt x="3236" y="629"/>
                    <a:pt x="3228" y="644"/>
                  </a:cubicBezTo>
                  <a:cubicBezTo>
                    <a:pt x="3214" y="674"/>
                    <a:pt x="3184" y="681"/>
                    <a:pt x="3184" y="719"/>
                  </a:cubicBezTo>
                  <a:close/>
                  <a:moveTo>
                    <a:pt x="374" y="4570"/>
                  </a:moveTo>
                  <a:lnTo>
                    <a:pt x="374" y="4570"/>
                  </a:lnTo>
                  <a:lnTo>
                    <a:pt x="374" y="4570"/>
                  </a:lnTo>
                  <a:cubicBezTo>
                    <a:pt x="337" y="4570"/>
                    <a:pt x="299" y="4586"/>
                    <a:pt x="262" y="4578"/>
                  </a:cubicBezTo>
                  <a:cubicBezTo>
                    <a:pt x="239" y="4578"/>
                    <a:pt x="232" y="4563"/>
                    <a:pt x="209" y="4556"/>
                  </a:cubicBezTo>
                  <a:cubicBezTo>
                    <a:pt x="179" y="4540"/>
                    <a:pt x="149" y="4540"/>
                    <a:pt x="112" y="4540"/>
                  </a:cubicBezTo>
                  <a:cubicBezTo>
                    <a:pt x="82" y="4540"/>
                    <a:pt x="67" y="4548"/>
                    <a:pt x="37" y="4548"/>
                  </a:cubicBezTo>
                  <a:cubicBezTo>
                    <a:pt x="37" y="4526"/>
                    <a:pt x="37" y="4526"/>
                    <a:pt x="37" y="4526"/>
                  </a:cubicBezTo>
                  <a:cubicBezTo>
                    <a:pt x="44" y="4503"/>
                    <a:pt x="52" y="4481"/>
                    <a:pt x="52" y="4458"/>
                  </a:cubicBezTo>
                  <a:cubicBezTo>
                    <a:pt x="52" y="4443"/>
                    <a:pt x="37" y="4443"/>
                    <a:pt x="29" y="4428"/>
                  </a:cubicBezTo>
                  <a:cubicBezTo>
                    <a:pt x="22" y="4413"/>
                    <a:pt x="22" y="4406"/>
                    <a:pt x="22" y="4391"/>
                  </a:cubicBezTo>
                  <a:cubicBezTo>
                    <a:pt x="14" y="4368"/>
                    <a:pt x="0" y="4361"/>
                    <a:pt x="0" y="4338"/>
                  </a:cubicBezTo>
                  <a:cubicBezTo>
                    <a:pt x="0" y="4316"/>
                    <a:pt x="7" y="4301"/>
                    <a:pt x="14" y="4278"/>
                  </a:cubicBezTo>
                  <a:lnTo>
                    <a:pt x="14" y="4278"/>
                  </a:lnTo>
                  <a:cubicBezTo>
                    <a:pt x="22" y="4293"/>
                    <a:pt x="22" y="4308"/>
                    <a:pt x="37" y="4323"/>
                  </a:cubicBezTo>
                  <a:cubicBezTo>
                    <a:pt x="60" y="4346"/>
                    <a:pt x="82" y="4338"/>
                    <a:pt x="112" y="4346"/>
                  </a:cubicBezTo>
                  <a:cubicBezTo>
                    <a:pt x="134" y="4353"/>
                    <a:pt x="142" y="4376"/>
                    <a:pt x="164" y="4383"/>
                  </a:cubicBezTo>
                  <a:cubicBezTo>
                    <a:pt x="179" y="4391"/>
                    <a:pt x="187" y="4391"/>
                    <a:pt x="202" y="4398"/>
                  </a:cubicBezTo>
                  <a:cubicBezTo>
                    <a:pt x="209" y="4376"/>
                    <a:pt x="209" y="4353"/>
                    <a:pt x="217" y="4331"/>
                  </a:cubicBezTo>
                  <a:cubicBezTo>
                    <a:pt x="232" y="4331"/>
                    <a:pt x="232" y="4331"/>
                    <a:pt x="232" y="4331"/>
                  </a:cubicBezTo>
                  <a:cubicBezTo>
                    <a:pt x="239" y="4353"/>
                    <a:pt x="247" y="4383"/>
                    <a:pt x="277" y="4383"/>
                  </a:cubicBezTo>
                  <a:cubicBezTo>
                    <a:pt x="284" y="4383"/>
                    <a:pt x="284" y="4376"/>
                    <a:pt x="284" y="4376"/>
                  </a:cubicBezTo>
                  <a:cubicBezTo>
                    <a:pt x="307" y="4368"/>
                    <a:pt x="329" y="4361"/>
                    <a:pt x="337" y="4338"/>
                  </a:cubicBezTo>
                  <a:cubicBezTo>
                    <a:pt x="322" y="4308"/>
                    <a:pt x="322" y="4308"/>
                    <a:pt x="322" y="4308"/>
                  </a:cubicBezTo>
                  <a:lnTo>
                    <a:pt x="329" y="4301"/>
                  </a:lnTo>
                  <a:cubicBezTo>
                    <a:pt x="359" y="4308"/>
                    <a:pt x="367" y="4323"/>
                    <a:pt x="397" y="4323"/>
                  </a:cubicBezTo>
                  <a:cubicBezTo>
                    <a:pt x="404" y="4323"/>
                    <a:pt x="412" y="4308"/>
                    <a:pt x="419" y="4301"/>
                  </a:cubicBezTo>
                  <a:cubicBezTo>
                    <a:pt x="419" y="4301"/>
                    <a:pt x="427" y="4301"/>
                    <a:pt x="427" y="4293"/>
                  </a:cubicBezTo>
                  <a:cubicBezTo>
                    <a:pt x="442" y="4278"/>
                    <a:pt x="442" y="4263"/>
                    <a:pt x="442" y="4241"/>
                  </a:cubicBezTo>
                  <a:cubicBezTo>
                    <a:pt x="449" y="4226"/>
                    <a:pt x="457" y="4218"/>
                    <a:pt x="464" y="4203"/>
                  </a:cubicBezTo>
                  <a:cubicBezTo>
                    <a:pt x="464" y="4211"/>
                    <a:pt x="472" y="4203"/>
                    <a:pt x="479" y="4211"/>
                  </a:cubicBezTo>
                  <a:cubicBezTo>
                    <a:pt x="487" y="4233"/>
                    <a:pt x="479" y="4248"/>
                    <a:pt x="479" y="4271"/>
                  </a:cubicBezTo>
                  <a:cubicBezTo>
                    <a:pt x="487" y="4278"/>
                    <a:pt x="487" y="4286"/>
                    <a:pt x="494" y="4286"/>
                  </a:cubicBezTo>
                  <a:cubicBezTo>
                    <a:pt x="502" y="4271"/>
                    <a:pt x="509" y="4256"/>
                    <a:pt x="517" y="4233"/>
                  </a:cubicBezTo>
                  <a:cubicBezTo>
                    <a:pt x="524" y="4218"/>
                    <a:pt x="539" y="4218"/>
                    <a:pt x="554" y="4211"/>
                  </a:cubicBezTo>
                  <a:cubicBezTo>
                    <a:pt x="584" y="4196"/>
                    <a:pt x="614" y="4188"/>
                    <a:pt x="614" y="4158"/>
                  </a:cubicBezTo>
                  <a:cubicBezTo>
                    <a:pt x="614" y="4121"/>
                    <a:pt x="599" y="4098"/>
                    <a:pt x="599" y="4068"/>
                  </a:cubicBezTo>
                  <a:cubicBezTo>
                    <a:pt x="599" y="4061"/>
                    <a:pt x="607" y="4061"/>
                    <a:pt x="614" y="4061"/>
                  </a:cubicBezTo>
                  <a:cubicBezTo>
                    <a:pt x="621" y="4046"/>
                    <a:pt x="637" y="4046"/>
                    <a:pt x="651" y="4046"/>
                  </a:cubicBezTo>
                  <a:cubicBezTo>
                    <a:pt x="651" y="4046"/>
                    <a:pt x="659" y="4046"/>
                    <a:pt x="659" y="4053"/>
                  </a:cubicBezTo>
                  <a:cubicBezTo>
                    <a:pt x="659" y="4061"/>
                    <a:pt x="651" y="4068"/>
                    <a:pt x="651" y="4083"/>
                  </a:cubicBezTo>
                  <a:cubicBezTo>
                    <a:pt x="651" y="4098"/>
                    <a:pt x="667" y="4113"/>
                    <a:pt x="667" y="4128"/>
                  </a:cubicBezTo>
                  <a:cubicBezTo>
                    <a:pt x="674" y="4143"/>
                    <a:pt x="681" y="4158"/>
                    <a:pt x="689" y="4166"/>
                  </a:cubicBezTo>
                  <a:cubicBezTo>
                    <a:pt x="726" y="4128"/>
                    <a:pt x="741" y="4098"/>
                    <a:pt x="741" y="4046"/>
                  </a:cubicBezTo>
                  <a:cubicBezTo>
                    <a:pt x="741" y="4031"/>
                    <a:pt x="734" y="4023"/>
                    <a:pt x="726" y="4016"/>
                  </a:cubicBezTo>
                  <a:cubicBezTo>
                    <a:pt x="719" y="3993"/>
                    <a:pt x="719" y="3978"/>
                    <a:pt x="711" y="3948"/>
                  </a:cubicBezTo>
                  <a:cubicBezTo>
                    <a:pt x="704" y="3934"/>
                    <a:pt x="704" y="3918"/>
                    <a:pt x="696" y="3904"/>
                  </a:cubicBezTo>
                  <a:cubicBezTo>
                    <a:pt x="689" y="3888"/>
                    <a:pt x="689" y="3874"/>
                    <a:pt x="681" y="3866"/>
                  </a:cubicBezTo>
                  <a:cubicBezTo>
                    <a:pt x="674" y="3851"/>
                    <a:pt x="667" y="3851"/>
                    <a:pt x="659" y="3844"/>
                  </a:cubicBezTo>
                  <a:cubicBezTo>
                    <a:pt x="637" y="3814"/>
                    <a:pt x="629" y="3798"/>
                    <a:pt x="621" y="3761"/>
                  </a:cubicBezTo>
                  <a:cubicBezTo>
                    <a:pt x="607" y="3739"/>
                    <a:pt x="591" y="3724"/>
                    <a:pt x="591" y="3694"/>
                  </a:cubicBezTo>
                  <a:cubicBezTo>
                    <a:pt x="591" y="3671"/>
                    <a:pt x="621" y="3671"/>
                    <a:pt x="637" y="3656"/>
                  </a:cubicBezTo>
                  <a:cubicBezTo>
                    <a:pt x="651" y="3641"/>
                    <a:pt x="651" y="3626"/>
                    <a:pt x="659" y="3604"/>
                  </a:cubicBezTo>
                  <a:cubicBezTo>
                    <a:pt x="674" y="3574"/>
                    <a:pt x="674" y="3551"/>
                    <a:pt x="696" y="3514"/>
                  </a:cubicBezTo>
                  <a:cubicBezTo>
                    <a:pt x="704" y="3491"/>
                    <a:pt x="719" y="3476"/>
                    <a:pt x="734" y="3454"/>
                  </a:cubicBezTo>
                  <a:cubicBezTo>
                    <a:pt x="741" y="3439"/>
                    <a:pt x="741" y="3431"/>
                    <a:pt x="741" y="3416"/>
                  </a:cubicBezTo>
                  <a:cubicBezTo>
                    <a:pt x="749" y="3387"/>
                    <a:pt x="756" y="3371"/>
                    <a:pt x="764" y="3341"/>
                  </a:cubicBezTo>
                  <a:cubicBezTo>
                    <a:pt x="794" y="3334"/>
                    <a:pt x="809" y="3327"/>
                    <a:pt x="831" y="3311"/>
                  </a:cubicBezTo>
                  <a:cubicBezTo>
                    <a:pt x="861" y="3289"/>
                    <a:pt x="869" y="3281"/>
                    <a:pt x="891" y="3259"/>
                  </a:cubicBezTo>
                  <a:cubicBezTo>
                    <a:pt x="906" y="3244"/>
                    <a:pt x="921" y="3244"/>
                    <a:pt x="929" y="3229"/>
                  </a:cubicBezTo>
                  <a:cubicBezTo>
                    <a:pt x="944" y="3207"/>
                    <a:pt x="951" y="3192"/>
                    <a:pt x="966" y="3177"/>
                  </a:cubicBezTo>
                  <a:cubicBezTo>
                    <a:pt x="981" y="3169"/>
                    <a:pt x="996" y="3162"/>
                    <a:pt x="1019" y="3154"/>
                  </a:cubicBezTo>
                  <a:cubicBezTo>
                    <a:pt x="1041" y="3147"/>
                    <a:pt x="1056" y="3132"/>
                    <a:pt x="1079" y="3109"/>
                  </a:cubicBezTo>
                  <a:cubicBezTo>
                    <a:pt x="1086" y="3102"/>
                    <a:pt x="1101" y="3094"/>
                    <a:pt x="1116" y="3087"/>
                  </a:cubicBezTo>
                  <a:cubicBezTo>
                    <a:pt x="1131" y="3064"/>
                    <a:pt x="1139" y="3057"/>
                    <a:pt x="1154" y="3034"/>
                  </a:cubicBezTo>
                  <a:cubicBezTo>
                    <a:pt x="1169" y="3012"/>
                    <a:pt x="1176" y="2997"/>
                    <a:pt x="1191" y="2982"/>
                  </a:cubicBezTo>
                  <a:cubicBezTo>
                    <a:pt x="1199" y="2974"/>
                    <a:pt x="1206" y="2974"/>
                    <a:pt x="1206" y="2974"/>
                  </a:cubicBezTo>
                  <a:cubicBezTo>
                    <a:pt x="1214" y="2952"/>
                    <a:pt x="1221" y="2937"/>
                    <a:pt x="1236" y="2922"/>
                  </a:cubicBezTo>
                  <a:cubicBezTo>
                    <a:pt x="1273" y="2862"/>
                    <a:pt x="1289" y="2824"/>
                    <a:pt x="1326" y="2757"/>
                  </a:cubicBezTo>
                  <a:cubicBezTo>
                    <a:pt x="1349" y="2712"/>
                    <a:pt x="1379" y="2682"/>
                    <a:pt x="1401" y="2637"/>
                  </a:cubicBezTo>
                  <a:cubicBezTo>
                    <a:pt x="1416" y="2615"/>
                    <a:pt x="1423" y="2592"/>
                    <a:pt x="1438" y="2570"/>
                  </a:cubicBezTo>
                  <a:cubicBezTo>
                    <a:pt x="1446" y="2555"/>
                    <a:pt x="1453" y="2547"/>
                    <a:pt x="1468" y="2532"/>
                  </a:cubicBezTo>
                  <a:cubicBezTo>
                    <a:pt x="1476" y="2510"/>
                    <a:pt x="1483" y="2495"/>
                    <a:pt x="1491" y="2465"/>
                  </a:cubicBezTo>
                  <a:cubicBezTo>
                    <a:pt x="1506" y="2435"/>
                    <a:pt x="1513" y="2412"/>
                    <a:pt x="1513" y="2375"/>
                  </a:cubicBezTo>
                  <a:cubicBezTo>
                    <a:pt x="1513" y="2322"/>
                    <a:pt x="1513" y="2292"/>
                    <a:pt x="1513" y="2240"/>
                  </a:cubicBezTo>
                  <a:cubicBezTo>
                    <a:pt x="1513" y="2225"/>
                    <a:pt x="1506" y="2217"/>
                    <a:pt x="1506" y="2202"/>
                  </a:cubicBezTo>
                  <a:cubicBezTo>
                    <a:pt x="1491" y="2142"/>
                    <a:pt x="1476" y="2105"/>
                    <a:pt x="1461" y="2038"/>
                  </a:cubicBezTo>
                  <a:cubicBezTo>
                    <a:pt x="1446" y="2045"/>
                    <a:pt x="1438" y="2045"/>
                    <a:pt x="1423" y="2052"/>
                  </a:cubicBezTo>
                  <a:cubicBezTo>
                    <a:pt x="1408" y="2045"/>
                    <a:pt x="1408" y="2045"/>
                    <a:pt x="1408" y="2045"/>
                  </a:cubicBezTo>
                  <a:cubicBezTo>
                    <a:pt x="1408" y="2038"/>
                    <a:pt x="1408" y="2030"/>
                    <a:pt x="1408" y="2015"/>
                  </a:cubicBezTo>
                  <a:cubicBezTo>
                    <a:pt x="1408" y="1985"/>
                    <a:pt x="1408" y="1963"/>
                    <a:pt x="1423" y="1933"/>
                  </a:cubicBezTo>
                  <a:cubicBezTo>
                    <a:pt x="1423" y="1925"/>
                    <a:pt x="1423" y="1925"/>
                    <a:pt x="1423" y="1918"/>
                  </a:cubicBezTo>
                  <a:cubicBezTo>
                    <a:pt x="1431" y="1910"/>
                    <a:pt x="1438" y="1903"/>
                    <a:pt x="1446" y="1895"/>
                  </a:cubicBezTo>
                  <a:cubicBezTo>
                    <a:pt x="1453" y="1888"/>
                    <a:pt x="1461" y="1873"/>
                    <a:pt x="1461" y="1858"/>
                  </a:cubicBezTo>
                  <a:cubicBezTo>
                    <a:pt x="1468" y="1835"/>
                    <a:pt x="1476" y="1828"/>
                    <a:pt x="1476" y="1805"/>
                  </a:cubicBezTo>
                  <a:cubicBezTo>
                    <a:pt x="1476" y="1738"/>
                    <a:pt x="1476" y="1738"/>
                    <a:pt x="1476" y="1738"/>
                  </a:cubicBezTo>
                  <a:cubicBezTo>
                    <a:pt x="1476" y="1723"/>
                    <a:pt x="1498" y="1723"/>
                    <a:pt x="1506" y="1715"/>
                  </a:cubicBezTo>
                  <a:cubicBezTo>
                    <a:pt x="1521" y="1708"/>
                    <a:pt x="1536" y="1700"/>
                    <a:pt x="1543" y="1700"/>
                  </a:cubicBezTo>
                  <a:cubicBezTo>
                    <a:pt x="1573" y="1685"/>
                    <a:pt x="1588" y="1663"/>
                    <a:pt x="1618" y="1663"/>
                  </a:cubicBezTo>
                  <a:cubicBezTo>
                    <a:pt x="1641" y="1663"/>
                    <a:pt x="1648" y="1693"/>
                    <a:pt x="1678" y="1693"/>
                  </a:cubicBezTo>
                  <a:cubicBezTo>
                    <a:pt x="1693" y="1693"/>
                    <a:pt x="1701" y="1678"/>
                    <a:pt x="1708" y="1678"/>
                  </a:cubicBezTo>
                  <a:cubicBezTo>
                    <a:pt x="1723" y="1663"/>
                    <a:pt x="1731" y="1655"/>
                    <a:pt x="1746" y="1648"/>
                  </a:cubicBezTo>
                  <a:cubicBezTo>
                    <a:pt x="1761" y="1633"/>
                    <a:pt x="1776" y="1625"/>
                    <a:pt x="1791" y="1618"/>
                  </a:cubicBezTo>
                  <a:cubicBezTo>
                    <a:pt x="1836" y="1595"/>
                    <a:pt x="1858" y="1573"/>
                    <a:pt x="1896" y="1550"/>
                  </a:cubicBezTo>
                  <a:cubicBezTo>
                    <a:pt x="1926" y="1528"/>
                    <a:pt x="1948" y="1513"/>
                    <a:pt x="1985" y="1505"/>
                  </a:cubicBezTo>
                  <a:cubicBezTo>
                    <a:pt x="2000" y="1505"/>
                    <a:pt x="2008" y="1505"/>
                    <a:pt x="2023" y="1505"/>
                  </a:cubicBezTo>
                  <a:cubicBezTo>
                    <a:pt x="2059" y="1498"/>
                    <a:pt x="2074" y="1490"/>
                    <a:pt x="2112" y="1490"/>
                  </a:cubicBezTo>
                  <a:cubicBezTo>
                    <a:pt x="2127" y="1490"/>
                    <a:pt x="2142" y="1505"/>
                    <a:pt x="2149" y="1520"/>
                  </a:cubicBezTo>
                  <a:cubicBezTo>
                    <a:pt x="2157" y="1528"/>
                    <a:pt x="2149" y="1535"/>
                    <a:pt x="2157" y="1543"/>
                  </a:cubicBezTo>
                  <a:cubicBezTo>
                    <a:pt x="2157" y="1565"/>
                    <a:pt x="2172" y="1573"/>
                    <a:pt x="2172" y="1588"/>
                  </a:cubicBezTo>
                  <a:cubicBezTo>
                    <a:pt x="2172" y="1603"/>
                    <a:pt x="2164" y="1610"/>
                    <a:pt x="2149" y="1618"/>
                  </a:cubicBezTo>
                  <a:cubicBezTo>
                    <a:pt x="2127" y="1618"/>
                    <a:pt x="2112" y="1610"/>
                    <a:pt x="2089" y="1618"/>
                  </a:cubicBezTo>
                  <a:cubicBezTo>
                    <a:pt x="2074" y="1625"/>
                    <a:pt x="2074" y="1640"/>
                    <a:pt x="2067" y="1655"/>
                  </a:cubicBezTo>
                  <a:cubicBezTo>
                    <a:pt x="2059" y="1670"/>
                    <a:pt x="2052" y="1678"/>
                    <a:pt x="2052" y="1700"/>
                  </a:cubicBezTo>
                  <a:cubicBezTo>
                    <a:pt x="2052" y="1708"/>
                    <a:pt x="2052" y="1708"/>
                    <a:pt x="2059" y="1715"/>
                  </a:cubicBezTo>
                  <a:cubicBezTo>
                    <a:pt x="2059" y="1738"/>
                    <a:pt x="2059" y="1745"/>
                    <a:pt x="2059" y="1768"/>
                  </a:cubicBezTo>
                  <a:cubicBezTo>
                    <a:pt x="2067" y="1768"/>
                    <a:pt x="2067" y="1775"/>
                    <a:pt x="2067" y="1775"/>
                  </a:cubicBezTo>
                  <a:cubicBezTo>
                    <a:pt x="2067" y="1790"/>
                    <a:pt x="2052" y="1805"/>
                    <a:pt x="2044" y="1805"/>
                  </a:cubicBezTo>
                  <a:cubicBezTo>
                    <a:pt x="2023" y="1813"/>
                    <a:pt x="2008" y="1813"/>
                    <a:pt x="1993" y="1813"/>
                  </a:cubicBezTo>
                  <a:cubicBezTo>
                    <a:pt x="1970" y="1820"/>
                    <a:pt x="1963" y="1828"/>
                    <a:pt x="1940" y="1835"/>
                  </a:cubicBezTo>
                  <a:cubicBezTo>
                    <a:pt x="1926" y="1843"/>
                    <a:pt x="1910" y="1850"/>
                    <a:pt x="1903" y="1865"/>
                  </a:cubicBezTo>
                  <a:cubicBezTo>
                    <a:pt x="1888" y="1895"/>
                    <a:pt x="1888" y="1933"/>
                    <a:pt x="1850" y="1955"/>
                  </a:cubicBezTo>
                  <a:cubicBezTo>
                    <a:pt x="1828" y="1970"/>
                    <a:pt x="1806" y="1978"/>
                    <a:pt x="1776" y="1978"/>
                  </a:cubicBezTo>
                  <a:cubicBezTo>
                    <a:pt x="1738" y="1978"/>
                    <a:pt x="1738" y="1910"/>
                    <a:pt x="1701" y="1910"/>
                  </a:cubicBezTo>
                  <a:cubicBezTo>
                    <a:pt x="1693" y="1910"/>
                    <a:pt x="1693" y="1925"/>
                    <a:pt x="1686" y="1940"/>
                  </a:cubicBezTo>
                  <a:cubicBezTo>
                    <a:pt x="1678" y="1955"/>
                    <a:pt x="1678" y="1963"/>
                    <a:pt x="1663" y="1970"/>
                  </a:cubicBezTo>
                  <a:cubicBezTo>
                    <a:pt x="1648" y="1985"/>
                    <a:pt x="1633" y="1985"/>
                    <a:pt x="1626" y="2000"/>
                  </a:cubicBezTo>
                  <a:cubicBezTo>
                    <a:pt x="1618" y="2000"/>
                    <a:pt x="1618" y="2008"/>
                    <a:pt x="1618" y="2015"/>
                  </a:cubicBezTo>
                  <a:cubicBezTo>
                    <a:pt x="1641" y="2030"/>
                    <a:pt x="1656" y="2045"/>
                    <a:pt x="1671" y="2068"/>
                  </a:cubicBezTo>
                  <a:cubicBezTo>
                    <a:pt x="1701" y="2052"/>
                    <a:pt x="1716" y="2023"/>
                    <a:pt x="1753" y="2023"/>
                  </a:cubicBezTo>
                  <a:cubicBezTo>
                    <a:pt x="1761" y="2023"/>
                    <a:pt x="1761" y="2038"/>
                    <a:pt x="1768" y="2038"/>
                  </a:cubicBezTo>
                  <a:cubicBezTo>
                    <a:pt x="1791" y="2038"/>
                    <a:pt x="1798" y="2030"/>
                    <a:pt x="1820" y="2023"/>
                  </a:cubicBezTo>
                  <a:cubicBezTo>
                    <a:pt x="1828" y="2038"/>
                    <a:pt x="1828" y="2038"/>
                    <a:pt x="1828" y="2038"/>
                  </a:cubicBezTo>
                  <a:cubicBezTo>
                    <a:pt x="1806" y="2068"/>
                    <a:pt x="1783" y="2075"/>
                    <a:pt x="1746" y="2090"/>
                  </a:cubicBezTo>
                  <a:cubicBezTo>
                    <a:pt x="1723" y="2098"/>
                    <a:pt x="1716" y="2105"/>
                    <a:pt x="1693" y="2098"/>
                  </a:cubicBezTo>
                  <a:cubicBezTo>
                    <a:pt x="1686" y="2112"/>
                    <a:pt x="1686" y="2112"/>
                    <a:pt x="1686" y="2112"/>
                  </a:cubicBezTo>
                  <a:cubicBezTo>
                    <a:pt x="1708" y="2135"/>
                    <a:pt x="1716" y="2158"/>
                    <a:pt x="1746" y="2172"/>
                  </a:cubicBezTo>
                  <a:cubicBezTo>
                    <a:pt x="1820" y="2090"/>
                    <a:pt x="1820" y="2090"/>
                    <a:pt x="1820" y="2090"/>
                  </a:cubicBezTo>
                  <a:cubicBezTo>
                    <a:pt x="1850" y="2165"/>
                    <a:pt x="1850" y="2165"/>
                    <a:pt x="1850" y="2165"/>
                  </a:cubicBezTo>
                  <a:cubicBezTo>
                    <a:pt x="1768" y="2442"/>
                    <a:pt x="1768" y="2442"/>
                    <a:pt x="1768" y="2442"/>
                  </a:cubicBezTo>
                  <a:cubicBezTo>
                    <a:pt x="1768" y="2472"/>
                    <a:pt x="1791" y="2487"/>
                    <a:pt x="1813" y="2510"/>
                  </a:cubicBezTo>
                  <a:cubicBezTo>
                    <a:pt x="1843" y="2540"/>
                    <a:pt x="1873" y="2555"/>
                    <a:pt x="1918" y="2570"/>
                  </a:cubicBezTo>
                  <a:cubicBezTo>
                    <a:pt x="1963" y="2592"/>
                    <a:pt x="2000" y="2585"/>
                    <a:pt x="2052" y="2592"/>
                  </a:cubicBezTo>
                  <a:cubicBezTo>
                    <a:pt x="2059" y="2592"/>
                    <a:pt x="2067" y="2599"/>
                    <a:pt x="2082" y="2599"/>
                  </a:cubicBezTo>
                  <a:cubicBezTo>
                    <a:pt x="2119" y="2599"/>
                    <a:pt x="2134" y="2585"/>
                    <a:pt x="2164" y="2562"/>
                  </a:cubicBezTo>
                  <a:cubicBezTo>
                    <a:pt x="2194" y="2540"/>
                    <a:pt x="2217" y="2525"/>
                    <a:pt x="2232" y="2487"/>
                  </a:cubicBezTo>
                  <a:cubicBezTo>
                    <a:pt x="2247" y="2427"/>
                    <a:pt x="2239" y="2367"/>
                    <a:pt x="2299" y="2345"/>
                  </a:cubicBezTo>
                  <a:cubicBezTo>
                    <a:pt x="2359" y="2315"/>
                    <a:pt x="2389" y="2300"/>
                    <a:pt x="2449" y="2270"/>
                  </a:cubicBezTo>
                  <a:cubicBezTo>
                    <a:pt x="2464" y="2270"/>
                    <a:pt x="2479" y="2262"/>
                    <a:pt x="2494" y="2255"/>
                  </a:cubicBezTo>
                  <a:cubicBezTo>
                    <a:pt x="2539" y="2240"/>
                    <a:pt x="2569" y="2240"/>
                    <a:pt x="2614" y="2225"/>
                  </a:cubicBezTo>
                  <a:cubicBezTo>
                    <a:pt x="2659" y="2195"/>
                    <a:pt x="2704" y="2195"/>
                    <a:pt x="2756" y="2172"/>
                  </a:cubicBezTo>
                  <a:cubicBezTo>
                    <a:pt x="2786" y="2158"/>
                    <a:pt x="2801" y="2150"/>
                    <a:pt x="2831" y="2128"/>
                  </a:cubicBezTo>
                  <a:cubicBezTo>
                    <a:pt x="2869" y="2098"/>
                    <a:pt x="2891" y="2090"/>
                    <a:pt x="2929" y="2060"/>
                  </a:cubicBezTo>
                  <a:cubicBezTo>
                    <a:pt x="2966" y="2038"/>
                    <a:pt x="2981" y="2008"/>
                    <a:pt x="3026" y="2008"/>
                  </a:cubicBezTo>
                  <a:cubicBezTo>
                    <a:pt x="3041" y="2008"/>
                    <a:pt x="3049" y="2015"/>
                    <a:pt x="3064" y="2015"/>
                  </a:cubicBezTo>
                  <a:cubicBezTo>
                    <a:pt x="3078" y="2015"/>
                    <a:pt x="3086" y="2008"/>
                    <a:pt x="3101" y="2000"/>
                  </a:cubicBezTo>
                  <a:cubicBezTo>
                    <a:pt x="3116" y="2000"/>
                    <a:pt x="3124" y="2000"/>
                    <a:pt x="3138" y="2000"/>
                  </a:cubicBezTo>
                  <a:cubicBezTo>
                    <a:pt x="3191" y="1978"/>
                    <a:pt x="3214" y="1955"/>
                    <a:pt x="3251" y="1918"/>
                  </a:cubicBezTo>
                  <a:cubicBezTo>
                    <a:pt x="3273" y="1903"/>
                    <a:pt x="3296" y="1895"/>
                    <a:pt x="3318" y="1873"/>
                  </a:cubicBezTo>
                  <a:cubicBezTo>
                    <a:pt x="3341" y="1850"/>
                    <a:pt x="3363" y="1843"/>
                    <a:pt x="3393" y="1828"/>
                  </a:cubicBezTo>
                  <a:cubicBezTo>
                    <a:pt x="3423" y="1813"/>
                    <a:pt x="3438" y="1790"/>
                    <a:pt x="3461" y="1768"/>
                  </a:cubicBezTo>
                  <a:cubicBezTo>
                    <a:pt x="3468" y="1760"/>
                    <a:pt x="3476" y="1760"/>
                    <a:pt x="3491" y="1753"/>
                  </a:cubicBezTo>
                  <a:cubicBezTo>
                    <a:pt x="3521" y="1723"/>
                    <a:pt x="3528" y="1708"/>
                    <a:pt x="3551" y="1678"/>
                  </a:cubicBezTo>
                  <a:cubicBezTo>
                    <a:pt x="3573" y="1648"/>
                    <a:pt x="3588" y="1640"/>
                    <a:pt x="3603" y="1618"/>
                  </a:cubicBezTo>
                  <a:cubicBezTo>
                    <a:pt x="3626" y="1580"/>
                    <a:pt x="3633" y="1550"/>
                    <a:pt x="3648" y="1513"/>
                  </a:cubicBezTo>
                  <a:cubicBezTo>
                    <a:pt x="3671" y="1476"/>
                    <a:pt x="3701" y="1468"/>
                    <a:pt x="3723" y="1430"/>
                  </a:cubicBezTo>
                  <a:cubicBezTo>
                    <a:pt x="3746" y="1400"/>
                    <a:pt x="3761" y="1386"/>
                    <a:pt x="3776" y="1348"/>
                  </a:cubicBezTo>
                  <a:cubicBezTo>
                    <a:pt x="3776" y="1333"/>
                    <a:pt x="3776" y="1326"/>
                    <a:pt x="3776" y="1311"/>
                  </a:cubicBezTo>
                  <a:cubicBezTo>
                    <a:pt x="3798" y="1251"/>
                    <a:pt x="3806" y="1221"/>
                    <a:pt x="3820" y="1161"/>
                  </a:cubicBezTo>
                  <a:cubicBezTo>
                    <a:pt x="3828" y="1131"/>
                    <a:pt x="3828" y="1108"/>
                    <a:pt x="3858" y="1086"/>
                  </a:cubicBezTo>
                  <a:cubicBezTo>
                    <a:pt x="3873" y="1078"/>
                    <a:pt x="3888" y="1071"/>
                    <a:pt x="3910" y="1056"/>
                  </a:cubicBezTo>
                  <a:cubicBezTo>
                    <a:pt x="3933" y="1048"/>
                    <a:pt x="3940" y="1041"/>
                    <a:pt x="3963" y="1026"/>
                  </a:cubicBezTo>
                  <a:cubicBezTo>
                    <a:pt x="3993" y="1003"/>
                    <a:pt x="4000" y="981"/>
                    <a:pt x="4030" y="958"/>
                  </a:cubicBezTo>
                  <a:cubicBezTo>
                    <a:pt x="4053" y="951"/>
                    <a:pt x="4060" y="943"/>
                    <a:pt x="4083" y="936"/>
                  </a:cubicBezTo>
                  <a:cubicBezTo>
                    <a:pt x="4165" y="899"/>
                    <a:pt x="4225" y="899"/>
                    <a:pt x="4300" y="846"/>
                  </a:cubicBezTo>
                  <a:cubicBezTo>
                    <a:pt x="4330" y="831"/>
                    <a:pt x="4345" y="808"/>
                    <a:pt x="4367" y="786"/>
                  </a:cubicBezTo>
                  <a:cubicBezTo>
                    <a:pt x="4413" y="756"/>
                    <a:pt x="4443" y="741"/>
                    <a:pt x="4465" y="696"/>
                  </a:cubicBezTo>
                  <a:cubicBezTo>
                    <a:pt x="4480" y="666"/>
                    <a:pt x="4487" y="651"/>
                    <a:pt x="4502" y="621"/>
                  </a:cubicBezTo>
                  <a:cubicBezTo>
                    <a:pt x="4510" y="606"/>
                    <a:pt x="4510" y="599"/>
                    <a:pt x="4517" y="584"/>
                  </a:cubicBezTo>
                  <a:cubicBezTo>
                    <a:pt x="4532" y="561"/>
                    <a:pt x="4540" y="554"/>
                    <a:pt x="4540" y="531"/>
                  </a:cubicBezTo>
                  <a:cubicBezTo>
                    <a:pt x="4547" y="494"/>
                    <a:pt x="4547" y="471"/>
                    <a:pt x="4547" y="434"/>
                  </a:cubicBezTo>
                  <a:cubicBezTo>
                    <a:pt x="4555" y="405"/>
                    <a:pt x="4562" y="390"/>
                    <a:pt x="4562" y="360"/>
                  </a:cubicBezTo>
                  <a:cubicBezTo>
                    <a:pt x="4562" y="277"/>
                    <a:pt x="4562" y="277"/>
                    <a:pt x="4562" y="277"/>
                  </a:cubicBezTo>
                  <a:cubicBezTo>
                    <a:pt x="4562" y="225"/>
                    <a:pt x="4585" y="202"/>
                    <a:pt x="4607" y="150"/>
                  </a:cubicBezTo>
                  <a:cubicBezTo>
                    <a:pt x="4637" y="105"/>
                    <a:pt x="4630" y="68"/>
                    <a:pt x="4660" y="15"/>
                  </a:cubicBezTo>
                  <a:cubicBezTo>
                    <a:pt x="4660" y="8"/>
                    <a:pt x="4667" y="8"/>
                    <a:pt x="4667" y="0"/>
                  </a:cubicBezTo>
                  <a:lnTo>
                    <a:pt x="4667" y="0"/>
                  </a:lnTo>
                  <a:cubicBezTo>
                    <a:pt x="4675" y="8"/>
                    <a:pt x="4682" y="30"/>
                    <a:pt x="4697" y="38"/>
                  </a:cubicBezTo>
                  <a:cubicBezTo>
                    <a:pt x="4705" y="38"/>
                    <a:pt x="4720" y="38"/>
                    <a:pt x="4727" y="38"/>
                  </a:cubicBezTo>
                  <a:cubicBezTo>
                    <a:pt x="4742" y="45"/>
                    <a:pt x="4757" y="60"/>
                    <a:pt x="4772" y="68"/>
                  </a:cubicBezTo>
                  <a:cubicBezTo>
                    <a:pt x="4795" y="75"/>
                    <a:pt x="4810" y="75"/>
                    <a:pt x="4825" y="83"/>
                  </a:cubicBezTo>
                  <a:cubicBezTo>
                    <a:pt x="4840" y="83"/>
                    <a:pt x="4855" y="83"/>
                    <a:pt x="4862" y="98"/>
                  </a:cubicBezTo>
                  <a:cubicBezTo>
                    <a:pt x="4870" y="105"/>
                    <a:pt x="4862" y="113"/>
                    <a:pt x="4862" y="120"/>
                  </a:cubicBezTo>
                  <a:cubicBezTo>
                    <a:pt x="4870" y="158"/>
                    <a:pt x="4877" y="172"/>
                    <a:pt x="4877" y="210"/>
                  </a:cubicBezTo>
                  <a:cubicBezTo>
                    <a:pt x="4877" y="218"/>
                    <a:pt x="4870" y="218"/>
                    <a:pt x="4870" y="225"/>
                  </a:cubicBezTo>
                  <a:cubicBezTo>
                    <a:pt x="4870" y="240"/>
                    <a:pt x="4877" y="248"/>
                    <a:pt x="4885" y="255"/>
                  </a:cubicBezTo>
                  <a:cubicBezTo>
                    <a:pt x="4892" y="270"/>
                    <a:pt x="4892" y="277"/>
                    <a:pt x="4892" y="292"/>
                  </a:cubicBezTo>
                  <a:cubicBezTo>
                    <a:pt x="4915" y="292"/>
                    <a:pt x="4930" y="300"/>
                    <a:pt x="4952" y="300"/>
                  </a:cubicBezTo>
                  <a:cubicBezTo>
                    <a:pt x="4975" y="307"/>
                    <a:pt x="4990" y="300"/>
                    <a:pt x="5005" y="307"/>
                  </a:cubicBezTo>
                  <a:cubicBezTo>
                    <a:pt x="5027" y="315"/>
                    <a:pt x="5027" y="337"/>
                    <a:pt x="5042" y="352"/>
                  </a:cubicBezTo>
                  <a:cubicBezTo>
                    <a:pt x="5057" y="375"/>
                    <a:pt x="5079" y="390"/>
                    <a:pt x="5079" y="419"/>
                  </a:cubicBezTo>
                  <a:cubicBezTo>
                    <a:pt x="5079" y="426"/>
                    <a:pt x="5072" y="426"/>
                    <a:pt x="5065" y="426"/>
                  </a:cubicBezTo>
                  <a:cubicBezTo>
                    <a:pt x="5065" y="434"/>
                    <a:pt x="5065" y="434"/>
                    <a:pt x="5057" y="441"/>
                  </a:cubicBezTo>
                  <a:cubicBezTo>
                    <a:pt x="5050" y="471"/>
                    <a:pt x="5027" y="486"/>
                    <a:pt x="4997" y="494"/>
                  </a:cubicBezTo>
                  <a:cubicBezTo>
                    <a:pt x="4967" y="509"/>
                    <a:pt x="4952" y="531"/>
                    <a:pt x="4922" y="531"/>
                  </a:cubicBezTo>
                  <a:cubicBezTo>
                    <a:pt x="4892" y="531"/>
                    <a:pt x="4877" y="524"/>
                    <a:pt x="4855" y="524"/>
                  </a:cubicBezTo>
                  <a:cubicBezTo>
                    <a:pt x="4825" y="689"/>
                    <a:pt x="4825" y="689"/>
                    <a:pt x="4825" y="689"/>
                  </a:cubicBezTo>
                  <a:cubicBezTo>
                    <a:pt x="4840" y="696"/>
                    <a:pt x="4847" y="696"/>
                    <a:pt x="4847" y="704"/>
                  </a:cubicBezTo>
                  <a:cubicBezTo>
                    <a:pt x="4847" y="719"/>
                    <a:pt x="4840" y="726"/>
                    <a:pt x="4840" y="734"/>
                  </a:cubicBezTo>
                  <a:cubicBezTo>
                    <a:pt x="4832" y="741"/>
                    <a:pt x="4832" y="749"/>
                    <a:pt x="4825" y="756"/>
                  </a:cubicBezTo>
                  <a:cubicBezTo>
                    <a:pt x="4825" y="764"/>
                    <a:pt x="4810" y="764"/>
                    <a:pt x="4810" y="779"/>
                  </a:cubicBezTo>
                  <a:cubicBezTo>
                    <a:pt x="4795" y="794"/>
                    <a:pt x="4802" y="808"/>
                    <a:pt x="4795" y="823"/>
                  </a:cubicBezTo>
                  <a:cubicBezTo>
                    <a:pt x="4780" y="869"/>
                    <a:pt x="4780" y="899"/>
                    <a:pt x="4780" y="951"/>
                  </a:cubicBezTo>
                  <a:cubicBezTo>
                    <a:pt x="4780" y="966"/>
                    <a:pt x="4780" y="981"/>
                    <a:pt x="4795" y="988"/>
                  </a:cubicBezTo>
                  <a:cubicBezTo>
                    <a:pt x="4802" y="996"/>
                    <a:pt x="4810" y="996"/>
                    <a:pt x="4817" y="1003"/>
                  </a:cubicBezTo>
                  <a:cubicBezTo>
                    <a:pt x="4825" y="1011"/>
                    <a:pt x="4832" y="1018"/>
                    <a:pt x="4840" y="1026"/>
                  </a:cubicBezTo>
                  <a:cubicBezTo>
                    <a:pt x="4855" y="1026"/>
                    <a:pt x="4870" y="1018"/>
                    <a:pt x="4877" y="1026"/>
                  </a:cubicBezTo>
                  <a:cubicBezTo>
                    <a:pt x="4885" y="1033"/>
                    <a:pt x="4885" y="1041"/>
                    <a:pt x="4885" y="1048"/>
                  </a:cubicBezTo>
                  <a:cubicBezTo>
                    <a:pt x="4892" y="1063"/>
                    <a:pt x="4900" y="1063"/>
                    <a:pt x="4907" y="1071"/>
                  </a:cubicBezTo>
                  <a:lnTo>
                    <a:pt x="4907" y="1071"/>
                  </a:lnTo>
                  <a:cubicBezTo>
                    <a:pt x="4892" y="1093"/>
                    <a:pt x="4885" y="1108"/>
                    <a:pt x="4862" y="1131"/>
                  </a:cubicBezTo>
                  <a:cubicBezTo>
                    <a:pt x="4847" y="1138"/>
                    <a:pt x="4840" y="1138"/>
                    <a:pt x="4832" y="1146"/>
                  </a:cubicBezTo>
                  <a:cubicBezTo>
                    <a:pt x="4817" y="1168"/>
                    <a:pt x="4817" y="1191"/>
                    <a:pt x="4795" y="1213"/>
                  </a:cubicBezTo>
                  <a:cubicBezTo>
                    <a:pt x="4795" y="1213"/>
                    <a:pt x="4787" y="1213"/>
                    <a:pt x="4787" y="1221"/>
                  </a:cubicBezTo>
                  <a:cubicBezTo>
                    <a:pt x="4780" y="1228"/>
                    <a:pt x="4780" y="1236"/>
                    <a:pt x="4780" y="1243"/>
                  </a:cubicBezTo>
                  <a:cubicBezTo>
                    <a:pt x="4772" y="1258"/>
                    <a:pt x="4765" y="1266"/>
                    <a:pt x="4750" y="1281"/>
                  </a:cubicBezTo>
                  <a:cubicBezTo>
                    <a:pt x="4742" y="1281"/>
                    <a:pt x="4735" y="1288"/>
                    <a:pt x="4727" y="1296"/>
                  </a:cubicBezTo>
                  <a:cubicBezTo>
                    <a:pt x="4712" y="1311"/>
                    <a:pt x="4690" y="1318"/>
                    <a:pt x="4690" y="1333"/>
                  </a:cubicBezTo>
                  <a:cubicBezTo>
                    <a:pt x="4690" y="1370"/>
                    <a:pt x="4697" y="1393"/>
                    <a:pt x="4705" y="1423"/>
                  </a:cubicBezTo>
                  <a:cubicBezTo>
                    <a:pt x="4705" y="1446"/>
                    <a:pt x="4697" y="1460"/>
                    <a:pt x="4705" y="1476"/>
                  </a:cubicBezTo>
                  <a:cubicBezTo>
                    <a:pt x="4705" y="1483"/>
                    <a:pt x="4720" y="1476"/>
                    <a:pt x="4720" y="1483"/>
                  </a:cubicBezTo>
                  <a:cubicBezTo>
                    <a:pt x="4720" y="1490"/>
                    <a:pt x="4727" y="1498"/>
                    <a:pt x="4727" y="1505"/>
                  </a:cubicBezTo>
                  <a:cubicBezTo>
                    <a:pt x="4727" y="1520"/>
                    <a:pt x="4712" y="1520"/>
                    <a:pt x="4705" y="1520"/>
                  </a:cubicBezTo>
                  <a:cubicBezTo>
                    <a:pt x="4690" y="1520"/>
                    <a:pt x="4682" y="1505"/>
                    <a:pt x="4667" y="1505"/>
                  </a:cubicBezTo>
                  <a:cubicBezTo>
                    <a:pt x="4645" y="1505"/>
                    <a:pt x="4637" y="1528"/>
                    <a:pt x="4615" y="1528"/>
                  </a:cubicBezTo>
                  <a:cubicBezTo>
                    <a:pt x="4600" y="1528"/>
                    <a:pt x="4592" y="1513"/>
                    <a:pt x="4577" y="1513"/>
                  </a:cubicBezTo>
                  <a:cubicBezTo>
                    <a:pt x="4570" y="1513"/>
                    <a:pt x="4570" y="1520"/>
                    <a:pt x="4562" y="1520"/>
                  </a:cubicBezTo>
                  <a:cubicBezTo>
                    <a:pt x="4540" y="1528"/>
                    <a:pt x="4532" y="1528"/>
                    <a:pt x="4510" y="1528"/>
                  </a:cubicBezTo>
                  <a:cubicBezTo>
                    <a:pt x="4517" y="1535"/>
                    <a:pt x="4525" y="1543"/>
                    <a:pt x="4525" y="1550"/>
                  </a:cubicBezTo>
                  <a:cubicBezTo>
                    <a:pt x="4525" y="1580"/>
                    <a:pt x="4525" y="1580"/>
                    <a:pt x="4525" y="1580"/>
                  </a:cubicBezTo>
                  <a:cubicBezTo>
                    <a:pt x="4495" y="1580"/>
                    <a:pt x="4480" y="1580"/>
                    <a:pt x="4457" y="1588"/>
                  </a:cubicBezTo>
                  <a:cubicBezTo>
                    <a:pt x="4443" y="1595"/>
                    <a:pt x="4427" y="1603"/>
                    <a:pt x="4405" y="1610"/>
                  </a:cubicBezTo>
                  <a:cubicBezTo>
                    <a:pt x="4383" y="1610"/>
                    <a:pt x="4367" y="1610"/>
                    <a:pt x="4345" y="1610"/>
                  </a:cubicBezTo>
                  <a:cubicBezTo>
                    <a:pt x="4323" y="1618"/>
                    <a:pt x="4300" y="1610"/>
                    <a:pt x="4300" y="1633"/>
                  </a:cubicBezTo>
                  <a:cubicBezTo>
                    <a:pt x="4300" y="1640"/>
                    <a:pt x="4308" y="1640"/>
                    <a:pt x="4308" y="1648"/>
                  </a:cubicBezTo>
                  <a:cubicBezTo>
                    <a:pt x="4308" y="1663"/>
                    <a:pt x="4308" y="1678"/>
                    <a:pt x="4300" y="1678"/>
                  </a:cubicBezTo>
                  <a:cubicBezTo>
                    <a:pt x="4315" y="1685"/>
                    <a:pt x="4330" y="1685"/>
                    <a:pt x="4330" y="1700"/>
                  </a:cubicBezTo>
                  <a:cubicBezTo>
                    <a:pt x="4330" y="1708"/>
                    <a:pt x="4323" y="1723"/>
                    <a:pt x="4323" y="1738"/>
                  </a:cubicBezTo>
                  <a:cubicBezTo>
                    <a:pt x="4315" y="1760"/>
                    <a:pt x="4308" y="1783"/>
                    <a:pt x="4308" y="1813"/>
                  </a:cubicBezTo>
                  <a:cubicBezTo>
                    <a:pt x="4300" y="1850"/>
                    <a:pt x="4263" y="1865"/>
                    <a:pt x="4263" y="1910"/>
                  </a:cubicBezTo>
                  <a:cubicBezTo>
                    <a:pt x="4263" y="1918"/>
                    <a:pt x="4270" y="1918"/>
                    <a:pt x="4270" y="1925"/>
                  </a:cubicBezTo>
                  <a:cubicBezTo>
                    <a:pt x="4270" y="1933"/>
                    <a:pt x="4270" y="1948"/>
                    <a:pt x="4270" y="1963"/>
                  </a:cubicBezTo>
                  <a:cubicBezTo>
                    <a:pt x="4293" y="1963"/>
                    <a:pt x="4315" y="1955"/>
                    <a:pt x="4330" y="1970"/>
                  </a:cubicBezTo>
                  <a:cubicBezTo>
                    <a:pt x="4345" y="1985"/>
                    <a:pt x="4338" y="2000"/>
                    <a:pt x="4338" y="2023"/>
                  </a:cubicBezTo>
                  <a:cubicBezTo>
                    <a:pt x="4338" y="2038"/>
                    <a:pt x="4338" y="2045"/>
                    <a:pt x="4338" y="2060"/>
                  </a:cubicBezTo>
                  <a:cubicBezTo>
                    <a:pt x="4338" y="2060"/>
                    <a:pt x="4323" y="2060"/>
                    <a:pt x="4323" y="2068"/>
                  </a:cubicBezTo>
                  <a:lnTo>
                    <a:pt x="4323" y="2075"/>
                  </a:lnTo>
                  <a:cubicBezTo>
                    <a:pt x="4323" y="2098"/>
                    <a:pt x="4330" y="2112"/>
                    <a:pt x="4330" y="2128"/>
                  </a:cubicBezTo>
                  <a:cubicBezTo>
                    <a:pt x="4338" y="2135"/>
                    <a:pt x="4330" y="2142"/>
                    <a:pt x="4338" y="2158"/>
                  </a:cubicBezTo>
                  <a:cubicBezTo>
                    <a:pt x="4345" y="2172"/>
                    <a:pt x="4360" y="2172"/>
                    <a:pt x="4360" y="2195"/>
                  </a:cubicBezTo>
                  <a:cubicBezTo>
                    <a:pt x="4360" y="2210"/>
                    <a:pt x="4353" y="2217"/>
                    <a:pt x="4345" y="2232"/>
                  </a:cubicBezTo>
                  <a:cubicBezTo>
                    <a:pt x="4338" y="2247"/>
                    <a:pt x="4345" y="2262"/>
                    <a:pt x="4345" y="2277"/>
                  </a:cubicBezTo>
                  <a:cubicBezTo>
                    <a:pt x="4345" y="2292"/>
                    <a:pt x="4338" y="2292"/>
                    <a:pt x="4338" y="2307"/>
                  </a:cubicBezTo>
                  <a:cubicBezTo>
                    <a:pt x="4330" y="2315"/>
                    <a:pt x="4338" y="2330"/>
                    <a:pt x="4330" y="2345"/>
                  </a:cubicBezTo>
                  <a:lnTo>
                    <a:pt x="4330" y="2345"/>
                  </a:lnTo>
                  <a:cubicBezTo>
                    <a:pt x="4315" y="2345"/>
                    <a:pt x="4315" y="2345"/>
                    <a:pt x="4315" y="2345"/>
                  </a:cubicBezTo>
                  <a:cubicBezTo>
                    <a:pt x="4308" y="2330"/>
                    <a:pt x="4315" y="2315"/>
                    <a:pt x="4300" y="2307"/>
                  </a:cubicBezTo>
                  <a:cubicBezTo>
                    <a:pt x="4293" y="2292"/>
                    <a:pt x="4278" y="2307"/>
                    <a:pt x="4263" y="2292"/>
                  </a:cubicBezTo>
                  <a:cubicBezTo>
                    <a:pt x="4255" y="2292"/>
                    <a:pt x="4263" y="2277"/>
                    <a:pt x="4255" y="2270"/>
                  </a:cubicBezTo>
                  <a:cubicBezTo>
                    <a:pt x="4255" y="2255"/>
                    <a:pt x="4248" y="2247"/>
                    <a:pt x="4240" y="2232"/>
                  </a:cubicBezTo>
                  <a:cubicBezTo>
                    <a:pt x="4233" y="2217"/>
                    <a:pt x="4218" y="2217"/>
                    <a:pt x="4203" y="2210"/>
                  </a:cubicBezTo>
                  <a:cubicBezTo>
                    <a:pt x="4188" y="2202"/>
                    <a:pt x="4180" y="2187"/>
                    <a:pt x="4173" y="2172"/>
                  </a:cubicBezTo>
                  <a:cubicBezTo>
                    <a:pt x="4165" y="2202"/>
                    <a:pt x="4158" y="2225"/>
                    <a:pt x="4143" y="2247"/>
                  </a:cubicBezTo>
                  <a:cubicBezTo>
                    <a:pt x="4135" y="2255"/>
                    <a:pt x="4128" y="2247"/>
                    <a:pt x="4128" y="2255"/>
                  </a:cubicBezTo>
                  <a:cubicBezTo>
                    <a:pt x="4113" y="2270"/>
                    <a:pt x="4098" y="2270"/>
                    <a:pt x="4075" y="2270"/>
                  </a:cubicBezTo>
                  <a:cubicBezTo>
                    <a:pt x="4053" y="2270"/>
                    <a:pt x="4045" y="2270"/>
                    <a:pt x="4023" y="2270"/>
                  </a:cubicBezTo>
                  <a:cubicBezTo>
                    <a:pt x="4023" y="2285"/>
                    <a:pt x="4023" y="2292"/>
                    <a:pt x="4023" y="2300"/>
                  </a:cubicBezTo>
                  <a:cubicBezTo>
                    <a:pt x="4023" y="2337"/>
                    <a:pt x="4030" y="2352"/>
                    <a:pt x="4030" y="2390"/>
                  </a:cubicBezTo>
                  <a:cubicBezTo>
                    <a:pt x="4030" y="2397"/>
                    <a:pt x="4030" y="2397"/>
                    <a:pt x="4023" y="2405"/>
                  </a:cubicBezTo>
                  <a:cubicBezTo>
                    <a:pt x="3963" y="2405"/>
                    <a:pt x="3963" y="2405"/>
                    <a:pt x="3963" y="2405"/>
                  </a:cubicBezTo>
                  <a:cubicBezTo>
                    <a:pt x="3970" y="2442"/>
                    <a:pt x="3978" y="2480"/>
                    <a:pt x="3948" y="2495"/>
                  </a:cubicBezTo>
                  <a:cubicBezTo>
                    <a:pt x="3918" y="2517"/>
                    <a:pt x="3896" y="2525"/>
                    <a:pt x="3858" y="2532"/>
                  </a:cubicBezTo>
                  <a:cubicBezTo>
                    <a:pt x="3858" y="2547"/>
                    <a:pt x="3858" y="2555"/>
                    <a:pt x="3858" y="2570"/>
                  </a:cubicBezTo>
                  <a:cubicBezTo>
                    <a:pt x="3858" y="2577"/>
                    <a:pt x="3843" y="2585"/>
                    <a:pt x="3836" y="2592"/>
                  </a:cubicBezTo>
                  <a:cubicBezTo>
                    <a:pt x="3828" y="2599"/>
                    <a:pt x="3820" y="2615"/>
                    <a:pt x="3813" y="2615"/>
                  </a:cubicBezTo>
                  <a:cubicBezTo>
                    <a:pt x="3798" y="2615"/>
                    <a:pt x="3790" y="2607"/>
                    <a:pt x="3776" y="2607"/>
                  </a:cubicBezTo>
                  <a:cubicBezTo>
                    <a:pt x="3768" y="2599"/>
                    <a:pt x="3768" y="2592"/>
                    <a:pt x="3753" y="2592"/>
                  </a:cubicBezTo>
                  <a:cubicBezTo>
                    <a:pt x="3738" y="2592"/>
                    <a:pt x="3723" y="2615"/>
                    <a:pt x="3716" y="2629"/>
                  </a:cubicBezTo>
                  <a:lnTo>
                    <a:pt x="3716" y="2629"/>
                  </a:lnTo>
                  <a:cubicBezTo>
                    <a:pt x="3701" y="2637"/>
                    <a:pt x="3693" y="2629"/>
                    <a:pt x="3678" y="2637"/>
                  </a:cubicBezTo>
                  <a:cubicBezTo>
                    <a:pt x="3656" y="2645"/>
                    <a:pt x="3641" y="2659"/>
                    <a:pt x="3618" y="2659"/>
                  </a:cubicBezTo>
                  <a:cubicBezTo>
                    <a:pt x="3603" y="2659"/>
                    <a:pt x="3603" y="2659"/>
                    <a:pt x="3588" y="2659"/>
                  </a:cubicBezTo>
                  <a:cubicBezTo>
                    <a:pt x="3566" y="2667"/>
                    <a:pt x="3543" y="2675"/>
                    <a:pt x="3513" y="2675"/>
                  </a:cubicBezTo>
                  <a:cubicBezTo>
                    <a:pt x="3513" y="2682"/>
                    <a:pt x="3513" y="2689"/>
                    <a:pt x="3513" y="2689"/>
                  </a:cubicBezTo>
                  <a:cubicBezTo>
                    <a:pt x="3513" y="2712"/>
                    <a:pt x="3528" y="2727"/>
                    <a:pt x="3528" y="2749"/>
                  </a:cubicBezTo>
                  <a:cubicBezTo>
                    <a:pt x="3528" y="2757"/>
                    <a:pt x="3521" y="2757"/>
                    <a:pt x="3513" y="2757"/>
                  </a:cubicBezTo>
                  <a:cubicBezTo>
                    <a:pt x="3491" y="2764"/>
                    <a:pt x="3476" y="2757"/>
                    <a:pt x="3461" y="2764"/>
                  </a:cubicBezTo>
                  <a:cubicBezTo>
                    <a:pt x="3446" y="2772"/>
                    <a:pt x="3446" y="2794"/>
                    <a:pt x="3438" y="2809"/>
                  </a:cubicBezTo>
                  <a:cubicBezTo>
                    <a:pt x="3431" y="2817"/>
                    <a:pt x="3423" y="2824"/>
                    <a:pt x="3416" y="2832"/>
                  </a:cubicBezTo>
                  <a:cubicBezTo>
                    <a:pt x="3401" y="2854"/>
                    <a:pt x="3408" y="2869"/>
                    <a:pt x="3393" y="2899"/>
                  </a:cubicBezTo>
                  <a:cubicBezTo>
                    <a:pt x="3386" y="2929"/>
                    <a:pt x="3378" y="2944"/>
                    <a:pt x="3378" y="2974"/>
                  </a:cubicBezTo>
                  <a:cubicBezTo>
                    <a:pt x="3378" y="2997"/>
                    <a:pt x="3378" y="3012"/>
                    <a:pt x="3386" y="3034"/>
                  </a:cubicBezTo>
                  <a:cubicBezTo>
                    <a:pt x="3393" y="3057"/>
                    <a:pt x="3401" y="3072"/>
                    <a:pt x="3423" y="3079"/>
                  </a:cubicBezTo>
                  <a:cubicBezTo>
                    <a:pt x="3461" y="3087"/>
                    <a:pt x="3476" y="3087"/>
                    <a:pt x="3513" y="3087"/>
                  </a:cubicBezTo>
                  <a:cubicBezTo>
                    <a:pt x="3536" y="3087"/>
                    <a:pt x="3551" y="3079"/>
                    <a:pt x="3573" y="3079"/>
                  </a:cubicBezTo>
                  <a:cubicBezTo>
                    <a:pt x="3603" y="3079"/>
                    <a:pt x="3618" y="3079"/>
                    <a:pt x="3648" y="3079"/>
                  </a:cubicBezTo>
                  <a:cubicBezTo>
                    <a:pt x="3648" y="3154"/>
                    <a:pt x="3648" y="3154"/>
                    <a:pt x="3648" y="3154"/>
                  </a:cubicBezTo>
                  <a:cubicBezTo>
                    <a:pt x="3648" y="3184"/>
                    <a:pt x="3663" y="3199"/>
                    <a:pt x="3663" y="3229"/>
                  </a:cubicBezTo>
                  <a:cubicBezTo>
                    <a:pt x="3663" y="3252"/>
                    <a:pt x="3641" y="3259"/>
                    <a:pt x="3626" y="3281"/>
                  </a:cubicBezTo>
                  <a:cubicBezTo>
                    <a:pt x="3626" y="3281"/>
                    <a:pt x="3611" y="3281"/>
                    <a:pt x="3611" y="3289"/>
                  </a:cubicBezTo>
                  <a:cubicBezTo>
                    <a:pt x="3611" y="3297"/>
                    <a:pt x="3618" y="3304"/>
                    <a:pt x="3626" y="3311"/>
                  </a:cubicBezTo>
                  <a:cubicBezTo>
                    <a:pt x="3633" y="3341"/>
                    <a:pt x="3633" y="3364"/>
                    <a:pt x="3633" y="3401"/>
                  </a:cubicBezTo>
                  <a:cubicBezTo>
                    <a:pt x="3633" y="3409"/>
                    <a:pt x="3633" y="3416"/>
                    <a:pt x="3633" y="3424"/>
                  </a:cubicBezTo>
                  <a:cubicBezTo>
                    <a:pt x="3618" y="3424"/>
                    <a:pt x="3603" y="3431"/>
                    <a:pt x="3588" y="3424"/>
                  </a:cubicBezTo>
                  <a:cubicBezTo>
                    <a:pt x="3596" y="3446"/>
                    <a:pt x="3596" y="3469"/>
                    <a:pt x="3611" y="3476"/>
                  </a:cubicBezTo>
                  <a:cubicBezTo>
                    <a:pt x="3618" y="3484"/>
                    <a:pt x="3626" y="3476"/>
                    <a:pt x="3633" y="3484"/>
                  </a:cubicBezTo>
                  <a:cubicBezTo>
                    <a:pt x="3656" y="3506"/>
                    <a:pt x="3641" y="3529"/>
                    <a:pt x="3648" y="3559"/>
                  </a:cubicBezTo>
                  <a:cubicBezTo>
                    <a:pt x="3648" y="3581"/>
                    <a:pt x="3648" y="3604"/>
                    <a:pt x="3656" y="3626"/>
                  </a:cubicBezTo>
                  <a:cubicBezTo>
                    <a:pt x="3678" y="3656"/>
                    <a:pt x="3701" y="3656"/>
                    <a:pt x="3723" y="3686"/>
                  </a:cubicBezTo>
                  <a:lnTo>
                    <a:pt x="3723" y="3686"/>
                  </a:lnTo>
                  <a:cubicBezTo>
                    <a:pt x="3723" y="3694"/>
                    <a:pt x="3723" y="3701"/>
                    <a:pt x="3731" y="3709"/>
                  </a:cubicBezTo>
                  <a:cubicBezTo>
                    <a:pt x="3738" y="3739"/>
                    <a:pt x="3768" y="3746"/>
                    <a:pt x="3768" y="3776"/>
                  </a:cubicBezTo>
                  <a:cubicBezTo>
                    <a:pt x="3768" y="3784"/>
                    <a:pt x="3761" y="3784"/>
                    <a:pt x="3753" y="3791"/>
                  </a:cubicBezTo>
                  <a:lnTo>
                    <a:pt x="3753" y="3791"/>
                  </a:lnTo>
                  <a:cubicBezTo>
                    <a:pt x="3783" y="3806"/>
                    <a:pt x="3798" y="3806"/>
                    <a:pt x="3828" y="3806"/>
                  </a:cubicBezTo>
                  <a:cubicBezTo>
                    <a:pt x="3828" y="3821"/>
                    <a:pt x="3828" y="3836"/>
                    <a:pt x="3836" y="3844"/>
                  </a:cubicBezTo>
                  <a:cubicBezTo>
                    <a:pt x="3843" y="3851"/>
                    <a:pt x="3850" y="3844"/>
                    <a:pt x="3858" y="3851"/>
                  </a:cubicBezTo>
                  <a:cubicBezTo>
                    <a:pt x="3873" y="3851"/>
                    <a:pt x="3880" y="3866"/>
                    <a:pt x="3896" y="3874"/>
                  </a:cubicBezTo>
                  <a:cubicBezTo>
                    <a:pt x="3918" y="3881"/>
                    <a:pt x="3933" y="3874"/>
                    <a:pt x="3963" y="3874"/>
                  </a:cubicBezTo>
                  <a:cubicBezTo>
                    <a:pt x="4000" y="3881"/>
                    <a:pt x="4000" y="3881"/>
                    <a:pt x="4000" y="3881"/>
                  </a:cubicBezTo>
                  <a:lnTo>
                    <a:pt x="4000" y="3881"/>
                  </a:lnTo>
                  <a:cubicBezTo>
                    <a:pt x="4038" y="3941"/>
                    <a:pt x="4030" y="3993"/>
                    <a:pt x="4075" y="4046"/>
                  </a:cubicBezTo>
                  <a:cubicBezTo>
                    <a:pt x="4098" y="4068"/>
                    <a:pt x="4113" y="4091"/>
                    <a:pt x="4143" y="4106"/>
                  </a:cubicBezTo>
                  <a:cubicBezTo>
                    <a:pt x="4173" y="4121"/>
                    <a:pt x="4188" y="4128"/>
                    <a:pt x="4210" y="4143"/>
                  </a:cubicBezTo>
                  <a:cubicBezTo>
                    <a:pt x="4218" y="4151"/>
                    <a:pt x="4218" y="4158"/>
                    <a:pt x="4225" y="4166"/>
                  </a:cubicBezTo>
                  <a:lnTo>
                    <a:pt x="4225" y="4166"/>
                  </a:lnTo>
                  <a:cubicBezTo>
                    <a:pt x="4210" y="4181"/>
                    <a:pt x="4188" y="4173"/>
                    <a:pt x="4188" y="4196"/>
                  </a:cubicBezTo>
                  <a:cubicBezTo>
                    <a:pt x="4188" y="4226"/>
                    <a:pt x="4203" y="4241"/>
                    <a:pt x="4203" y="4271"/>
                  </a:cubicBezTo>
                  <a:cubicBezTo>
                    <a:pt x="4203" y="4286"/>
                    <a:pt x="4195" y="4301"/>
                    <a:pt x="4188" y="4316"/>
                  </a:cubicBezTo>
                  <a:cubicBezTo>
                    <a:pt x="4180" y="4331"/>
                    <a:pt x="4180" y="4338"/>
                    <a:pt x="4173" y="4346"/>
                  </a:cubicBezTo>
                  <a:cubicBezTo>
                    <a:pt x="4158" y="4361"/>
                    <a:pt x="4143" y="4361"/>
                    <a:pt x="4120" y="4368"/>
                  </a:cubicBezTo>
                  <a:lnTo>
                    <a:pt x="4113" y="4368"/>
                  </a:lnTo>
                  <a:cubicBezTo>
                    <a:pt x="4105" y="4376"/>
                    <a:pt x="4105" y="4383"/>
                    <a:pt x="4105" y="4383"/>
                  </a:cubicBezTo>
                  <a:cubicBezTo>
                    <a:pt x="4098" y="4391"/>
                    <a:pt x="4098" y="4398"/>
                    <a:pt x="4083" y="4406"/>
                  </a:cubicBezTo>
                  <a:cubicBezTo>
                    <a:pt x="4068" y="4421"/>
                    <a:pt x="4045" y="4406"/>
                    <a:pt x="4023" y="4421"/>
                  </a:cubicBezTo>
                  <a:cubicBezTo>
                    <a:pt x="4015" y="4421"/>
                    <a:pt x="4015" y="4428"/>
                    <a:pt x="4008" y="4428"/>
                  </a:cubicBezTo>
                  <a:cubicBezTo>
                    <a:pt x="4000" y="4436"/>
                    <a:pt x="3985" y="4443"/>
                    <a:pt x="3978" y="4458"/>
                  </a:cubicBezTo>
                  <a:lnTo>
                    <a:pt x="3978" y="4466"/>
                  </a:lnTo>
                  <a:cubicBezTo>
                    <a:pt x="3978" y="4488"/>
                    <a:pt x="3978" y="4503"/>
                    <a:pt x="3963" y="4518"/>
                  </a:cubicBezTo>
                  <a:lnTo>
                    <a:pt x="3963" y="4518"/>
                  </a:lnTo>
                  <a:cubicBezTo>
                    <a:pt x="3978" y="4518"/>
                    <a:pt x="3985" y="4526"/>
                    <a:pt x="4000" y="4526"/>
                  </a:cubicBezTo>
                  <a:cubicBezTo>
                    <a:pt x="4008" y="4526"/>
                    <a:pt x="4015" y="4518"/>
                    <a:pt x="4023" y="4518"/>
                  </a:cubicBezTo>
                  <a:cubicBezTo>
                    <a:pt x="4038" y="4518"/>
                    <a:pt x="4045" y="4518"/>
                    <a:pt x="4053" y="4526"/>
                  </a:cubicBezTo>
                  <a:cubicBezTo>
                    <a:pt x="4060" y="4548"/>
                    <a:pt x="4068" y="4563"/>
                    <a:pt x="4068" y="4593"/>
                  </a:cubicBezTo>
                  <a:cubicBezTo>
                    <a:pt x="4068" y="4608"/>
                    <a:pt x="4068" y="4616"/>
                    <a:pt x="4068" y="4630"/>
                  </a:cubicBezTo>
                  <a:cubicBezTo>
                    <a:pt x="4068" y="4638"/>
                    <a:pt x="4075" y="4645"/>
                    <a:pt x="4075" y="4653"/>
                  </a:cubicBezTo>
                  <a:cubicBezTo>
                    <a:pt x="4075" y="4690"/>
                    <a:pt x="4030" y="4698"/>
                    <a:pt x="4030" y="4735"/>
                  </a:cubicBezTo>
                  <a:cubicBezTo>
                    <a:pt x="4030" y="4750"/>
                    <a:pt x="4045" y="4758"/>
                    <a:pt x="4045" y="4765"/>
                  </a:cubicBezTo>
                  <a:cubicBezTo>
                    <a:pt x="4053" y="4803"/>
                    <a:pt x="4053" y="4825"/>
                    <a:pt x="4075" y="4848"/>
                  </a:cubicBezTo>
                  <a:cubicBezTo>
                    <a:pt x="4105" y="4870"/>
                    <a:pt x="4135" y="4878"/>
                    <a:pt x="4165" y="4885"/>
                  </a:cubicBezTo>
                  <a:lnTo>
                    <a:pt x="4165" y="4885"/>
                  </a:lnTo>
                  <a:cubicBezTo>
                    <a:pt x="4165" y="4893"/>
                    <a:pt x="4158" y="4900"/>
                    <a:pt x="4158" y="4900"/>
                  </a:cubicBezTo>
                  <a:cubicBezTo>
                    <a:pt x="4158" y="4908"/>
                    <a:pt x="4150" y="4900"/>
                    <a:pt x="4143" y="4908"/>
                  </a:cubicBezTo>
                  <a:cubicBezTo>
                    <a:pt x="4143" y="4915"/>
                    <a:pt x="4143" y="4923"/>
                    <a:pt x="4143" y="4930"/>
                  </a:cubicBezTo>
                  <a:cubicBezTo>
                    <a:pt x="4143" y="4968"/>
                    <a:pt x="4158" y="4990"/>
                    <a:pt x="4158" y="5027"/>
                  </a:cubicBezTo>
                  <a:cubicBezTo>
                    <a:pt x="4158" y="5095"/>
                    <a:pt x="4158" y="5095"/>
                    <a:pt x="4158" y="5095"/>
                  </a:cubicBezTo>
                  <a:cubicBezTo>
                    <a:pt x="4158" y="5117"/>
                    <a:pt x="4180" y="5117"/>
                    <a:pt x="4195" y="5133"/>
                  </a:cubicBezTo>
                  <a:cubicBezTo>
                    <a:pt x="4210" y="5140"/>
                    <a:pt x="4210" y="5163"/>
                    <a:pt x="4210" y="5177"/>
                  </a:cubicBezTo>
                  <a:cubicBezTo>
                    <a:pt x="4210" y="5207"/>
                    <a:pt x="4195" y="5222"/>
                    <a:pt x="4180" y="5245"/>
                  </a:cubicBezTo>
                  <a:cubicBezTo>
                    <a:pt x="4173" y="5260"/>
                    <a:pt x="4165" y="5267"/>
                    <a:pt x="4158" y="5282"/>
                  </a:cubicBezTo>
                  <a:cubicBezTo>
                    <a:pt x="4135" y="5327"/>
                    <a:pt x="4120" y="5357"/>
                    <a:pt x="4083" y="5395"/>
                  </a:cubicBezTo>
                  <a:cubicBezTo>
                    <a:pt x="4060" y="5417"/>
                    <a:pt x="4038" y="5425"/>
                    <a:pt x="4030" y="5455"/>
                  </a:cubicBezTo>
                  <a:cubicBezTo>
                    <a:pt x="4023" y="5477"/>
                    <a:pt x="4023" y="5492"/>
                    <a:pt x="4008" y="5507"/>
                  </a:cubicBezTo>
                  <a:cubicBezTo>
                    <a:pt x="3993" y="5530"/>
                    <a:pt x="3985" y="5537"/>
                    <a:pt x="3963" y="5552"/>
                  </a:cubicBezTo>
                  <a:cubicBezTo>
                    <a:pt x="3948" y="5560"/>
                    <a:pt x="3940" y="5567"/>
                    <a:pt x="3926" y="5582"/>
                  </a:cubicBezTo>
                  <a:cubicBezTo>
                    <a:pt x="3918" y="5590"/>
                    <a:pt x="3910" y="5605"/>
                    <a:pt x="3896" y="5605"/>
                  </a:cubicBezTo>
                  <a:cubicBezTo>
                    <a:pt x="3880" y="5605"/>
                    <a:pt x="3873" y="5590"/>
                    <a:pt x="3858" y="5575"/>
                  </a:cubicBezTo>
                  <a:cubicBezTo>
                    <a:pt x="3843" y="5567"/>
                    <a:pt x="3836" y="5560"/>
                    <a:pt x="3820" y="5545"/>
                  </a:cubicBezTo>
                  <a:cubicBezTo>
                    <a:pt x="3798" y="5530"/>
                    <a:pt x="3790" y="5515"/>
                    <a:pt x="3776" y="5492"/>
                  </a:cubicBezTo>
                  <a:cubicBezTo>
                    <a:pt x="3768" y="5485"/>
                    <a:pt x="3761" y="5477"/>
                    <a:pt x="3761" y="5455"/>
                  </a:cubicBezTo>
                  <a:cubicBezTo>
                    <a:pt x="3761" y="5432"/>
                    <a:pt x="3776" y="5425"/>
                    <a:pt x="3783" y="5395"/>
                  </a:cubicBezTo>
                  <a:cubicBezTo>
                    <a:pt x="3790" y="5380"/>
                    <a:pt x="3783" y="5372"/>
                    <a:pt x="3783" y="5350"/>
                  </a:cubicBezTo>
                  <a:cubicBezTo>
                    <a:pt x="3783" y="5260"/>
                    <a:pt x="3783" y="5260"/>
                    <a:pt x="3783" y="5260"/>
                  </a:cubicBezTo>
                  <a:cubicBezTo>
                    <a:pt x="3783" y="5237"/>
                    <a:pt x="3783" y="5222"/>
                    <a:pt x="3790" y="5207"/>
                  </a:cubicBezTo>
                  <a:cubicBezTo>
                    <a:pt x="3798" y="5192"/>
                    <a:pt x="3813" y="5192"/>
                    <a:pt x="3813" y="5177"/>
                  </a:cubicBezTo>
                  <a:cubicBezTo>
                    <a:pt x="3813" y="5147"/>
                    <a:pt x="3798" y="5133"/>
                    <a:pt x="3798" y="5103"/>
                  </a:cubicBezTo>
                  <a:cubicBezTo>
                    <a:pt x="3798" y="5080"/>
                    <a:pt x="3798" y="5057"/>
                    <a:pt x="3806" y="5035"/>
                  </a:cubicBezTo>
                  <a:cubicBezTo>
                    <a:pt x="3820" y="5035"/>
                    <a:pt x="3820" y="5043"/>
                    <a:pt x="3836" y="5043"/>
                  </a:cubicBezTo>
                  <a:cubicBezTo>
                    <a:pt x="3896" y="5043"/>
                    <a:pt x="3896" y="5043"/>
                    <a:pt x="3896" y="5043"/>
                  </a:cubicBezTo>
                  <a:cubicBezTo>
                    <a:pt x="3910" y="5043"/>
                    <a:pt x="3926" y="5035"/>
                    <a:pt x="3926" y="5020"/>
                  </a:cubicBezTo>
                  <a:cubicBezTo>
                    <a:pt x="3926" y="4983"/>
                    <a:pt x="3896" y="4968"/>
                    <a:pt x="3866" y="4945"/>
                  </a:cubicBezTo>
                  <a:cubicBezTo>
                    <a:pt x="3850" y="4938"/>
                    <a:pt x="3836" y="4930"/>
                    <a:pt x="3828" y="4915"/>
                  </a:cubicBezTo>
                  <a:cubicBezTo>
                    <a:pt x="3820" y="4915"/>
                    <a:pt x="3820" y="4908"/>
                    <a:pt x="3813" y="4900"/>
                  </a:cubicBezTo>
                  <a:cubicBezTo>
                    <a:pt x="3806" y="4900"/>
                    <a:pt x="3776" y="4908"/>
                    <a:pt x="3761" y="4908"/>
                  </a:cubicBezTo>
                  <a:cubicBezTo>
                    <a:pt x="3776" y="4900"/>
                    <a:pt x="3776" y="4900"/>
                    <a:pt x="3776" y="4900"/>
                  </a:cubicBezTo>
                  <a:cubicBezTo>
                    <a:pt x="3753" y="4900"/>
                    <a:pt x="3738" y="4900"/>
                    <a:pt x="3716" y="4900"/>
                  </a:cubicBezTo>
                  <a:cubicBezTo>
                    <a:pt x="3686" y="4900"/>
                    <a:pt x="3671" y="4908"/>
                    <a:pt x="3641" y="4908"/>
                  </a:cubicBezTo>
                  <a:cubicBezTo>
                    <a:pt x="3618" y="4915"/>
                    <a:pt x="3603" y="4908"/>
                    <a:pt x="3581" y="4915"/>
                  </a:cubicBezTo>
                  <a:cubicBezTo>
                    <a:pt x="3573" y="4923"/>
                    <a:pt x="3573" y="4930"/>
                    <a:pt x="3566" y="4938"/>
                  </a:cubicBezTo>
                  <a:cubicBezTo>
                    <a:pt x="3551" y="4960"/>
                    <a:pt x="3543" y="4968"/>
                    <a:pt x="3528" y="4983"/>
                  </a:cubicBezTo>
                  <a:cubicBezTo>
                    <a:pt x="3521" y="4998"/>
                    <a:pt x="3513" y="5005"/>
                    <a:pt x="3498" y="5020"/>
                  </a:cubicBezTo>
                  <a:cubicBezTo>
                    <a:pt x="3483" y="5027"/>
                    <a:pt x="3468" y="5035"/>
                    <a:pt x="3468" y="5057"/>
                  </a:cubicBezTo>
                  <a:cubicBezTo>
                    <a:pt x="3468" y="5073"/>
                    <a:pt x="3476" y="5080"/>
                    <a:pt x="3491" y="5087"/>
                  </a:cubicBezTo>
                  <a:cubicBezTo>
                    <a:pt x="3461" y="5125"/>
                    <a:pt x="3431" y="5147"/>
                    <a:pt x="3386" y="5170"/>
                  </a:cubicBezTo>
                  <a:cubicBezTo>
                    <a:pt x="3363" y="5185"/>
                    <a:pt x="3356" y="5200"/>
                    <a:pt x="3333" y="5207"/>
                  </a:cubicBezTo>
                  <a:cubicBezTo>
                    <a:pt x="3318" y="5215"/>
                    <a:pt x="3311" y="5215"/>
                    <a:pt x="3296" y="5230"/>
                  </a:cubicBezTo>
                  <a:cubicBezTo>
                    <a:pt x="3288" y="5230"/>
                    <a:pt x="3288" y="5245"/>
                    <a:pt x="3288" y="5260"/>
                  </a:cubicBezTo>
                  <a:cubicBezTo>
                    <a:pt x="3288" y="5267"/>
                    <a:pt x="3296" y="5275"/>
                    <a:pt x="3296" y="5290"/>
                  </a:cubicBezTo>
                  <a:cubicBezTo>
                    <a:pt x="3296" y="5335"/>
                    <a:pt x="3281" y="5372"/>
                    <a:pt x="3243" y="5395"/>
                  </a:cubicBezTo>
                  <a:cubicBezTo>
                    <a:pt x="3214" y="5417"/>
                    <a:pt x="3198" y="5440"/>
                    <a:pt x="3176" y="5462"/>
                  </a:cubicBezTo>
                  <a:cubicBezTo>
                    <a:pt x="3161" y="5485"/>
                    <a:pt x="3138" y="5492"/>
                    <a:pt x="3138" y="5522"/>
                  </a:cubicBezTo>
                  <a:cubicBezTo>
                    <a:pt x="3138" y="5560"/>
                    <a:pt x="3146" y="5590"/>
                    <a:pt x="3168" y="5627"/>
                  </a:cubicBezTo>
                  <a:cubicBezTo>
                    <a:pt x="3101" y="5620"/>
                    <a:pt x="3078" y="5582"/>
                    <a:pt x="3011" y="5560"/>
                  </a:cubicBezTo>
                  <a:cubicBezTo>
                    <a:pt x="2981" y="5545"/>
                    <a:pt x="2959" y="5545"/>
                    <a:pt x="2921" y="5537"/>
                  </a:cubicBezTo>
                  <a:cubicBezTo>
                    <a:pt x="2891" y="5530"/>
                    <a:pt x="2876" y="5522"/>
                    <a:pt x="2846" y="5522"/>
                  </a:cubicBezTo>
                  <a:cubicBezTo>
                    <a:pt x="2809" y="5522"/>
                    <a:pt x="2786" y="5537"/>
                    <a:pt x="2749" y="5545"/>
                  </a:cubicBezTo>
                  <a:cubicBezTo>
                    <a:pt x="2734" y="5552"/>
                    <a:pt x="2726" y="5552"/>
                    <a:pt x="2711" y="5552"/>
                  </a:cubicBezTo>
                  <a:cubicBezTo>
                    <a:pt x="2704" y="5560"/>
                    <a:pt x="2696" y="5567"/>
                    <a:pt x="2689" y="5567"/>
                  </a:cubicBezTo>
                  <a:cubicBezTo>
                    <a:pt x="2674" y="5567"/>
                    <a:pt x="2666" y="5560"/>
                    <a:pt x="2651" y="5552"/>
                  </a:cubicBezTo>
                  <a:cubicBezTo>
                    <a:pt x="2621" y="5545"/>
                    <a:pt x="2607" y="5545"/>
                    <a:pt x="2577" y="5537"/>
                  </a:cubicBezTo>
                  <a:cubicBezTo>
                    <a:pt x="2524" y="5537"/>
                    <a:pt x="2502" y="5537"/>
                    <a:pt x="2449" y="5537"/>
                  </a:cubicBezTo>
                  <a:cubicBezTo>
                    <a:pt x="2382" y="5537"/>
                    <a:pt x="2337" y="5537"/>
                    <a:pt x="2269" y="5545"/>
                  </a:cubicBezTo>
                  <a:cubicBezTo>
                    <a:pt x="2247" y="5552"/>
                    <a:pt x="2232" y="5552"/>
                    <a:pt x="2209" y="5560"/>
                  </a:cubicBezTo>
                  <a:cubicBezTo>
                    <a:pt x="2187" y="5567"/>
                    <a:pt x="2164" y="5560"/>
                    <a:pt x="2142" y="5567"/>
                  </a:cubicBezTo>
                  <a:cubicBezTo>
                    <a:pt x="2059" y="5582"/>
                    <a:pt x="2015" y="5597"/>
                    <a:pt x="1940" y="5620"/>
                  </a:cubicBezTo>
                  <a:cubicBezTo>
                    <a:pt x="1926" y="5627"/>
                    <a:pt x="1910" y="5635"/>
                    <a:pt x="1888" y="5635"/>
                  </a:cubicBezTo>
                  <a:cubicBezTo>
                    <a:pt x="1880" y="5635"/>
                    <a:pt x="1873" y="5635"/>
                    <a:pt x="1866" y="5635"/>
                  </a:cubicBezTo>
                  <a:cubicBezTo>
                    <a:pt x="1850" y="5642"/>
                    <a:pt x="1843" y="5650"/>
                    <a:pt x="1828" y="5650"/>
                  </a:cubicBezTo>
                  <a:cubicBezTo>
                    <a:pt x="1820" y="5650"/>
                    <a:pt x="1820" y="5642"/>
                    <a:pt x="1813" y="5642"/>
                  </a:cubicBezTo>
                  <a:cubicBezTo>
                    <a:pt x="1828" y="5597"/>
                    <a:pt x="1843" y="5582"/>
                    <a:pt x="1873" y="5537"/>
                  </a:cubicBezTo>
                  <a:cubicBezTo>
                    <a:pt x="1888" y="5552"/>
                    <a:pt x="1896" y="5567"/>
                    <a:pt x="1910" y="5567"/>
                  </a:cubicBezTo>
                  <a:cubicBezTo>
                    <a:pt x="1933" y="5567"/>
                    <a:pt x="1940" y="5552"/>
                    <a:pt x="1955" y="5545"/>
                  </a:cubicBezTo>
                  <a:cubicBezTo>
                    <a:pt x="1993" y="5530"/>
                    <a:pt x="2023" y="5530"/>
                    <a:pt x="2044" y="5500"/>
                  </a:cubicBezTo>
                  <a:cubicBezTo>
                    <a:pt x="2067" y="5477"/>
                    <a:pt x="2082" y="5462"/>
                    <a:pt x="2112" y="5432"/>
                  </a:cubicBezTo>
                  <a:cubicBezTo>
                    <a:pt x="2134" y="5410"/>
                    <a:pt x="2157" y="5395"/>
                    <a:pt x="2157" y="5365"/>
                  </a:cubicBezTo>
                  <a:cubicBezTo>
                    <a:pt x="2157" y="5335"/>
                    <a:pt x="2119" y="5342"/>
                    <a:pt x="2097" y="5342"/>
                  </a:cubicBezTo>
                  <a:cubicBezTo>
                    <a:pt x="2067" y="5335"/>
                    <a:pt x="2044" y="5327"/>
                    <a:pt x="2015" y="5327"/>
                  </a:cubicBezTo>
                  <a:cubicBezTo>
                    <a:pt x="2008" y="5327"/>
                    <a:pt x="2008" y="5342"/>
                    <a:pt x="2000" y="5350"/>
                  </a:cubicBezTo>
                  <a:cubicBezTo>
                    <a:pt x="1993" y="5365"/>
                    <a:pt x="1985" y="5380"/>
                    <a:pt x="1970" y="5380"/>
                  </a:cubicBezTo>
                  <a:cubicBezTo>
                    <a:pt x="1955" y="5380"/>
                    <a:pt x="1948" y="5372"/>
                    <a:pt x="1933" y="5372"/>
                  </a:cubicBezTo>
                  <a:cubicBezTo>
                    <a:pt x="1903" y="5372"/>
                    <a:pt x="1896" y="5372"/>
                    <a:pt x="1866" y="5372"/>
                  </a:cubicBezTo>
                  <a:cubicBezTo>
                    <a:pt x="1843" y="5372"/>
                    <a:pt x="1828" y="5380"/>
                    <a:pt x="1813" y="5372"/>
                  </a:cubicBezTo>
                  <a:cubicBezTo>
                    <a:pt x="1783" y="5372"/>
                    <a:pt x="1783" y="5342"/>
                    <a:pt x="1768" y="5320"/>
                  </a:cubicBezTo>
                  <a:cubicBezTo>
                    <a:pt x="1761" y="5312"/>
                    <a:pt x="1753" y="5312"/>
                    <a:pt x="1753" y="5297"/>
                  </a:cubicBezTo>
                  <a:cubicBezTo>
                    <a:pt x="1738" y="5267"/>
                    <a:pt x="1738" y="5245"/>
                    <a:pt x="1716" y="5222"/>
                  </a:cubicBezTo>
                  <a:cubicBezTo>
                    <a:pt x="1701" y="5230"/>
                    <a:pt x="1701" y="5230"/>
                    <a:pt x="1701" y="5230"/>
                  </a:cubicBezTo>
                  <a:cubicBezTo>
                    <a:pt x="1693" y="5252"/>
                    <a:pt x="1678" y="5275"/>
                    <a:pt x="1678" y="5305"/>
                  </a:cubicBezTo>
                  <a:cubicBezTo>
                    <a:pt x="1678" y="5335"/>
                    <a:pt x="1693" y="5342"/>
                    <a:pt x="1701" y="5365"/>
                  </a:cubicBezTo>
                  <a:cubicBezTo>
                    <a:pt x="1708" y="5402"/>
                    <a:pt x="1716" y="5425"/>
                    <a:pt x="1738" y="5455"/>
                  </a:cubicBezTo>
                  <a:cubicBezTo>
                    <a:pt x="1738" y="5462"/>
                    <a:pt x="1738" y="5462"/>
                    <a:pt x="1738" y="5462"/>
                  </a:cubicBezTo>
                  <a:cubicBezTo>
                    <a:pt x="1701" y="5455"/>
                    <a:pt x="1678" y="5455"/>
                    <a:pt x="1648" y="5440"/>
                  </a:cubicBezTo>
                  <a:cubicBezTo>
                    <a:pt x="1618" y="5432"/>
                    <a:pt x="1596" y="5417"/>
                    <a:pt x="1596" y="5387"/>
                  </a:cubicBezTo>
                  <a:cubicBezTo>
                    <a:pt x="1596" y="5350"/>
                    <a:pt x="1603" y="5335"/>
                    <a:pt x="1611" y="5297"/>
                  </a:cubicBezTo>
                  <a:cubicBezTo>
                    <a:pt x="1581" y="5170"/>
                    <a:pt x="1581" y="5170"/>
                    <a:pt x="1581" y="5170"/>
                  </a:cubicBezTo>
                  <a:cubicBezTo>
                    <a:pt x="1581" y="5125"/>
                    <a:pt x="1581" y="5087"/>
                    <a:pt x="1603" y="5043"/>
                  </a:cubicBezTo>
                  <a:cubicBezTo>
                    <a:pt x="1603" y="5027"/>
                    <a:pt x="1618" y="5020"/>
                    <a:pt x="1618" y="5005"/>
                  </a:cubicBezTo>
                  <a:cubicBezTo>
                    <a:pt x="1618" y="4983"/>
                    <a:pt x="1618" y="4983"/>
                    <a:pt x="1618" y="4983"/>
                  </a:cubicBezTo>
                  <a:cubicBezTo>
                    <a:pt x="1596" y="4983"/>
                    <a:pt x="1596" y="4983"/>
                    <a:pt x="1596" y="4983"/>
                  </a:cubicBezTo>
                  <a:cubicBezTo>
                    <a:pt x="1566" y="4983"/>
                    <a:pt x="1558" y="4998"/>
                    <a:pt x="1528" y="5013"/>
                  </a:cubicBezTo>
                  <a:cubicBezTo>
                    <a:pt x="1521" y="5013"/>
                    <a:pt x="1513" y="5020"/>
                    <a:pt x="1498" y="5020"/>
                  </a:cubicBezTo>
                  <a:lnTo>
                    <a:pt x="1498" y="5020"/>
                  </a:lnTo>
                  <a:cubicBezTo>
                    <a:pt x="1491" y="5013"/>
                    <a:pt x="1483" y="4990"/>
                    <a:pt x="1476" y="4975"/>
                  </a:cubicBezTo>
                  <a:cubicBezTo>
                    <a:pt x="1468" y="4968"/>
                    <a:pt x="1468" y="4968"/>
                    <a:pt x="1461" y="4968"/>
                  </a:cubicBezTo>
                  <a:cubicBezTo>
                    <a:pt x="1453" y="4953"/>
                    <a:pt x="1453" y="4945"/>
                    <a:pt x="1453" y="4930"/>
                  </a:cubicBezTo>
                  <a:cubicBezTo>
                    <a:pt x="1438" y="4908"/>
                    <a:pt x="1431" y="4900"/>
                    <a:pt x="1416" y="4878"/>
                  </a:cubicBezTo>
                  <a:lnTo>
                    <a:pt x="1416" y="4878"/>
                  </a:lnTo>
                  <a:cubicBezTo>
                    <a:pt x="1393" y="4863"/>
                    <a:pt x="1379" y="4848"/>
                    <a:pt x="1356" y="4848"/>
                  </a:cubicBezTo>
                  <a:cubicBezTo>
                    <a:pt x="1349" y="4848"/>
                    <a:pt x="1333" y="4848"/>
                    <a:pt x="1333" y="4848"/>
                  </a:cubicBezTo>
                  <a:cubicBezTo>
                    <a:pt x="1326" y="4840"/>
                    <a:pt x="1326" y="4825"/>
                    <a:pt x="1319" y="4818"/>
                  </a:cubicBezTo>
                  <a:cubicBezTo>
                    <a:pt x="1311" y="4795"/>
                    <a:pt x="1289" y="4795"/>
                    <a:pt x="1281" y="4773"/>
                  </a:cubicBezTo>
                  <a:cubicBezTo>
                    <a:pt x="1266" y="4750"/>
                    <a:pt x="1259" y="4735"/>
                    <a:pt x="1251" y="4713"/>
                  </a:cubicBezTo>
                  <a:cubicBezTo>
                    <a:pt x="1243" y="4713"/>
                    <a:pt x="1236" y="4713"/>
                    <a:pt x="1221" y="4713"/>
                  </a:cubicBezTo>
                  <a:cubicBezTo>
                    <a:pt x="1214" y="4720"/>
                    <a:pt x="1214" y="4728"/>
                    <a:pt x="1214" y="4743"/>
                  </a:cubicBezTo>
                  <a:cubicBezTo>
                    <a:pt x="1206" y="4743"/>
                    <a:pt x="1206" y="4743"/>
                    <a:pt x="1199" y="4750"/>
                  </a:cubicBezTo>
                  <a:cubicBezTo>
                    <a:pt x="1169" y="4735"/>
                    <a:pt x="1146" y="4735"/>
                    <a:pt x="1109" y="4735"/>
                  </a:cubicBezTo>
                  <a:lnTo>
                    <a:pt x="1109" y="4735"/>
                  </a:lnTo>
                  <a:cubicBezTo>
                    <a:pt x="1109" y="4705"/>
                    <a:pt x="1094" y="4683"/>
                    <a:pt x="1079" y="4653"/>
                  </a:cubicBezTo>
                  <a:cubicBezTo>
                    <a:pt x="1086" y="4645"/>
                    <a:pt x="1101" y="4638"/>
                    <a:pt x="1109" y="4623"/>
                  </a:cubicBezTo>
                  <a:cubicBezTo>
                    <a:pt x="1116" y="4600"/>
                    <a:pt x="1101" y="4586"/>
                    <a:pt x="1109" y="4556"/>
                  </a:cubicBezTo>
                  <a:cubicBezTo>
                    <a:pt x="1109" y="4540"/>
                    <a:pt x="1116" y="4526"/>
                    <a:pt x="1116" y="4510"/>
                  </a:cubicBezTo>
                  <a:cubicBezTo>
                    <a:pt x="1116" y="4488"/>
                    <a:pt x="1109" y="4481"/>
                    <a:pt x="1109" y="4466"/>
                  </a:cubicBezTo>
                  <a:cubicBezTo>
                    <a:pt x="1109" y="4451"/>
                    <a:pt x="1116" y="4443"/>
                    <a:pt x="1116" y="4436"/>
                  </a:cubicBezTo>
                  <a:cubicBezTo>
                    <a:pt x="1116" y="4406"/>
                    <a:pt x="1071" y="4398"/>
                    <a:pt x="1071" y="4368"/>
                  </a:cubicBezTo>
                  <a:cubicBezTo>
                    <a:pt x="1071" y="4353"/>
                    <a:pt x="1086" y="4346"/>
                    <a:pt x="1086" y="4331"/>
                  </a:cubicBezTo>
                  <a:cubicBezTo>
                    <a:pt x="1086" y="4308"/>
                    <a:pt x="1064" y="4301"/>
                    <a:pt x="1049" y="4286"/>
                  </a:cubicBezTo>
                  <a:cubicBezTo>
                    <a:pt x="1049" y="4293"/>
                    <a:pt x="1041" y="4301"/>
                    <a:pt x="1034" y="4308"/>
                  </a:cubicBezTo>
                  <a:cubicBezTo>
                    <a:pt x="1011" y="4286"/>
                    <a:pt x="1004" y="4256"/>
                    <a:pt x="1004" y="4226"/>
                  </a:cubicBezTo>
                  <a:cubicBezTo>
                    <a:pt x="1004" y="4211"/>
                    <a:pt x="1004" y="4203"/>
                    <a:pt x="1011" y="4196"/>
                  </a:cubicBezTo>
                  <a:cubicBezTo>
                    <a:pt x="989" y="4196"/>
                    <a:pt x="981" y="4196"/>
                    <a:pt x="966" y="4196"/>
                  </a:cubicBezTo>
                  <a:cubicBezTo>
                    <a:pt x="959" y="4173"/>
                    <a:pt x="959" y="4158"/>
                    <a:pt x="959" y="4136"/>
                  </a:cubicBezTo>
                  <a:lnTo>
                    <a:pt x="959" y="4136"/>
                  </a:lnTo>
                  <a:lnTo>
                    <a:pt x="951" y="4121"/>
                  </a:lnTo>
                  <a:cubicBezTo>
                    <a:pt x="936" y="4121"/>
                    <a:pt x="929" y="4128"/>
                    <a:pt x="914" y="4128"/>
                  </a:cubicBezTo>
                  <a:cubicBezTo>
                    <a:pt x="884" y="4128"/>
                    <a:pt x="869" y="4098"/>
                    <a:pt x="839" y="4098"/>
                  </a:cubicBezTo>
                  <a:cubicBezTo>
                    <a:pt x="831" y="4098"/>
                    <a:pt x="824" y="4106"/>
                    <a:pt x="809" y="4113"/>
                  </a:cubicBezTo>
                  <a:cubicBezTo>
                    <a:pt x="809" y="4113"/>
                    <a:pt x="801" y="4113"/>
                    <a:pt x="801" y="4121"/>
                  </a:cubicBezTo>
                  <a:cubicBezTo>
                    <a:pt x="801" y="4136"/>
                    <a:pt x="809" y="4143"/>
                    <a:pt x="809" y="4158"/>
                  </a:cubicBezTo>
                  <a:cubicBezTo>
                    <a:pt x="816" y="4173"/>
                    <a:pt x="816" y="4181"/>
                    <a:pt x="824" y="4196"/>
                  </a:cubicBezTo>
                  <a:cubicBezTo>
                    <a:pt x="831" y="4211"/>
                    <a:pt x="846" y="4211"/>
                    <a:pt x="861" y="4218"/>
                  </a:cubicBezTo>
                  <a:cubicBezTo>
                    <a:pt x="861" y="4226"/>
                    <a:pt x="861" y="4233"/>
                    <a:pt x="861" y="4233"/>
                  </a:cubicBezTo>
                  <a:cubicBezTo>
                    <a:pt x="846" y="4256"/>
                    <a:pt x="824" y="4256"/>
                    <a:pt x="794" y="4271"/>
                  </a:cubicBezTo>
                  <a:cubicBezTo>
                    <a:pt x="771" y="4278"/>
                    <a:pt x="764" y="4286"/>
                    <a:pt x="741" y="4286"/>
                  </a:cubicBezTo>
                  <a:cubicBezTo>
                    <a:pt x="741" y="4293"/>
                    <a:pt x="749" y="4308"/>
                    <a:pt x="741" y="4316"/>
                  </a:cubicBezTo>
                  <a:cubicBezTo>
                    <a:pt x="734" y="4323"/>
                    <a:pt x="726" y="4323"/>
                    <a:pt x="711" y="4323"/>
                  </a:cubicBezTo>
                  <a:cubicBezTo>
                    <a:pt x="704" y="4331"/>
                    <a:pt x="696" y="4331"/>
                    <a:pt x="689" y="4331"/>
                  </a:cubicBezTo>
                  <a:cubicBezTo>
                    <a:pt x="681" y="4338"/>
                    <a:pt x="674" y="4338"/>
                    <a:pt x="667" y="4338"/>
                  </a:cubicBezTo>
                  <a:cubicBezTo>
                    <a:pt x="659" y="4346"/>
                    <a:pt x="659" y="4346"/>
                    <a:pt x="659" y="4353"/>
                  </a:cubicBezTo>
                  <a:cubicBezTo>
                    <a:pt x="644" y="4368"/>
                    <a:pt x="629" y="4391"/>
                    <a:pt x="607" y="4391"/>
                  </a:cubicBezTo>
                  <a:cubicBezTo>
                    <a:pt x="599" y="4391"/>
                    <a:pt x="591" y="4376"/>
                    <a:pt x="584" y="4368"/>
                  </a:cubicBezTo>
                  <a:cubicBezTo>
                    <a:pt x="569" y="4361"/>
                    <a:pt x="561" y="4353"/>
                    <a:pt x="554" y="4338"/>
                  </a:cubicBezTo>
                  <a:cubicBezTo>
                    <a:pt x="554" y="4353"/>
                    <a:pt x="554" y="4361"/>
                    <a:pt x="547" y="4376"/>
                  </a:cubicBezTo>
                  <a:cubicBezTo>
                    <a:pt x="547" y="4383"/>
                    <a:pt x="531" y="4391"/>
                    <a:pt x="531" y="4398"/>
                  </a:cubicBezTo>
                  <a:cubicBezTo>
                    <a:pt x="531" y="4466"/>
                    <a:pt x="531" y="4466"/>
                    <a:pt x="531" y="4466"/>
                  </a:cubicBezTo>
                  <a:cubicBezTo>
                    <a:pt x="524" y="4473"/>
                    <a:pt x="517" y="4488"/>
                    <a:pt x="509" y="4503"/>
                  </a:cubicBezTo>
                  <a:cubicBezTo>
                    <a:pt x="502" y="4503"/>
                    <a:pt x="502" y="4510"/>
                    <a:pt x="494" y="4510"/>
                  </a:cubicBezTo>
                  <a:cubicBezTo>
                    <a:pt x="487" y="4510"/>
                    <a:pt x="479" y="4510"/>
                    <a:pt x="472" y="4503"/>
                  </a:cubicBezTo>
                  <a:cubicBezTo>
                    <a:pt x="464" y="4496"/>
                    <a:pt x="464" y="4481"/>
                    <a:pt x="457" y="4481"/>
                  </a:cubicBezTo>
                  <a:cubicBezTo>
                    <a:pt x="449" y="4481"/>
                    <a:pt x="442" y="4481"/>
                    <a:pt x="434" y="4481"/>
                  </a:cubicBezTo>
                  <a:cubicBezTo>
                    <a:pt x="427" y="4488"/>
                    <a:pt x="427" y="4481"/>
                    <a:pt x="419" y="4481"/>
                  </a:cubicBezTo>
                  <a:cubicBezTo>
                    <a:pt x="404" y="4496"/>
                    <a:pt x="404" y="4503"/>
                    <a:pt x="404" y="4518"/>
                  </a:cubicBezTo>
                  <a:cubicBezTo>
                    <a:pt x="389" y="4540"/>
                    <a:pt x="382" y="4556"/>
                    <a:pt x="374" y="4570"/>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136"/>
            <p:cNvSpPr>
              <a:spLocks noChangeArrowheads="1"/>
            </p:cNvSpPr>
            <p:nvPr/>
          </p:nvSpPr>
          <p:spPr bwMode="auto">
            <a:xfrm>
              <a:off x="7055324" y="8408921"/>
              <a:ext cx="1211684" cy="2471159"/>
            </a:xfrm>
            <a:custGeom>
              <a:avLst/>
              <a:gdLst>
                <a:gd name="T0" fmla="*/ 1529 w 2804"/>
                <a:gd name="T1" fmla="*/ 5605 h 5718"/>
                <a:gd name="T2" fmla="*/ 1634 w 2804"/>
                <a:gd name="T3" fmla="*/ 5672 h 5718"/>
                <a:gd name="T4" fmla="*/ 1342 w 2804"/>
                <a:gd name="T5" fmla="*/ 4578 h 5718"/>
                <a:gd name="T6" fmla="*/ 1357 w 2804"/>
                <a:gd name="T7" fmla="*/ 4571 h 5718"/>
                <a:gd name="T8" fmla="*/ 1312 w 2804"/>
                <a:gd name="T9" fmla="*/ 4301 h 5718"/>
                <a:gd name="T10" fmla="*/ 1222 w 2804"/>
                <a:gd name="T11" fmla="*/ 4331 h 5718"/>
                <a:gd name="T12" fmla="*/ 885 w 2804"/>
                <a:gd name="T13" fmla="*/ 4144 h 5718"/>
                <a:gd name="T14" fmla="*/ 960 w 2804"/>
                <a:gd name="T15" fmla="*/ 3941 h 5718"/>
                <a:gd name="T16" fmla="*/ 982 w 2804"/>
                <a:gd name="T17" fmla="*/ 3844 h 5718"/>
                <a:gd name="T18" fmla="*/ 1087 w 2804"/>
                <a:gd name="T19" fmla="*/ 3319 h 5718"/>
                <a:gd name="T20" fmla="*/ 1169 w 2804"/>
                <a:gd name="T21" fmla="*/ 3469 h 5718"/>
                <a:gd name="T22" fmla="*/ 1132 w 2804"/>
                <a:gd name="T23" fmla="*/ 3349 h 5718"/>
                <a:gd name="T24" fmla="*/ 1042 w 2804"/>
                <a:gd name="T25" fmla="*/ 329 h 5718"/>
                <a:gd name="T26" fmla="*/ 1297 w 2804"/>
                <a:gd name="T27" fmla="*/ 247 h 5718"/>
                <a:gd name="T28" fmla="*/ 1417 w 2804"/>
                <a:gd name="T29" fmla="*/ 172 h 5718"/>
                <a:gd name="T30" fmla="*/ 1634 w 2804"/>
                <a:gd name="T31" fmla="*/ 37 h 5718"/>
                <a:gd name="T32" fmla="*/ 2001 w 2804"/>
                <a:gd name="T33" fmla="*/ 97 h 5718"/>
                <a:gd name="T34" fmla="*/ 2114 w 2804"/>
                <a:gd name="T35" fmla="*/ 329 h 5718"/>
                <a:gd name="T36" fmla="*/ 2264 w 2804"/>
                <a:gd name="T37" fmla="*/ 457 h 5718"/>
                <a:gd name="T38" fmla="*/ 2473 w 2804"/>
                <a:gd name="T39" fmla="*/ 412 h 5718"/>
                <a:gd name="T40" fmla="*/ 2518 w 2804"/>
                <a:gd name="T41" fmla="*/ 359 h 5718"/>
                <a:gd name="T42" fmla="*/ 2706 w 2804"/>
                <a:gd name="T43" fmla="*/ 524 h 5718"/>
                <a:gd name="T44" fmla="*/ 2511 w 2804"/>
                <a:gd name="T45" fmla="*/ 1026 h 5718"/>
                <a:gd name="T46" fmla="*/ 2496 w 2804"/>
                <a:gd name="T47" fmla="*/ 1483 h 5718"/>
                <a:gd name="T48" fmla="*/ 2743 w 2804"/>
                <a:gd name="T49" fmla="*/ 1933 h 5718"/>
                <a:gd name="T50" fmla="*/ 2751 w 2804"/>
                <a:gd name="T51" fmla="*/ 2060 h 5718"/>
                <a:gd name="T52" fmla="*/ 2518 w 2804"/>
                <a:gd name="T53" fmla="*/ 2120 h 5718"/>
                <a:gd name="T54" fmla="*/ 2294 w 2804"/>
                <a:gd name="T55" fmla="*/ 2413 h 5718"/>
                <a:gd name="T56" fmla="*/ 2054 w 2804"/>
                <a:gd name="T57" fmla="*/ 2885 h 5718"/>
                <a:gd name="T58" fmla="*/ 1769 w 2804"/>
                <a:gd name="T59" fmla="*/ 3124 h 5718"/>
                <a:gd name="T60" fmla="*/ 1612 w 2804"/>
                <a:gd name="T61" fmla="*/ 3124 h 5718"/>
                <a:gd name="T62" fmla="*/ 1574 w 2804"/>
                <a:gd name="T63" fmla="*/ 3072 h 5718"/>
                <a:gd name="T64" fmla="*/ 1642 w 2804"/>
                <a:gd name="T65" fmla="*/ 3012 h 5718"/>
                <a:gd name="T66" fmla="*/ 1642 w 2804"/>
                <a:gd name="T67" fmla="*/ 2750 h 5718"/>
                <a:gd name="T68" fmla="*/ 1619 w 2804"/>
                <a:gd name="T69" fmla="*/ 2593 h 5718"/>
                <a:gd name="T70" fmla="*/ 1851 w 2804"/>
                <a:gd name="T71" fmla="*/ 2353 h 5718"/>
                <a:gd name="T72" fmla="*/ 1799 w 2804"/>
                <a:gd name="T73" fmla="*/ 2128 h 5718"/>
                <a:gd name="T74" fmla="*/ 1604 w 2804"/>
                <a:gd name="T75" fmla="*/ 2240 h 5718"/>
                <a:gd name="T76" fmla="*/ 1432 w 2804"/>
                <a:gd name="T77" fmla="*/ 2450 h 5718"/>
                <a:gd name="T78" fmla="*/ 1514 w 2804"/>
                <a:gd name="T79" fmla="*/ 2720 h 5718"/>
                <a:gd name="T80" fmla="*/ 1342 w 2804"/>
                <a:gd name="T81" fmla="*/ 2667 h 5718"/>
                <a:gd name="T82" fmla="*/ 922 w 2804"/>
                <a:gd name="T83" fmla="*/ 2697 h 5718"/>
                <a:gd name="T84" fmla="*/ 787 w 2804"/>
                <a:gd name="T85" fmla="*/ 2862 h 5718"/>
                <a:gd name="T86" fmla="*/ 697 w 2804"/>
                <a:gd name="T87" fmla="*/ 2630 h 5718"/>
                <a:gd name="T88" fmla="*/ 622 w 2804"/>
                <a:gd name="T89" fmla="*/ 2503 h 5718"/>
                <a:gd name="T90" fmla="*/ 630 w 2804"/>
                <a:gd name="T91" fmla="*/ 2405 h 5718"/>
                <a:gd name="T92" fmla="*/ 742 w 2804"/>
                <a:gd name="T93" fmla="*/ 2345 h 5718"/>
                <a:gd name="T94" fmla="*/ 847 w 2804"/>
                <a:gd name="T95" fmla="*/ 2143 h 5718"/>
                <a:gd name="T96" fmla="*/ 622 w 2804"/>
                <a:gd name="T97" fmla="*/ 1858 h 5718"/>
                <a:gd name="T98" fmla="*/ 458 w 2804"/>
                <a:gd name="T99" fmla="*/ 1821 h 5718"/>
                <a:gd name="T100" fmla="*/ 353 w 2804"/>
                <a:gd name="T101" fmla="*/ 1686 h 5718"/>
                <a:gd name="T102" fmla="*/ 255 w 2804"/>
                <a:gd name="T103" fmla="*/ 1461 h 5718"/>
                <a:gd name="T104" fmla="*/ 248 w 2804"/>
                <a:gd name="T105" fmla="*/ 1288 h 5718"/>
                <a:gd name="T106" fmla="*/ 270 w 2804"/>
                <a:gd name="T107" fmla="*/ 1056 h 5718"/>
                <a:gd name="T108" fmla="*/ 0 w 2804"/>
                <a:gd name="T109" fmla="*/ 951 h 5718"/>
                <a:gd name="T110" fmla="*/ 135 w 2804"/>
                <a:gd name="T111" fmla="*/ 734 h 5718"/>
                <a:gd name="T112" fmla="*/ 240 w 2804"/>
                <a:gd name="T113" fmla="*/ 636 h 5718"/>
                <a:gd name="T114" fmla="*/ 398 w 2804"/>
                <a:gd name="T115" fmla="*/ 584 h 5718"/>
                <a:gd name="T116" fmla="*/ 570 w 2804"/>
                <a:gd name="T117" fmla="*/ 472 h 5718"/>
                <a:gd name="T118" fmla="*/ 645 w 2804"/>
                <a:gd name="T119" fmla="*/ 247 h 5718"/>
                <a:gd name="T120" fmla="*/ 825 w 2804"/>
                <a:gd name="T121" fmla="*/ 187 h 5718"/>
                <a:gd name="T122" fmla="*/ 937 w 2804"/>
                <a:gd name="T123" fmla="*/ 322 h 5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04" h="5718">
                  <a:moveTo>
                    <a:pt x="1567" y="5598"/>
                  </a:moveTo>
                  <a:lnTo>
                    <a:pt x="1567" y="5598"/>
                  </a:lnTo>
                  <a:cubicBezTo>
                    <a:pt x="1567" y="5590"/>
                    <a:pt x="1559" y="5582"/>
                    <a:pt x="1552" y="5575"/>
                  </a:cubicBezTo>
                  <a:cubicBezTo>
                    <a:pt x="1529" y="5582"/>
                    <a:pt x="1529" y="5582"/>
                    <a:pt x="1529" y="5582"/>
                  </a:cubicBezTo>
                  <a:cubicBezTo>
                    <a:pt x="1529" y="5605"/>
                    <a:pt x="1529" y="5605"/>
                    <a:pt x="1529" y="5605"/>
                  </a:cubicBezTo>
                  <a:cubicBezTo>
                    <a:pt x="1529" y="5620"/>
                    <a:pt x="1537" y="5620"/>
                    <a:pt x="1544" y="5627"/>
                  </a:cubicBezTo>
                  <a:cubicBezTo>
                    <a:pt x="1552" y="5650"/>
                    <a:pt x="1559" y="5657"/>
                    <a:pt x="1567" y="5680"/>
                  </a:cubicBezTo>
                  <a:cubicBezTo>
                    <a:pt x="1574" y="5702"/>
                    <a:pt x="1597" y="5717"/>
                    <a:pt x="1619" y="5717"/>
                  </a:cubicBezTo>
                  <a:cubicBezTo>
                    <a:pt x="1642" y="5717"/>
                    <a:pt x="1642" y="5702"/>
                    <a:pt x="1642" y="5687"/>
                  </a:cubicBezTo>
                  <a:cubicBezTo>
                    <a:pt x="1642" y="5680"/>
                    <a:pt x="1634" y="5680"/>
                    <a:pt x="1634" y="5672"/>
                  </a:cubicBezTo>
                  <a:cubicBezTo>
                    <a:pt x="1627" y="5657"/>
                    <a:pt x="1619" y="5650"/>
                    <a:pt x="1604" y="5642"/>
                  </a:cubicBezTo>
                  <a:cubicBezTo>
                    <a:pt x="1589" y="5627"/>
                    <a:pt x="1582" y="5612"/>
                    <a:pt x="1567" y="5598"/>
                  </a:cubicBezTo>
                  <a:close/>
                  <a:moveTo>
                    <a:pt x="1357" y="4571"/>
                  </a:moveTo>
                  <a:lnTo>
                    <a:pt x="1357" y="4571"/>
                  </a:lnTo>
                  <a:cubicBezTo>
                    <a:pt x="1349" y="4571"/>
                    <a:pt x="1349" y="4571"/>
                    <a:pt x="1342" y="4578"/>
                  </a:cubicBezTo>
                  <a:cubicBezTo>
                    <a:pt x="1342" y="4586"/>
                    <a:pt x="1334" y="4593"/>
                    <a:pt x="1334" y="4601"/>
                  </a:cubicBezTo>
                  <a:cubicBezTo>
                    <a:pt x="1334" y="4616"/>
                    <a:pt x="1349" y="4631"/>
                    <a:pt x="1364" y="4631"/>
                  </a:cubicBezTo>
                  <a:cubicBezTo>
                    <a:pt x="1379" y="4631"/>
                    <a:pt x="1394" y="4631"/>
                    <a:pt x="1394" y="4616"/>
                  </a:cubicBezTo>
                  <a:cubicBezTo>
                    <a:pt x="1394" y="4608"/>
                    <a:pt x="1387" y="4608"/>
                    <a:pt x="1387" y="4601"/>
                  </a:cubicBezTo>
                  <a:cubicBezTo>
                    <a:pt x="1379" y="4593"/>
                    <a:pt x="1364" y="4578"/>
                    <a:pt x="1357" y="4571"/>
                  </a:cubicBezTo>
                  <a:close/>
                  <a:moveTo>
                    <a:pt x="1222" y="4331"/>
                  </a:moveTo>
                  <a:lnTo>
                    <a:pt x="1222" y="4331"/>
                  </a:lnTo>
                  <a:cubicBezTo>
                    <a:pt x="1222" y="4339"/>
                    <a:pt x="1222" y="4346"/>
                    <a:pt x="1229" y="4353"/>
                  </a:cubicBezTo>
                  <a:cubicBezTo>
                    <a:pt x="1237" y="4361"/>
                    <a:pt x="1237" y="4369"/>
                    <a:pt x="1244" y="4369"/>
                  </a:cubicBezTo>
                  <a:cubicBezTo>
                    <a:pt x="1282" y="4369"/>
                    <a:pt x="1312" y="4339"/>
                    <a:pt x="1312" y="4301"/>
                  </a:cubicBezTo>
                  <a:cubicBezTo>
                    <a:pt x="1312" y="4286"/>
                    <a:pt x="1312" y="4263"/>
                    <a:pt x="1297" y="4256"/>
                  </a:cubicBezTo>
                  <a:cubicBezTo>
                    <a:pt x="1289" y="4249"/>
                    <a:pt x="1274" y="4263"/>
                    <a:pt x="1259" y="4263"/>
                  </a:cubicBezTo>
                  <a:cubicBezTo>
                    <a:pt x="1252" y="4263"/>
                    <a:pt x="1244" y="4256"/>
                    <a:pt x="1237" y="4263"/>
                  </a:cubicBezTo>
                  <a:cubicBezTo>
                    <a:pt x="1229" y="4271"/>
                    <a:pt x="1237" y="4279"/>
                    <a:pt x="1229" y="4293"/>
                  </a:cubicBezTo>
                  <a:cubicBezTo>
                    <a:pt x="1229" y="4309"/>
                    <a:pt x="1222" y="4309"/>
                    <a:pt x="1222" y="4331"/>
                  </a:cubicBezTo>
                  <a:close/>
                  <a:moveTo>
                    <a:pt x="855" y="4099"/>
                  </a:moveTo>
                  <a:lnTo>
                    <a:pt x="855" y="4099"/>
                  </a:lnTo>
                  <a:cubicBezTo>
                    <a:pt x="840" y="4099"/>
                    <a:pt x="832" y="4121"/>
                    <a:pt x="825" y="4136"/>
                  </a:cubicBezTo>
                  <a:cubicBezTo>
                    <a:pt x="832" y="4136"/>
                    <a:pt x="832" y="4144"/>
                    <a:pt x="840" y="4144"/>
                  </a:cubicBezTo>
                  <a:cubicBezTo>
                    <a:pt x="862" y="4144"/>
                    <a:pt x="870" y="4144"/>
                    <a:pt x="885" y="4144"/>
                  </a:cubicBezTo>
                  <a:cubicBezTo>
                    <a:pt x="885" y="4129"/>
                    <a:pt x="885" y="4129"/>
                    <a:pt x="885" y="4114"/>
                  </a:cubicBezTo>
                  <a:cubicBezTo>
                    <a:pt x="885" y="4099"/>
                    <a:pt x="870" y="4099"/>
                    <a:pt x="855" y="4099"/>
                  </a:cubicBezTo>
                  <a:close/>
                  <a:moveTo>
                    <a:pt x="952" y="3926"/>
                  </a:moveTo>
                  <a:lnTo>
                    <a:pt x="952" y="3926"/>
                  </a:lnTo>
                  <a:cubicBezTo>
                    <a:pt x="952" y="3934"/>
                    <a:pt x="960" y="3934"/>
                    <a:pt x="960" y="3941"/>
                  </a:cubicBezTo>
                  <a:cubicBezTo>
                    <a:pt x="967" y="3941"/>
                    <a:pt x="967" y="3949"/>
                    <a:pt x="967" y="3949"/>
                  </a:cubicBezTo>
                  <a:cubicBezTo>
                    <a:pt x="982" y="3941"/>
                    <a:pt x="989" y="3926"/>
                    <a:pt x="989" y="3911"/>
                  </a:cubicBezTo>
                  <a:cubicBezTo>
                    <a:pt x="997" y="3896"/>
                    <a:pt x="1005" y="3889"/>
                    <a:pt x="1012" y="3881"/>
                  </a:cubicBezTo>
                  <a:cubicBezTo>
                    <a:pt x="1019" y="3866"/>
                    <a:pt x="1019" y="3859"/>
                    <a:pt x="1019" y="3844"/>
                  </a:cubicBezTo>
                  <a:cubicBezTo>
                    <a:pt x="1005" y="3844"/>
                    <a:pt x="997" y="3844"/>
                    <a:pt x="982" y="3844"/>
                  </a:cubicBezTo>
                  <a:cubicBezTo>
                    <a:pt x="982" y="3851"/>
                    <a:pt x="989" y="3851"/>
                    <a:pt x="989" y="3851"/>
                  </a:cubicBezTo>
                  <a:cubicBezTo>
                    <a:pt x="982" y="3889"/>
                    <a:pt x="952" y="3896"/>
                    <a:pt x="952" y="3926"/>
                  </a:cubicBezTo>
                  <a:close/>
                  <a:moveTo>
                    <a:pt x="1102" y="3312"/>
                  </a:moveTo>
                  <a:lnTo>
                    <a:pt x="1102" y="3312"/>
                  </a:lnTo>
                  <a:cubicBezTo>
                    <a:pt x="1087" y="3319"/>
                    <a:pt x="1087" y="3319"/>
                    <a:pt x="1087" y="3319"/>
                  </a:cubicBezTo>
                  <a:cubicBezTo>
                    <a:pt x="1087" y="3387"/>
                    <a:pt x="1087" y="3387"/>
                    <a:pt x="1087" y="3387"/>
                  </a:cubicBezTo>
                  <a:cubicBezTo>
                    <a:pt x="1087" y="3402"/>
                    <a:pt x="1079" y="3409"/>
                    <a:pt x="1079" y="3432"/>
                  </a:cubicBezTo>
                  <a:cubicBezTo>
                    <a:pt x="1079" y="3447"/>
                    <a:pt x="1095" y="3454"/>
                    <a:pt x="1109" y="3462"/>
                  </a:cubicBezTo>
                  <a:cubicBezTo>
                    <a:pt x="1124" y="3469"/>
                    <a:pt x="1132" y="3492"/>
                    <a:pt x="1147" y="3492"/>
                  </a:cubicBezTo>
                  <a:cubicBezTo>
                    <a:pt x="1154" y="3492"/>
                    <a:pt x="1162" y="3477"/>
                    <a:pt x="1169" y="3469"/>
                  </a:cubicBezTo>
                  <a:cubicBezTo>
                    <a:pt x="1169" y="3469"/>
                    <a:pt x="1177" y="3462"/>
                    <a:pt x="1177" y="3454"/>
                  </a:cubicBezTo>
                  <a:cubicBezTo>
                    <a:pt x="1177" y="3394"/>
                    <a:pt x="1177" y="3394"/>
                    <a:pt x="1177" y="3394"/>
                  </a:cubicBezTo>
                  <a:cubicBezTo>
                    <a:pt x="1184" y="3379"/>
                    <a:pt x="1184" y="3379"/>
                    <a:pt x="1184" y="3379"/>
                  </a:cubicBezTo>
                  <a:cubicBezTo>
                    <a:pt x="1184" y="3372"/>
                    <a:pt x="1184" y="3372"/>
                    <a:pt x="1184" y="3372"/>
                  </a:cubicBezTo>
                  <a:cubicBezTo>
                    <a:pt x="1162" y="3364"/>
                    <a:pt x="1147" y="3364"/>
                    <a:pt x="1132" y="3349"/>
                  </a:cubicBezTo>
                  <a:cubicBezTo>
                    <a:pt x="1117" y="3334"/>
                    <a:pt x="1117" y="3327"/>
                    <a:pt x="1102" y="3312"/>
                  </a:cubicBezTo>
                  <a:close/>
                  <a:moveTo>
                    <a:pt x="952" y="322"/>
                  </a:moveTo>
                  <a:lnTo>
                    <a:pt x="952" y="322"/>
                  </a:lnTo>
                  <a:cubicBezTo>
                    <a:pt x="975" y="322"/>
                    <a:pt x="989" y="307"/>
                    <a:pt x="1005" y="307"/>
                  </a:cubicBezTo>
                  <a:cubicBezTo>
                    <a:pt x="1019" y="314"/>
                    <a:pt x="1027" y="329"/>
                    <a:pt x="1042" y="329"/>
                  </a:cubicBezTo>
                  <a:cubicBezTo>
                    <a:pt x="1072" y="344"/>
                    <a:pt x="1102" y="329"/>
                    <a:pt x="1132" y="344"/>
                  </a:cubicBezTo>
                  <a:lnTo>
                    <a:pt x="1132" y="344"/>
                  </a:lnTo>
                  <a:cubicBezTo>
                    <a:pt x="1169" y="322"/>
                    <a:pt x="1184" y="299"/>
                    <a:pt x="1222" y="269"/>
                  </a:cubicBezTo>
                  <a:cubicBezTo>
                    <a:pt x="1244" y="277"/>
                    <a:pt x="1244" y="277"/>
                    <a:pt x="1244" y="277"/>
                  </a:cubicBezTo>
                  <a:cubicBezTo>
                    <a:pt x="1267" y="269"/>
                    <a:pt x="1274" y="254"/>
                    <a:pt x="1297" y="247"/>
                  </a:cubicBezTo>
                  <a:cubicBezTo>
                    <a:pt x="1304" y="239"/>
                    <a:pt x="1312" y="239"/>
                    <a:pt x="1319" y="232"/>
                  </a:cubicBezTo>
                  <a:cubicBezTo>
                    <a:pt x="1327" y="224"/>
                    <a:pt x="1327" y="217"/>
                    <a:pt x="1334" y="209"/>
                  </a:cubicBezTo>
                  <a:cubicBezTo>
                    <a:pt x="1349" y="202"/>
                    <a:pt x="1364" y="217"/>
                    <a:pt x="1372" y="209"/>
                  </a:cubicBezTo>
                  <a:cubicBezTo>
                    <a:pt x="1379" y="209"/>
                    <a:pt x="1379" y="202"/>
                    <a:pt x="1387" y="202"/>
                  </a:cubicBezTo>
                  <a:cubicBezTo>
                    <a:pt x="1394" y="187"/>
                    <a:pt x="1402" y="179"/>
                    <a:pt x="1417" y="172"/>
                  </a:cubicBezTo>
                  <a:cubicBezTo>
                    <a:pt x="1432" y="157"/>
                    <a:pt x="1439" y="149"/>
                    <a:pt x="1454" y="149"/>
                  </a:cubicBezTo>
                  <a:cubicBezTo>
                    <a:pt x="1469" y="142"/>
                    <a:pt x="1477" y="149"/>
                    <a:pt x="1492" y="142"/>
                  </a:cubicBezTo>
                  <a:cubicBezTo>
                    <a:pt x="1507" y="142"/>
                    <a:pt x="1514" y="135"/>
                    <a:pt x="1529" y="127"/>
                  </a:cubicBezTo>
                  <a:cubicBezTo>
                    <a:pt x="1559" y="119"/>
                    <a:pt x="1574" y="119"/>
                    <a:pt x="1604" y="112"/>
                  </a:cubicBezTo>
                  <a:cubicBezTo>
                    <a:pt x="1604" y="82"/>
                    <a:pt x="1604" y="52"/>
                    <a:pt x="1634" y="37"/>
                  </a:cubicBezTo>
                  <a:cubicBezTo>
                    <a:pt x="1664" y="7"/>
                    <a:pt x="1694" y="0"/>
                    <a:pt x="1731" y="0"/>
                  </a:cubicBezTo>
                  <a:cubicBezTo>
                    <a:pt x="1784" y="0"/>
                    <a:pt x="1814" y="29"/>
                    <a:pt x="1866" y="37"/>
                  </a:cubicBezTo>
                  <a:cubicBezTo>
                    <a:pt x="1904" y="45"/>
                    <a:pt x="1926" y="45"/>
                    <a:pt x="1956" y="59"/>
                  </a:cubicBezTo>
                  <a:cubicBezTo>
                    <a:pt x="1971" y="67"/>
                    <a:pt x="1986" y="75"/>
                    <a:pt x="1994" y="89"/>
                  </a:cubicBezTo>
                  <a:cubicBezTo>
                    <a:pt x="2001" y="89"/>
                    <a:pt x="2001" y="97"/>
                    <a:pt x="2001" y="97"/>
                  </a:cubicBezTo>
                  <a:cubicBezTo>
                    <a:pt x="2016" y="119"/>
                    <a:pt x="2031" y="127"/>
                    <a:pt x="2039" y="149"/>
                  </a:cubicBezTo>
                  <a:cubicBezTo>
                    <a:pt x="2046" y="157"/>
                    <a:pt x="2046" y="172"/>
                    <a:pt x="2054" y="172"/>
                  </a:cubicBezTo>
                  <a:cubicBezTo>
                    <a:pt x="2061" y="187"/>
                    <a:pt x="2076" y="172"/>
                    <a:pt x="2091" y="179"/>
                  </a:cubicBezTo>
                  <a:cubicBezTo>
                    <a:pt x="2099" y="187"/>
                    <a:pt x="2099" y="194"/>
                    <a:pt x="2099" y="209"/>
                  </a:cubicBezTo>
                  <a:cubicBezTo>
                    <a:pt x="2114" y="254"/>
                    <a:pt x="2099" y="284"/>
                    <a:pt x="2114" y="329"/>
                  </a:cubicBezTo>
                  <a:lnTo>
                    <a:pt x="2114" y="329"/>
                  </a:lnTo>
                  <a:cubicBezTo>
                    <a:pt x="2129" y="329"/>
                    <a:pt x="2151" y="329"/>
                    <a:pt x="2166" y="344"/>
                  </a:cubicBezTo>
                  <a:cubicBezTo>
                    <a:pt x="2189" y="352"/>
                    <a:pt x="2181" y="382"/>
                    <a:pt x="2204" y="389"/>
                  </a:cubicBezTo>
                  <a:cubicBezTo>
                    <a:pt x="2219" y="397"/>
                    <a:pt x="2226" y="397"/>
                    <a:pt x="2248" y="397"/>
                  </a:cubicBezTo>
                  <a:cubicBezTo>
                    <a:pt x="2248" y="419"/>
                    <a:pt x="2241" y="442"/>
                    <a:pt x="2264" y="457"/>
                  </a:cubicBezTo>
                  <a:cubicBezTo>
                    <a:pt x="2278" y="472"/>
                    <a:pt x="2294" y="464"/>
                    <a:pt x="2308" y="479"/>
                  </a:cubicBezTo>
                  <a:cubicBezTo>
                    <a:pt x="2331" y="494"/>
                    <a:pt x="2338" y="509"/>
                    <a:pt x="2361" y="509"/>
                  </a:cubicBezTo>
                  <a:cubicBezTo>
                    <a:pt x="2376" y="509"/>
                    <a:pt x="2384" y="494"/>
                    <a:pt x="2398" y="487"/>
                  </a:cubicBezTo>
                  <a:cubicBezTo>
                    <a:pt x="2413" y="472"/>
                    <a:pt x="2421" y="457"/>
                    <a:pt x="2443" y="442"/>
                  </a:cubicBezTo>
                  <a:cubicBezTo>
                    <a:pt x="2451" y="434"/>
                    <a:pt x="2466" y="427"/>
                    <a:pt x="2473" y="412"/>
                  </a:cubicBezTo>
                  <a:cubicBezTo>
                    <a:pt x="2481" y="404"/>
                    <a:pt x="2488" y="397"/>
                    <a:pt x="2488" y="389"/>
                  </a:cubicBezTo>
                  <a:cubicBezTo>
                    <a:pt x="2488" y="374"/>
                    <a:pt x="2473" y="367"/>
                    <a:pt x="2473" y="352"/>
                  </a:cubicBezTo>
                  <a:cubicBezTo>
                    <a:pt x="2466" y="329"/>
                    <a:pt x="2466" y="322"/>
                    <a:pt x="2466" y="299"/>
                  </a:cubicBezTo>
                  <a:cubicBezTo>
                    <a:pt x="2481" y="307"/>
                    <a:pt x="2488" y="314"/>
                    <a:pt x="2496" y="322"/>
                  </a:cubicBezTo>
                  <a:cubicBezTo>
                    <a:pt x="2503" y="337"/>
                    <a:pt x="2503" y="352"/>
                    <a:pt x="2518" y="359"/>
                  </a:cubicBezTo>
                  <a:cubicBezTo>
                    <a:pt x="2548" y="382"/>
                    <a:pt x="2571" y="382"/>
                    <a:pt x="2601" y="389"/>
                  </a:cubicBezTo>
                  <a:cubicBezTo>
                    <a:pt x="2631" y="397"/>
                    <a:pt x="2653" y="397"/>
                    <a:pt x="2676" y="404"/>
                  </a:cubicBezTo>
                  <a:cubicBezTo>
                    <a:pt x="2706" y="412"/>
                    <a:pt x="2713" y="427"/>
                    <a:pt x="2736" y="442"/>
                  </a:cubicBezTo>
                  <a:lnTo>
                    <a:pt x="2736" y="442"/>
                  </a:lnTo>
                  <a:cubicBezTo>
                    <a:pt x="2728" y="472"/>
                    <a:pt x="2721" y="494"/>
                    <a:pt x="2706" y="524"/>
                  </a:cubicBezTo>
                  <a:cubicBezTo>
                    <a:pt x="2676" y="584"/>
                    <a:pt x="2661" y="622"/>
                    <a:pt x="2631" y="689"/>
                  </a:cubicBezTo>
                  <a:cubicBezTo>
                    <a:pt x="2608" y="734"/>
                    <a:pt x="2601" y="764"/>
                    <a:pt x="2578" y="809"/>
                  </a:cubicBezTo>
                  <a:cubicBezTo>
                    <a:pt x="2578" y="824"/>
                    <a:pt x="2563" y="831"/>
                    <a:pt x="2556" y="846"/>
                  </a:cubicBezTo>
                  <a:cubicBezTo>
                    <a:pt x="2533" y="899"/>
                    <a:pt x="2533" y="929"/>
                    <a:pt x="2518" y="981"/>
                  </a:cubicBezTo>
                  <a:cubicBezTo>
                    <a:pt x="2518" y="996"/>
                    <a:pt x="2511" y="1011"/>
                    <a:pt x="2511" y="1026"/>
                  </a:cubicBezTo>
                  <a:cubicBezTo>
                    <a:pt x="2511" y="1064"/>
                    <a:pt x="2533" y="1086"/>
                    <a:pt x="2533" y="1124"/>
                  </a:cubicBezTo>
                  <a:cubicBezTo>
                    <a:pt x="2533" y="1191"/>
                    <a:pt x="2458" y="1206"/>
                    <a:pt x="2458" y="1266"/>
                  </a:cubicBezTo>
                  <a:cubicBezTo>
                    <a:pt x="2458" y="1288"/>
                    <a:pt x="2466" y="1296"/>
                    <a:pt x="2466" y="1311"/>
                  </a:cubicBezTo>
                  <a:cubicBezTo>
                    <a:pt x="2473" y="1356"/>
                    <a:pt x="2473" y="1386"/>
                    <a:pt x="2481" y="1431"/>
                  </a:cubicBezTo>
                  <a:cubicBezTo>
                    <a:pt x="2488" y="1453"/>
                    <a:pt x="2496" y="1468"/>
                    <a:pt x="2496" y="1483"/>
                  </a:cubicBezTo>
                  <a:cubicBezTo>
                    <a:pt x="2503" y="1498"/>
                    <a:pt x="2503" y="1506"/>
                    <a:pt x="2503" y="1513"/>
                  </a:cubicBezTo>
                  <a:cubicBezTo>
                    <a:pt x="2526" y="1573"/>
                    <a:pt x="2548" y="1603"/>
                    <a:pt x="2571" y="1656"/>
                  </a:cubicBezTo>
                  <a:cubicBezTo>
                    <a:pt x="2593" y="1708"/>
                    <a:pt x="2616" y="1731"/>
                    <a:pt x="2646" y="1783"/>
                  </a:cubicBezTo>
                  <a:cubicBezTo>
                    <a:pt x="2661" y="1805"/>
                    <a:pt x="2668" y="1821"/>
                    <a:pt x="2683" y="1843"/>
                  </a:cubicBezTo>
                  <a:cubicBezTo>
                    <a:pt x="2706" y="1873"/>
                    <a:pt x="2721" y="1895"/>
                    <a:pt x="2743" y="1933"/>
                  </a:cubicBezTo>
                  <a:cubicBezTo>
                    <a:pt x="2751" y="1955"/>
                    <a:pt x="2758" y="1970"/>
                    <a:pt x="2773" y="1993"/>
                  </a:cubicBezTo>
                  <a:cubicBezTo>
                    <a:pt x="2781" y="2008"/>
                    <a:pt x="2796" y="2000"/>
                    <a:pt x="2803" y="2000"/>
                  </a:cubicBezTo>
                  <a:cubicBezTo>
                    <a:pt x="2803" y="2075"/>
                    <a:pt x="2803" y="2075"/>
                    <a:pt x="2803" y="2075"/>
                  </a:cubicBezTo>
                  <a:cubicBezTo>
                    <a:pt x="2796" y="2075"/>
                    <a:pt x="2796" y="2075"/>
                    <a:pt x="2788" y="2075"/>
                  </a:cubicBezTo>
                  <a:cubicBezTo>
                    <a:pt x="2773" y="2075"/>
                    <a:pt x="2766" y="2068"/>
                    <a:pt x="2751" y="2060"/>
                  </a:cubicBezTo>
                  <a:cubicBezTo>
                    <a:pt x="2743" y="2060"/>
                    <a:pt x="2736" y="2060"/>
                    <a:pt x="2728" y="2060"/>
                  </a:cubicBezTo>
                  <a:cubicBezTo>
                    <a:pt x="2713" y="2068"/>
                    <a:pt x="2713" y="2068"/>
                    <a:pt x="2713" y="2068"/>
                  </a:cubicBezTo>
                  <a:cubicBezTo>
                    <a:pt x="2713" y="2068"/>
                    <a:pt x="2691" y="2083"/>
                    <a:pt x="2668" y="2083"/>
                  </a:cubicBezTo>
                  <a:cubicBezTo>
                    <a:pt x="2593" y="2083"/>
                    <a:pt x="2593" y="2083"/>
                    <a:pt x="2593" y="2083"/>
                  </a:cubicBezTo>
                  <a:cubicBezTo>
                    <a:pt x="2563" y="2083"/>
                    <a:pt x="2548" y="2105"/>
                    <a:pt x="2518" y="2120"/>
                  </a:cubicBezTo>
                  <a:cubicBezTo>
                    <a:pt x="2496" y="2135"/>
                    <a:pt x="2481" y="2143"/>
                    <a:pt x="2466" y="2158"/>
                  </a:cubicBezTo>
                  <a:cubicBezTo>
                    <a:pt x="2458" y="2165"/>
                    <a:pt x="2458" y="2173"/>
                    <a:pt x="2451" y="2180"/>
                  </a:cubicBezTo>
                  <a:cubicBezTo>
                    <a:pt x="2413" y="2225"/>
                    <a:pt x="2384" y="2248"/>
                    <a:pt x="2346" y="2300"/>
                  </a:cubicBezTo>
                  <a:cubicBezTo>
                    <a:pt x="2331" y="2323"/>
                    <a:pt x="2331" y="2338"/>
                    <a:pt x="2316" y="2360"/>
                  </a:cubicBezTo>
                  <a:cubicBezTo>
                    <a:pt x="2308" y="2383"/>
                    <a:pt x="2301" y="2390"/>
                    <a:pt x="2294" y="2413"/>
                  </a:cubicBezTo>
                  <a:cubicBezTo>
                    <a:pt x="2286" y="2450"/>
                    <a:pt x="2286" y="2480"/>
                    <a:pt x="2286" y="2525"/>
                  </a:cubicBezTo>
                  <a:cubicBezTo>
                    <a:pt x="2278" y="2540"/>
                    <a:pt x="2278" y="2555"/>
                    <a:pt x="2278" y="2577"/>
                  </a:cubicBezTo>
                  <a:cubicBezTo>
                    <a:pt x="2278" y="2765"/>
                    <a:pt x="2278" y="2765"/>
                    <a:pt x="2278" y="2765"/>
                  </a:cubicBezTo>
                  <a:cubicBezTo>
                    <a:pt x="2241" y="2795"/>
                    <a:pt x="2211" y="2802"/>
                    <a:pt x="2166" y="2832"/>
                  </a:cubicBezTo>
                  <a:cubicBezTo>
                    <a:pt x="2129" y="2855"/>
                    <a:pt x="2106" y="2885"/>
                    <a:pt x="2054" y="2885"/>
                  </a:cubicBezTo>
                  <a:cubicBezTo>
                    <a:pt x="2031" y="2885"/>
                    <a:pt x="2009" y="2877"/>
                    <a:pt x="1986" y="2877"/>
                  </a:cubicBezTo>
                  <a:cubicBezTo>
                    <a:pt x="1964" y="2877"/>
                    <a:pt x="1956" y="2892"/>
                    <a:pt x="1941" y="2900"/>
                  </a:cubicBezTo>
                  <a:cubicBezTo>
                    <a:pt x="1926" y="2915"/>
                    <a:pt x="1919" y="2922"/>
                    <a:pt x="1896" y="2930"/>
                  </a:cubicBezTo>
                  <a:cubicBezTo>
                    <a:pt x="1859" y="2952"/>
                    <a:pt x="1851" y="2982"/>
                    <a:pt x="1829" y="3012"/>
                  </a:cubicBezTo>
                  <a:cubicBezTo>
                    <a:pt x="1791" y="3050"/>
                    <a:pt x="1791" y="3087"/>
                    <a:pt x="1769" y="3124"/>
                  </a:cubicBezTo>
                  <a:cubicBezTo>
                    <a:pt x="1747" y="3154"/>
                    <a:pt x="1724" y="3169"/>
                    <a:pt x="1694" y="3169"/>
                  </a:cubicBezTo>
                  <a:cubicBezTo>
                    <a:pt x="1679" y="3169"/>
                    <a:pt x="1679" y="3169"/>
                    <a:pt x="1664" y="3169"/>
                  </a:cubicBezTo>
                  <a:cubicBezTo>
                    <a:pt x="1657" y="3169"/>
                    <a:pt x="1649" y="3177"/>
                    <a:pt x="1642" y="3177"/>
                  </a:cubicBezTo>
                  <a:cubicBezTo>
                    <a:pt x="1627" y="3177"/>
                    <a:pt x="1634" y="3147"/>
                    <a:pt x="1619" y="3132"/>
                  </a:cubicBezTo>
                  <a:cubicBezTo>
                    <a:pt x="1619" y="3132"/>
                    <a:pt x="1612" y="3132"/>
                    <a:pt x="1612" y="3124"/>
                  </a:cubicBezTo>
                  <a:cubicBezTo>
                    <a:pt x="1604" y="3124"/>
                    <a:pt x="1604" y="3132"/>
                    <a:pt x="1597" y="3124"/>
                  </a:cubicBezTo>
                  <a:cubicBezTo>
                    <a:pt x="1589" y="3124"/>
                    <a:pt x="1582" y="3110"/>
                    <a:pt x="1574" y="3110"/>
                  </a:cubicBezTo>
                  <a:cubicBezTo>
                    <a:pt x="1559" y="3102"/>
                    <a:pt x="1552" y="3110"/>
                    <a:pt x="1544" y="3102"/>
                  </a:cubicBezTo>
                  <a:cubicBezTo>
                    <a:pt x="1537" y="3102"/>
                    <a:pt x="1544" y="3094"/>
                    <a:pt x="1537" y="3087"/>
                  </a:cubicBezTo>
                  <a:cubicBezTo>
                    <a:pt x="1544" y="3080"/>
                    <a:pt x="1559" y="3072"/>
                    <a:pt x="1574" y="3072"/>
                  </a:cubicBezTo>
                  <a:cubicBezTo>
                    <a:pt x="1582" y="3072"/>
                    <a:pt x="1589" y="3080"/>
                    <a:pt x="1604" y="3072"/>
                  </a:cubicBezTo>
                  <a:cubicBezTo>
                    <a:pt x="1612" y="3072"/>
                    <a:pt x="1619" y="3064"/>
                    <a:pt x="1627" y="3064"/>
                  </a:cubicBezTo>
                  <a:cubicBezTo>
                    <a:pt x="1634" y="3057"/>
                    <a:pt x="1642" y="3064"/>
                    <a:pt x="1649" y="3057"/>
                  </a:cubicBezTo>
                  <a:cubicBezTo>
                    <a:pt x="1657" y="3057"/>
                    <a:pt x="1657" y="3050"/>
                    <a:pt x="1657" y="3042"/>
                  </a:cubicBezTo>
                  <a:cubicBezTo>
                    <a:pt x="1657" y="3027"/>
                    <a:pt x="1642" y="3020"/>
                    <a:pt x="1642" y="3012"/>
                  </a:cubicBezTo>
                  <a:cubicBezTo>
                    <a:pt x="1627" y="2982"/>
                    <a:pt x="1604" y="2975"/>
                    <a:pt x="1604" y="2945"/>
                  </a:cubicBezTo>
                  <a:cubicBezTo>
                    <a:pt x="1604" y="2907"/>
                    <a:pt x="1627" y="2892"/>
                    <a:pt x="1627" y="2855"/>
                  </a:cubicBezTo>
                  <a:cubicBezTo>
                    <a:pt x="1627" y="2832"/>
                    <a:pt x="1612" y="2817"/>
                    <a:pt x="1612" y="2795"/>
                  </a:cubicBezTo>
                  <a:cubicBezTo>
                    <a:pt x="1612" y="2780"/>
                    <a:pt x="1619" y="2772"/>
                    <a:pt x="1627" y="2757"/>
                  </a:cubicBezTo>
                  <a:cubicBezTo>
                    <a:pt x="1634" y="2757"/>
                    <a:pt x="1642" y="2757"/>
                    <a:pt x="1642" y="2750"/>
                  </a:cubicBezTo>
                  <a:cubicBezTo>
                    <a:pt x="1649" y="2742"/>
                    <a:pt x="1649" y="2735"/>
                    <a:pt x="1649" y="2727"/>
                  </a:cubicBezTo>
                  <a:cubicBezTo>
                    <a:pt x="1649" y="2712"/>
                    <a:pt x="1657" y="2705"/>
                    <a:pt x="1657" y="2697"/>
                  </a:cubicBezTo>
                  <a:cubicBezTo>
                    <a:pt x="1657" y="2682"/>
                    <a:pt x="1649" y="2667"/>
                    <a:pt x="1642" y="2652"/>
                  </a:cubicBezTo>
                  <a:cubicBezTo>
                    <a:pt x="1642" y="2637"/>
                    <a:pt x="1649" y="2630"/>
                    <a:pt x="1642" y="2615"/>
                  </a:cubicBezTo>
                  <a:cubicBezTo>
                    <a:pt x="1634" y="2607"/>
                    <a:pt x="1619" y="2607"/>
                    <a:pt x="1619" y="2593"/>
                  </a:cubicBezTo>
                  <a:cubicBezTo>
                    <a:pt x="1619" y="2570"/>
                    <a:pt x="1642" y="2563"/>
                    <a:pt x="1657" y="2555"/>
                  </a:cubicBezTo>
                  <a:cubicBezTo>
                    <a:pt x="1672" y="2547"/>
                    <a:pt x="1679" y="2533"/>
                    <a:pt x="1694" y="2525"/>
                  </a:cubicBezTo>
                  <a:cubicBezTo>
                    <a:pt x="1724" y="2510"/>
                    <a:pt x="1747" y="2510"/>
                    <a:pt x="1754" y="2480"/>
                  </a:cubicBezTo>
                  <a:cubicBezTo>
                    <a:pt x="1761" y="2465"/>
                    <a:pt x="1761" y="2450"/>
                    <a:pt x="1769" y="2435"/>
                  </a:cubicBezTo>
                  <a:cubicBezTo>
                    <a:pt x="1791" y="2390"/>
                    <a:pt x="1836" y="2390"/>
                    <a:pt x="1851" y="2353"/>
                  </a:cubicBezTo>
                  <a:cubicBezTo>
                    <a:pt x="1866" y="2330"/>
                    <a:pt x="1874" y="2315"/>
                    <a:pt x="1889" y="2308"/>
                  </a:cubicBezTo>
                  <a:cubicBezTo>
                    <a:pt x="1896" y="2300"/>
                    <a:pt x="1904" y="2293"/>
                    <a:pt x="1911" y="2285"/>
                  </a:cubicBezTo>
                  <a:cubicBezTo>
                    <a:pt x="1926" y="2285"/>
                    <a:pt x="1941" y="2285"/>
                    <a:pt x="1941" y="2270"/>
                  </a:cubicBezTo>
                  <a:cubicBezTo>
                    <a:pt x="1941" y="2218"/>
                    <a:pt x="1896" y="2203"/>
                    <a:pt x="1859" y="2173"/>
                  </a:cubicBezTo>
                  <a:cubicBezTo>
                    <a:pt x="1836" y="2158"/>
                    <a:pt x="1821" y="2150"/>
                    <a:pt x="1799" y="2128"/>
                  </a:cubicBezTo>
                  <a:cubicBezTo>
                    <a:pt x="1784" y="2120"/>
                    <a:pt x="1777" y="2105"/>
                    <a:pt x="1761" y="2098"/>
                  </a:cubicBezTo>
                  <a:cubicBezTo>
                    <a:pt x="1754" y="2090"/>
                    <a:pt x="1747" y="2075"/>
                    <a:pt x="1731" y="2075"/>
                  </a:cubicBezTo>
                  <a:cubicBezTo>
                    <a:pt x="1701" y="2075"/>
                    <a:pt x="1694" y="2105"/>
                    <a:pt x="1679" y="2128"/>
                  </a:cubicBezTo>
                  <a:cubicBezTo>
                    <a:pt x="1657" y="2150"/>
                    <a:pt x="1634" y="2158"/>
                    <a:pt x="1619" y="2188"/>
                  </a:cubicBezTo>
                  <a:cubicBezTo>
                    <a:pt x="1612" y="2210"/>
                    <a:pt x="1612" y="2218"/>
                    <a:pt x="1604" y="2240"/>
                  </a:cubicBezTo>
                  <a:cubicBezTo>
                    <a:pt x="1597" y="2248"/>
                    <a:pt x="1582" y="2248"/>
                    <a:pt x="1574" y="2263"/>
                  </a:cubicBezTo>
                  <a:cubicBezTo>
                    <a:pt x="1567" y="2285"/>
                    <a:pt x="1574" y="2300"/>
                    <a:pt x="1574" y="2323"/>
                  </a:cubicBezTo>
                  <a:cubicBezTo>
                    <a:pt x="1567" y="2353"/>
                    <a:pt x="1544" y="2368"/>
                    <a:pt x="1522" y="2390"/>
                  </a:cubicBezTo>
                  <a:cubicBezTo>
                    <a:pt x="1499" y="2413"/>
                    <a:pt x="1484" y="2428"/>
                    <a:pt x="1454" y="2443"/>
                  </a:cubicBezTo>
                  <a:cubicBezTo>
                    <a:pt x="1447" y="2443"/>
                    <a:pt x="1439" y="2443"/>
                    <a:pt x="1432" y="2450"/>
                  </a:cubicBezTo>
                  <a:cubicBezTo>
                    <a:pt x="1417" y="2473"/>
                    <a:pt x="1424" y="2487"/>
                    <a:pt x="1424" y="2517"/>
                  </a:cubicBezTo>
                  <a:cubicBezTo>
                    <a:pt x="1417" y="2533"/>
                    <a:pt x="1409" y="2547"/>
                    <a:pt x="1409" y="2570"/>
                  </a:cubicBezTo>
                  <a:cubicBezTo>
                    <a:pt x="1409" y="2607"/>
                    <a:pt x="1409" y="2637"/>
                    <a:pt x="1439" y="2652"/>
                  </a:cubicBezTo>
                  <a:cubicBezTo>
                    <a:pt x="1462" y="2667"/>
                    <a:pt x="1477" y="2667"/>
                    <a:pt x="1492" y="2682"/>
                  </a:cubicBezTo>
                  <a:cubicBezTo>
                    <a:pt x="1499" y="2690"/>
                    <a:pt x="1514" y="2705"/>
                    <a:pt x="1514" y="2720"/>
                  </a:cubicBezTo>
                  <a:cubicBezTo>
                    <a:pt x="1514" y="2750"/>
                    <a:pt x="1477" y="2757"/>
                    <a:pt x="1447" y="2757"/>
                  </a:cubicBezTo>
                  <a:cubicBezTo>
                    <a:pt x="1439" y="2795"/>
                    <a:pt x="1447" y="2810"/>
                    <a:pt x="1447" y="2847"/>
                  </a:cubicBezTo>
                  <a:cubicBezTo>
                    <a:pt x="1417" y="2847"/>
                    <a:pt x="1402" y="2855"/>
                    <a:pt x="1379" y="2855"/>
                  </a:cubicBezTo>
                  <a:cubicBezTo>
                    <a:pt x="1379" y="2825"/>
                    <a:pt x="1372" y="2802"/>
                    <a:pt x="1364" y="2765"/>
                  </a:cubicBezTo>
                  <a:cubicBezTo>
                    <a:pt x="1364" y="2727"/>
                    <a:pt x="1364" y="2705"/>
                    <a:pt x="1342" y="2667"/>
                  </a:cubicBezTo>
                  <a:cubicBezTo>
                    <a:pt x="1327" y="2645"/>
                    <a:pt x="1304" y="2637"/>
                    <a:pt x="1274" y="2622"/>
                  </a:cubicBezTo>
                  <a:cubicBezTo>
                    <a:pt x="1252" y="2615"/>
                    <a:pt x="1237" y="2600"/>
                    <a:pt x="1207" y="2600"/>
                  </a:cubicBezTo>
                  <a:cubicBezTo>
                    <a:pt x="1154" y="2600"/>
                    <a:pt x="1124" y="2607"/>
                    <a:pt x="1079" y="2622"/>
                  </a:cubicBezTo>
                  <a:cubicBezTo>
                    <a:pt x="1049" y="2630"/>
                    <a:pt x="1035" y="2637"/>
                    <a:pt x="1012" y="2652"/>
                  </a:cubicBezTo>
                  <a:cubicBezTo>
                    <a:pt x="975" y="2667"/>
                    <a:pt x="952" y="2675"/>
                    <a:pt x="922" y="2697"/>
                  </a:cubicBezTo>
                  <a:cubicBezTo>
                    <a:pt x="892" y="2712"/>
                    <a:pt x="877" y="2712"/>
                    <a:pt x="855" y="2727"/>
                  </a:cubicBezTo>
                  <a:cubicBezTo>
                    <a:pt x="840" y="2742"/>
                    <a:pt x="847" y="2757"/>
                    <a:pt x="847" y="2780"/>
                  </a:cubicBezTo>
                  <a:cubicBezTo>
                    <a:pt x="847" y="2802"/>
                    <a:pt x="847" y="2810"/>
                    <a:pt x="847" y="2832"/>
                  </a:cubicBezTo>
                  <a:cubicBezTo>
                    <a:pt x="832" y="2840"/>
                    <a:pt x="825" y="2840"/>
                    <a:pt x="810" y="2840"/>
                  </a:cubicBezTo>
                  <a:cubicBezTo>
                    <a:pt x="802" y="2847"/>
                    <a:pt x="795" y="2855"/>
                    <a:pt x="787" y="2862"/>
                  </a:cubicBezTo>
                  <a:lnTo>
                    <a:pt x="787" y="2862"/>
                  </a:lnTo>
                  <a:cubicBezTo>
                    <a:pt x="757" y="2855"/>
                    <a:pt x="727" y="2847"/>
                    <a:pt x="697" y="2825"/>
                  </a:cubicBezTo>
                  <a:cubicBezTo>
                    <a:pt x="675" y="2802"/>
                    <a:pt x="675" y="2780"/>
                    <a:pt x="667" y="2742"/>
                  </a:cubicBezTo>
                  <a:cubicBezTo>
                    <a:pt x="667" y="2735"/>
                    <a:pt x="652" y="2727"/>
                    <a:pt x="652" y="2712"/>
                  </a:cubicBezTo>
                  <a:cubicBezTo>
                    <a:pt x="652" y="2675"/>
                    <a:pt x="697" y="2667"/>
                    <a:pt x="697" y="2630"/>
                  </a:cubicBezTo>
                  <a:cubicBezTo>
                    <a:pt x="697" y="2622"/>
                    <a:pt x="690" y="2615"/>
                    <a:pt x="690" y="2607"/>
                  </a:cubicBezTo>
                  <a:cubicBezTo>
                    <a:pt x="690" y="2593"/>
                    <a:pt x="690" y="2585"/>
                    <a:pt x="690" y="2570"/>
                  </a:cubicBezTo>
                  <a:cubicBezTo>
                    <a:pt x="690" y="2540"/>
                    <a:pt x="682" y="2525"/>
                    <a:pt x="675" y="2503"/>
                  </a:cubicBezTo>
                  <a:cubicBezTo>
                    <a:pt x="667" y="2495"/>
                    <a:pt x="660" y="2495"/>
                    <a:pt x="645" y="2495"/>
                  </a:cubicBezTo>
                  <a:cubicBezTo>
                    <a:pt x="637" y="2495"/>
                    <a:pt x="630" y="2503"/>
                    <a:pt x="622" y="2503"/>
                  </a:cubicBezTo>
                  <a:cubicBezTo>
                    <a:pt x="607" y="2503"/>
                    <a:pt x="600" y="2495"/>
                    <a:pt x="585" y="2495"/>
                  </a:cubicBezTo>
                  <a:lnTo>
                    <a:pt x="585" y="2495"/>
                  </a:lnTo>
                  <a:cubicBezTo>
                    <a:pt x="600" y="2480"/>
                    <a:pt x="600" y="2465"/>
                    <a:pt x="600" y="2443"/>
                  </a:cubicBezTo>
                  <a:lnTo>
                    <a:pt x="600" y="2435"/>
                  </a:lnTo>
                  <a:cubicBezTo>
                    <a:pt x="607" y="2420"/>
                    <a:pt x="622" y="2413"/>
                    <a:pt x="630" y="2405"/>
                  </a:cubicBezTo>
                  <a:cubicBezTo>
                    <a:pt x="637" y="2405"/>
                    <a:pt x="637" y="2398"/>
                    <a:pt x="645" y="2398"/>
                  </a:cubicBezTo>
                  <a:cubicBezTo>
                    <a:pt x="667" y="2383"/>
                    <a:pt x="690" y="2398"/>
                    <a:pt x="705" y="2383"/>
                  </a:cubicBezTo>
                  <a:cubicBezTo>
                    <a:pt x="720" y="2375"/>
                    <a:pt x="720" y="2368"/>
                    <a:pt x="727" y="2360"/>
                  </a:cubicBezTo>
                  <a:cubicBezTo>
                    <a:pt x="727" y="2360"/>
                    <a:pt x="727" y="2353"/>
                    <a:pt x="735" y="2345"/>
                  </a:cubicBezTo>
                  <a:lnTo>
                    <a:pt x="742" y="2345"/>
                  </a:lnTo>
                  <a:cubicBezTo>
                    <a:pt x="765" y="2338"/>
                    <a:pt x="780" y="2338"/>
                    <a:pt x="795" y="2323"/>
                  </a:cubicBezTo>
                  <a:cubicBezTo>
                    <a:pt x="802" y="2315"/>
                    <a:pt x="802" y="2308"/>
                    <a:pt x="810" y="2293"/>
                  </a:cubicBezTo>
                  <a:cubicBezTo>
                    <a:pt x="817" y="2278"/>
                    <a:pt x="825" y="2263"/>
                    <a:pt x="825" y="2248"/>
                  </a:cubicBezTo>
                  <a:cubicBezTo>
                    <a:pt x="825" y="2218"/>
                    <a:pt x="810" y="2203"/>
                    <a:pt x="810" y="2173"/>
                  </a:cubicBezTo>
                  <a:cubicBezTo>
                    <a:pt x="810" y="2150"/>
                    <a:pt x="832" y="2158"/>
                    <a:pt x="847" y="2143"/>
                  </a:cubicBezTo>
                  <a:lnTo>
                    <a:pt x="847" y="2143"/>
                  </a:lnTo>
                  <a:cubicBezTo>
                    <a:pt x="840" y="2135"/>
                    <a:pt x="840" y="2128"/>
                    <a:pt x="832" y="2120"/>
                  </a:cubicBezTo>
                  <a:cubicBezTo>
                    <a:pt x="810" y="2105"/>
                    <a:pt x="795" y="2098"/>
                    <a:pt x="765" y="2083"/>
                  </a:cubicBezTo>
                  <a:cubicBezTo>
                    <a:pt x="735" y="2068"/>
                    <a:pt x="720" y="2045"/>
                    <a:pt x="697" y="2023"/>
                  </a:cubicBezTo>
                  <a:cubicBezTo>
                    <a:pt x="652" y="1970"/>
                    <a:pt x="660" y="1918"/>
                    <a:pt x="622" y="1858"/>
                  </a:cubicBezTo>
                  <a:lnTo>
                    <a:pt x="622" y="1858"/>
                  </a:lnTo>
                  <a:cubicBezTo>
                    <a:pt x="585" y="1851"/>
                    <a:pt x="585" y="1851"/>
                    <a:pt x="585" y="1851"/>
                  </a:cubicBezTo>
                  <a:cubicBezTo>
                    <a:pt x="555" y="1851"/>
                    <a:pt x="540" y="1858"/>
                    <a:pt x="518" y="1851"/>
                  </a:cubicBezTo>
                  <a:cubicBezTo>
                    <a:pt x="502" y="1843"/>
                    <a:pt x="495" y="1828"/>
                    <a:pt x="480" y="1828"/>
                  </a:cubicBezTo>
                  <a:cubicBezTo>
                    <a:pt x="472" y="1821"/>
                    <a:pt x="465" y="1828"/>
                    <a:pt x="458" y="1821"/>
                  </a:cubicBezTo>
                  <a:cubicBezTo>
                    <a:pt x="450" y="1813"/>
                    <a:pt x="450" y="1798"/>
                    <a:pt x="450" y="1783"/>
                  </a:cubicBezTo>
                  <a:cubicBezTo>
                    <a:pt x="420" y="1783"/>
                    <a:pt x="405" y="1783"/>
                    <a:pt x="375" y="1768"/>
                  </a:cubicBezTo>
                  <a:lnTo>
                    <a:pt x="375" y="1768"/>
                  </a:lnTo>
                  <a:cubicBezTo>
                    <a:pt x="383" y="1761"/>
                    <a:pt x="390" y="1761"/>
                    <a:pt x="390" y="1753"/>
                  </a:cubicBezTo>
                  <a:cubicBezTo>
                    <a:pt x="390" y="1723"/>
                    <a:pt x="360" y="1716"/>
                    <a:pt x="353" y="1686"/>
                  </a:cubicBezTo>
                  <a:cubicBezTo>
                    <a:pt x="345" y="1678"/>
                    <a:pt x="345" y="1671"/>
                    <a:pt x="345" y="1663"/>
                  </a:cubicBezTo>
                  <a:lnTo>
                    <a:pt x="345" y="1663"/>
                  </a:lnTo>
                  <a:cubicBezTo>
                    <a:pt x="323" y="1633"/>
                    <a:pt x="300" y="1633"/>
                    <a:pt x="278" y="1603"/>
                  </a:cubicBezTo>
                  <a:cubicBezTo>
                    <a:pt x="270" y="1581"/>
                    <a:pt x="270" y="1558"/>
                    <a:pt x="270" y="1536"/>
                  </a:cubicBezTo>
                  <a:cubicBezTo>
                    <a:pt x="263" y="1506"/>
                    <a:pt x="278" y="1483"/>
                    <a:pt x="255" y="1461"/>
                  </a:cubicBezTo>
                  <a:cubicBezTo>
                    <a:pt x="248" y="1453"/>
                    <a:pt x="240" y="1461"/>
                    <a:pt x="233" y="1453"/>
                  </a:cubicBezTo>
                  <a:cubicBezTo>
                    <a:pt x="218" y="1446"/>
                    <a:pt x="218" y="1423"/>
                    <a:pt x="210" y="1401"/>
                  </a:cubicBezTo>
                  <a:cubicBezTo>
                    <a:pt x="225" y="1408"/>
                    <a:pt x="240" y="1401"/>
                    <a:pt x="255" y="1401"/>
                  </a:cubicBezTo>
                  <a:cubicBezTo>
                    <a:pt x="255" y="1393"/>
                    <a:pt x="255" y="1386"/>
                    <a:pt x="255" y="1378"/>
                  </a:cubicBezTo>
                  <a:cubicBezTo>
                    <a:pt x="255" y="1341"/>
                    <a:pt x="255" y="1318"/>
                    <a:pt x="248" y="1288"/>
                  </a:cubicBezTo>
                  <a:cubicBezTo>
                    <a:pt x="240" y="1281"/>
                    <a:pt x="233" y="1274"/>
                    <a:pt x="233" y="1266"/>
                  </a:cubicBezTo>
                  <a:cubicBezTo>
                    <a:pt x="233" y="1258"/>
                    <a:pt x="248" y="1258"/>
                    <a:pt x="248" y="1258"/>
                  </a:cubicBezTo>
                  <a:cubicBezTo>
                    <a:pt x="263" y="1236"/>
                    <a:pt x="285" y="1229"/>
                    <a:pt x="285" y="1206"/>
                  </a:cubicBezTo>
                  <a:cubicBezTo>
                    <a:pt x="285" y="1176"/>
                    <a:pt x="270" y="1161"/>
                    <a:pt x="270" y="1131"/>
                  </a:cubicBezTo>
                  <a:cubicBezTo>
                    <a:pt x="270" y="1056"/>
                    <a:pt x="270" y="1056"/>
                    <a:pt x="270" y="1056"/>
                  </a:cubicBezTo>
                  <a:cubicBezTo>
                    <a:pt x="240" y="1056"/>
                    <a:pt x="225" y="1056"/>
                    <a:pt x="195" y="1056"/>
                  </a:cubicBezTo>
                  <a:cubicBezTo>
                    <a:pt x="173" y="1056"/>
                    <a:pt x="158" y="1064"/>
                    <a:pt x="135" y="1064"/>
                  </a:cubicBezTo>
                  <a:cubicBezTo>
                    <a:pt x="98" y="1064"/>
                    <a:pt x="83" y="1064"/>
                    <a:pt x="45" y="1056"/>
                  </a:cubicBezTo>
                  <a:cubicBezTo>
                    <a:pt x="23" y="1049"/>
                    <a:pt x="15" y="1034"/>
                    <a:pt x="8" y="1011"/>
                  </a:cubicBezTo>
                  <a:cubicBezTo>
                    <a:pt x="0" y="989"/>
                    <a:pt x="0" y="974"/>
                    <a:pt x="0" y="951"/>
                  </a:cubicBezTo>
                  <a:cubicBezTo>
                    <a:pt x="0" y="921"/>
                    <a:pt x="8" y="906"/>
                    <a:pt x="15" y="876"/>
                  </a:cubicBezTo>
                  <a:cubicBezTo>
                    <a:pt x="30" y="846"/>
                    <a:pt x="23" y="831"/>
                    <a:pt x="38" y="809"/>
                  </a:cubicBezTo>
                  <a:cubicBezTo>
                    <a:pt x="45" y="801"/>
                    <a:pt x="53" y="794"/>
                    <a:pt x="60" y="786"/>
                  </a:cubicBezTo>
                  <a:cubicBezTo>
                    <a:pt x="68" y="771"/>
                    <a:pt x="68" y="749"/>
                    <a:pt x="83" y="741"/>
                  </a:cubicBezTo>
                  <a:cubicBezTo>
                    <a:pt x="98" y="734"/>
                    <a:pt x="113" y="741"/>
                    <a:pt x="135" y="734"/>
                  </a:cubicBezTo>
                  <a:cubicBezTo>
                    <a:pt x="143" y="734"/>
                    <a:pt x="150" y="734"/>
                    <a:pt x="150" y="726"/>
                  </a:cubicBezTo>
                  <a:cubicBezTo>
                    <a:pt x="150" y="704"/>
                    <a:pt x="135" y="689"/>
                    <a:pt x="135" y="666"/>
                  </a:cubicBezTo>
                  <a:cubicBezTo>
                    <a:pt x="135" y="666"/>
                    <a:pt x="135" y="659"/>
                    <a:pt x="135" y="652"/>
                  </a:cubicBezTo>
                  <a:cubicBezTo>
                    <a:pt x="165" y="652"/>
                    <a:pt x="188" y="644"/>
                    <a:pt x="210" y="636"/>
                  </a:cubicBezTo>
                  <a:cubicBezTo>
                    <a:pt x="225" y="636"/>
                    <a:pt x="225" y="636"/>
                    <a:pt x="240" y="636"/>
                  </a:cubicBezTo>
                  <a:cubicBezTo>
                    <a:pt x="263" y="636"/>
                    <a:pt x="278" y="622"/>
                    <a:pt x="300" y="614"/>
                  </a:cubicBezTo>
                  <a:cubicBezTo>
                    <a:pt x="315" y="606"/>
                    <a:pt x="323" y="614"/>
                    <a:pt x="338" y="606"/>
                  </a:cubicBezTo>
                  <a:lnTo>
                    <a:pt x="338" y="606"/>
                  </a:lnTo>
                  <a:cubicBezTo>
                    <a:pt x="345" y="592"/>
                    <a:pt x="360" y="569"/>
                    <a:pt x="375" y="569"/>
                  </a:cubicBezTo>
                  <a:cubicBezTo>
                    <a:pt x="390" y="569"/>
                    <a:pt x="390" y="576"/>
                    <a:pt x="398" y="584"/>
                  </a:cubicBezTo>
                  <a:cubicBezTo>
                    <a:pt x="412" y="584"/>
                    <a:pt x="420" y="592"/>
                    <a:pt x="435" y="592"/>
                  </a:cubicBezTo>
                  <a:cubicBezTo>
                    <a:pt x="442" y="592"/>
                    <a:pt x="450" y="576"/>
                    <a:pt x="458" y="569"/>
                  </a:cubicBezTo>
                  <a:cubicBezTo>
                    <a:pt x="465" y="562"/>
                    <a:pt x="480" y="554"/>
                    <a:pt x="480" y="547"/>
                  </a:cubicBezTo>
                  <a:cubicBezTo>
                    <a:pt x="480" y="532"/>
                    <a:pt x="480" y="524"/>
                    <a:pt x="480" y="509"/>
                  </a:cubicBezTo>
                  <a:cubicBezTo>
                    <a:pt x="518" y="502"/>
                    <a:pt x="540" y="494"/>
                    <a:pt x="570" y="472"/>
                  </a:cubicBezTo>
                  <a:cubicBezTo>
                    <a:pt x="600" y="457"/>
                    <a:pt x="592" y="419"/>
                    <a:pt x="585" y="382"/>
                  </a:cubicBezTo>
                  <a:cubicBezTo>
                    <a:pt x="645" y="382"/>
                    <a:pt x="645" y="382"/>
                    <a:pt x="645" y="382"/>
                  </a:cubicBezTo>
                  <a:cubicBezTo>
                    <a:pt x="652" y="374"/>
                    <a:pt x="652" y="374"/>
                    <a:pt x="652" y="367"/>
                  </a:cubicBezTo>
                  <a:cubicBezTo>
                    <a:pt x="652" y="329"/>
                    <a:pt x="645" y="314"/>
                    <a:pt x="645" y="277"/>
                  </a:cubicBezTo>
                  <a:cubicBezTo>
                    <a:pt x="645" y="269"/>
                    <a:pt x="645" y="262"/>
                    <a:pt x="645" y="247"/>
                  </a:cubicBezTo>
                  <a:cubicBezTo>
                    <a:pt x="667" y="247"/>
                    <a:pt x="675" y="247"/>
                    <a:pt x="697" y="247"/>
                  </a:cubicBezTo>
                  <a:cubicBezTo>
                    <a:pt x="720" y="247"/>
                    <a:pt x="735" y="247"/>
                    <a:pt x="750" y="232"/>
                  </a:cubicBezTo>
                  <a:cubicBezTo>
                    <a:pt x="750" y="224"/>
                    <a:pt x="757" y="232"/>
                    <a:pt x="765" y="224"/>
                  </a:cubicBezTo>
                  <a:cubicBezTo>
                    <a:pt x="780" y="202"/>
                    <a:pt x="787" y="179"/>
                    <a:pt x="795" y="149"/>
                  </a:cubicBezTo>
                  <a:cubicBezTo>
                    <a:pt x="802" y="164"/>
                    <a:pt x="810" y="179"/>
                    <a:pt x="825" y="187"/>
                  </a:cubicBezTo>
                  <a:cubicBezTo>
                    <a:pt x="840" y="194"/>
                    <a:pt x="855" y="194"/>
                    <a:pt x="862" y="209"/>
                  </a:cubicBezTo>
                  <a:cubicBezTo>
                    <a:pt x="870" y="224"/>
                    <a:pt x="877" y="232"/>
                    <a:pt x="877" y="247"/>
                  </a:cubicBezTo>
                  <a:cubicBezTo>
                    <a:pt x="885" y="254"/>
                    <a:pt x="877" y="269"/>
                    <a:pt x="885" y="269"/>
                  </a:cubicBezTo>
                  <a:cubicBezTo>
                    <a:pt x="900" y="284"/>
                    <a:pt x="915" y="269"/>
                    <a:pt x="922" y="284"/>
                  </a:cubicBezTo>
                  <a:cubicBezTo>
                    <a:pt x="937" y="292"/>
                    <a:pt x="930" y="307"/>
                    <a:pt x="937" y="322"/>
                  </a:cubicBezTo>
                  <a:cubicBezTo>
                    <a:pt x="952" y="322"/>
                    <a:pt x="952" y="322"/>
                    <a:pt x="952" y="322"/>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137"/>
            <p:cNvSpPr>
              <a:spLocks noChangeArrowheads="1"/>
            </p:cNvSpPr>
            <p:nvPr/>
          </p:nvSpPr>
          <p:spPr bwMode="auto">
            <a:xfrm>
              <a:off x="7438262" y="5613862"/>
              <a:ext cx="1415536" cy="3014167"/>
            </a:xfrm>
            <a:custGeom>
              <a:avLst/>
              <a:gdLst>
                <a:gd name="T0" fmla="*/ 599 w 3276"/>
                <a:gd name="T1" fmla="*/ 4542 h 6977"/>
                <a:gd name="T2" fmla="*/ 742 w 3276"/>
                <a:gd name="T3" fmla="*/ 4751 h 6977"/>
                <a:gd name="T4" fmla="*/ 592 w 3276"/>
                <a:gd name="T5" fmla="*/ 4968 h 6977"/>
                <a:gd name="T6" fmla="*/ 517 w 3276"/>
                <a:gd name="T7" fmla="*/ 5395 h 6977"/>
                <a:gd name="T8" fmla="*/ 644 w 3276"/>
                <a:gd name="T9" fmla="*/ 5515 h 6977"/>
                <a:gd name="T10" fmla="*/ 464 w 3276"/>
                <a:gd name="T11" fmla="*/ 5740 h 6977"/>
                <a:gd name="T12" fmla="*/ 404 w 3276"/>
                <a:gd name="T13" fmla="*/ 5949 h 6977"/>
                <a:gd name="T14" fmla="*/ 194 w 3276"/>
                <a:gd name="T15" fmla="*/ 6032 h 6977"/>
                <a:gd name="T16" fmla="*/ 60 w 3276"/>
                <a:gd name="T17" fmla="*/ 6182 h 6977"/>
                <a:gd name="T18" fmla="*/ 75 w 3276"/>
                <a:gd name="T19" fmla="*/ 6504 h 6977"/>
                <a:gd name="T20" fmla="*/ 82 w 3276"/>
                <a:gd name="T21" fmla="*/ 6721 h 6977"/>
                <a:gd name="T22" fmla="*/ 247 w 3276"/>
                <a:gd name="T23" fmla="*/ 6811 h 6977"/>
                <a:gd name="T24" fmla="*/ 502 w 3276"/>
                <a:gd name="T25" fmla="*/ 6669 h 6977"/>
                <a:gd name="T26" fmla="*/ 846 w 3276"/>
                <a:gd name="T27" fmla="*/ 6467 h 6977"/>
                <a:gd name="T28" fmla="*/ 1206 w 3276"/>
                <a:gd name="T29" fmla="*/ 6646 h 6977"/>
                <a:gd name="T30" fmla="*/ 1379 w 3276"/>
                <a:gd name="T31" fmla="*/ 6924 h 6977"/>
                <a:gd name="T32" fmla="*/ 1588 w 3276"/>
                <a:gd name="T33" fmla="*/ 6819 h 6977"/>
                <a:gd name="T34" fmla="*/ 1851 w 3276"/>
                <a:gd name="T35" fmla="*/ 6909 h 6977"/>
                <a:gd name="T36" fmla="*/ 2046 w 3276"/>
                <a:gd name="T37" fmla="*/ 6706 h 6977"/>
                <a:gd name="T38" fmla="*/ 2113 w 3276"/>
                <a:gd name="T39" fmla="*/ 6189 h 6977"/>
                <a:gd name="T40" fmla="*/ 2061 w 3276"/>
                <a:gd name="T41" fmla="*/ 5620 h 6977"/>
                <a:gd name="T42" fmla="*/ 2165 w 3276"/>
                <a:gd name="T43" fmla="*/ 4804 h 6977"/>
                <a:gd name="T44" fmla="*/ 2315 w 3276"/>
                <a:gd name="T45" fmla="*/ 4676 h 6977"/>
                <a:gd name="T46" fmla="*/ 2570 w 3276"/>
                <a:gd name="T47" fmla="*/ 4736 h 6977"/>
                <a:gd name="T48" fmla="*/ 2630 w 3276"/>
                <a:gd name="T49" fmla="*/ 4616 h 6977"/>
                <a:gd name="T50" fmla="*/ 2623 w 3276"/>
                <a:gd name="T51" fmla="*/ 4452 h 6977"/>
                <a:gd name="T52" fmla="*/ 2585 w 3276"/>
                <a:gd name="T53" fmla="*/ 4309 h 6977"/>
                <a:gd name="T54" fmla="*/ 2735 w 3276"/>
                <a:gd name="T55" fmla="*/ 4047 h 6977"/>
                <a:gd name="T56" fmla="*/ 2817 w 3276"/>
                <a:gd name="T57" fmla="*/ 3942 h 6977"/>
                <a:gd name="T58" fmla="*/ 2892 w 3276"/>
                <a:gd name="T59" fmla="*/ 3822 h 6977"/>
                <a:gd name="T60" fmla="*/ 3035 w 3276"/>
                <a:gd name="T61" fmla="*/ 3740 h 6977"/>
                <a:gd name="T62" fmla="*/ 3072 w 3276"/>
                <a:gd name="T63" fmla="*/ 3665 h 6977"/>
                <a:gd name="T64" fmla="*/ 3080 w 3276"/>
                <a:gd name="T65" fmla="*/ 3507 h 6977"/>
                <a:gd name="T66" fmla="*/ 3102 w 3276"/>
                <a:gd name="T67" fmla="*/ 3425 h 6977"/>
                <a:gd name="T68" fmla="*/ 3147 w 3276"/>
                <a:gd name="T69" fmla="*/ 3305 h 6977"/>
                <a:gd name="T70" fmla="*/ 3177 w 3276"/>
                <a:gd name="T71" fmla="*/ 3200 h 6977"/>
                <a:gd name="T72" fmla="*/ 3162 w 3276"/>
                <a:gd name="T73" fmla="*/ 3140 h 6977"/>
                <a:gd name="T74" fmla="*/ 3237 w 3276"/>
                <a:gd name="T75" fmla="*/ 2923 h 6977"/>
                <a:gd name="T76" fmla="*/ 3200 w 3276"/>
                <a:gd name="T77" fmla="*/ 2781 h 6977"/>
                <a:gd name="T78" fmla="*/ 3087 w 3276"/>
                <a:gd name="T79" fmla="*/ 2263 h 6977"/>
                <a:gd name="T80" fmla="*/ 3042 w 3276"/>
                <a:gd name="T81" fmla="*/ 2061 h 6977"/>
                <a:gd name="T82" fmla="*/ 2907 w 3276"/>
                <a:gd name="T83" fmla="*/ 1799 h 6977"/>
                <a:gd name="T84" fmla="*/ 2540 w 3276"/>
                <a:gd name="T85" fmla="*/ 1154 h 6977"/>
                <a:gd name="T86" fmla="*/ 2578 w 3276"/>
                <a:gd name="T87" fmla="*/ 285 h 6977"/>
                <a:gd name="T88" fmla="*/ 2270 w 3276"/>
                <a:gd name="T89" fmla="*/ 210 h 6977"/>
                <a:gd name="T90" fmla="*/ 1963 w 3276"/>
                <a:gd name="T91" fmla="*/ 75 h 6977"/>
                <a:gd name="T92" fmla="*/ 1836 w 3276"/>
                <a:gd name="T93" fmla="*/ 420 h 6977"/>
                <a:gd name="T94" fmla="*/ 2225 w 3276"/>
                <a:gd name="T95" fmla="*/ 480 h 6977"/>
                <a:gd name="T96" fmla="*/ 2345 w 3276"/>
                <a:gd name="T97" fmla="*/ 667 h 6977"/>
                <a:gd name="T98" fmla="*/ 2068 w 3276"/>
                <a:gd name="T99" fmla="*/ 907 h 6977"/>
                <a:gd name="T100" fmla="*/ 1783 w 3276"/>
                <a:gd name="T101" fmla="*/ 1057 h 6977"/>
                <a:gd name="T102" fmla="*/ 1641 w 3276"/>
                <a:gd name="T103" fmla="*/ 502 h 6977"/>
                <a:gd name="T104" fmla="*/ 1393 w 3276"/>
                <a:gd name="T105" fmla="*/ 480 h 6977"/>
                <a:gd name="T106" fmla="*/ 1304 w 3276"/>
                <a:gd name="T107" fmla="*/ 750 h 6977"/>
                <a:gd name="T108" fmla="*/ 1266 w 3276"/>
                <a:gd name="T109" fmla="*/ 1005 h 6977"/>
                <a:gd name="T110" fmla="*/ 981 w 3276"/>
                <a:gd name="T111" fmla="*/ 1169 h 6977"/>
                <a:gd name="T112" fmla="*/ 839 w 3276"/>
                <a:gd name="T113" fmla="*/ 1454 h 6977"/>
                <a:gd name="T114" fmla="*/ 906 w 3276"/>
                <a:gd name="T115" fmla="*/ 2099 h 6977"/>
                <a:gd name="T116" fmla="*/ 592 w 3276"/>
                <a:gd name="T117" fmla="*/ 2368 h 6977"/>
                <a:gd name="T118" fmla="*/ 816 w 3276"/>
                <a:gd name="T119" fmla="*/ 2473 h 6977"/>
                <a:gd name="T120" fmla="*/ 966 w 3276"/>
                <a:gd name="T121" fmla="*/ 3110 h 6977"/>
                <a:gd name="T122" fmla="*/ 824 w 3276"/>
                <a:gd name="T123" fmla="*/ 3455 h 6977"/>
                <a:gd name="T124" fmla="*/ 637 w 3276"/>
                <a:gd name="T125" fmla="*/ 4152 h 6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76" h="6977">
                  <a:moveTo>
                    <a:pt x="404" y="4444"/>
                  </a:moveTo>
                  <a:lnTo>
                    <a:pt x="404" y="4444"/>
                  </a:lnTo>
                  <a:cubicBezTo>
                    <a:pt x="412" y="4452"/>
                    <a:pt x="419" y="4474"/>
                    <a:pt x="434" y="4482"/>
                  </a:cubicBezTo>
                  <a:cubicBezTo>
                    <a:pt x="442" y="4482"/>
                    <a:pt x="457" y="4482"/>
                    <a:pt x="464" y="4482"/>
                  </a:cubicBezTo>
                  <a:cubicBezTo>
                    <a:pt x="479" y="4489"/>
                    <a:pt x="494" y="4504"/>
                    <a:pt x="509" y="4512"/>
                  </a:cubicBezTo>
                  <a:cubicBezTo>
                    <a:pt x="532" y="4519"/>
                    <a:pt x="547" y="4519"/>
                    <a:pt x="562" y="4527"/>
                  </a:cubicBezTo>
                  <a:cubicBezTo>
                    <a:pt x="577" y="4527"/>
                    <a:pt x="592" y="4527"/>
                    <a:pt x="599" y="4542"/>
                  </a:cubicBezTo>
                  <a:cubicBezTo>
                    <a:pt x="607" y="4549"/>
                    <a:pt x="599" y="4557"/>
                    <a:pt x="599" y="4564"/>
                  </a:cubicBezTo>
                  <a:cubicBezTo>
                    <a:pt x="607" y="4602"/>
                    <a:pt x="614" y="4616"/>
                    <a:pt x="614" y="4654"/>
                  </a:cubicBezTo>
                  <a:cubicBezTo>
                    <a:pt x="614" y="4662"/>
                    <a:pt x="607" y="4662"/>
                    <a:pt x="607" y="4669"/>
                  </a:cubicBezTo>
                  <a:cubicBezTo>
                    <a:pt x="607" y="4684"/>
                    <a:pt x="614" y="4692"/>
                    <a:pt x="622" y="4699"/>
                  </a:cubicBezTo>
                  <a:cubicBezTo>
                    <a:pt x="629" y="4714"/>
                    <a:pt x="629" y="4721"/>
                    <a:pt x="629" y="4736"/>
                  </a:cubicBezTo>
                  <a:cubicBezTo>
                    <a:pt x="652" y="4736"/>
                    <a:pt x="667" y="4744"/>
                    <a:pt x="689" y="4744"/>
                  </a:cubicBezTo>
                  <a:cubicBezTo>
                    <a:pt x="712" y="4751"/>
                    <a:pt x="727" y="4744"/>
                    <a:pt x="742" y="4751"/>
                  </a:cubicBezTo>
                  <a:cubicBezTo>
                    <a:pt x="764" y="4759"/>
                    <a:pt x="764" y="4781"/>
                    <a:pt x="779" y="4796"/>
                  </a:cubicBezTo>
                  <a:cubicBezTo>
                    <a:pt x="794" y="4819"/>
                    <a:pt x="816" y="4834"/>
                    <a:pt x="816" y="4863"/>
                  </a:cubicBezTo>
                  <a:cubicBezTo>
                    <a:pt x="816" y="4870"/>
                    <a:pt x="809" y="4870"/>
                    <a:pt x="802" y="4870"/>
                  </a:cubicBezTo>
                  <a:cubicBezTo>
                    <a:pt x="802" y="4878"/>
                    <a:pt x="802" y="4878"/>
                    <a:pt x="794" y="4885"/>
                  </a:cubicBezTo>
                  <a:cubicBezTo>
                    <a:pt x="787" y="4915"/>
                    <a:pt x="764" y="4930"/>
                    <a:pt x="734" y="4938"/>
                  </a:cubicBezTo>
                  <a:cubicBezTo>
                    <a:pt x="704" y="4953"/>
                    <a:pt x="689" y="4975"/>
                    <a:pt x="659" y="4975"/>
                  </a:cubicBezTo>
                  <a:cubicBezTo>
                    <a:pt x="629" y="4975"/>
                    <a:pt x="614" y="4968"/>
                    <a:pt x="592" y="4968"/>
                  </a:cubicBezTo>
                  <a:cubicBezTo>
                    <a:pt x="562" y="5133"/>
                    <a:pt x="562" y="5133"/>
                    <a:pt x="562" y="5133"/>
                  </a:cubicBezTo>
                  <a:cubicBezTo>
                    <a:pt x="577" y="5140"/>
                    <a:pt x="584" y="5140"/>
                    <a:pt x="584" y="5148"/>
                  </a:cubicBezTo>
                  <a:cubicBezTo>
                    <a:pt x="584" y="5163"/>
                    <a:pt x="577" y="5170"/>
                    <a:pt x="577" y="5178"/>
                  </a:cubicBezTo>
                  <a:cubicBezTo>
                    <a:pt x="569" y="5185"/>
                    <a:pt x="569" y="5193"/>
                    <a:pt x="562" y="5200"/>
                  </a:cubicBezTo>
                  <a:cubicBezTo>
                    <a:pt x="562" y="5208"/>
                    <a:pt x="547" y="5208"/>
                    <a:pt x="547" y="5223"/>
                  </a:cubicBezTo>
                  <a:cubicBezTo>
                    <a:pt x="532" y="5238"/>
                    <a:pt x="539" y="5252"/>
                    <a:pt x="532" y="5267"/>
                  </a:cubicBezTo>
                  <a:cubicBezTo>
                    <a:pt x="517" y="5313"/>
                    <a:pt x="517" y="5343"/>
                    <a:pt x="517" y="5395"/>
                  </a:cubicBezTo>
                  <a:cubicBezTo>
                    <a:pt x="517" y="5410"/>
                    <a:pt x="517" y="5425"/>
                    <a:pt x="532" y="5432"/>
                  </a:cubicBezTo>
                  <a:cubicBezTo>
                    <a:pt x="539" y="5440"/>
                    <a:pt x="547" y="5440"/>
                    <a:pt x="554" y="5447"/>
                  </a:cubicBezTo>
                  <a:cubicBezTo>
                    <a:pt x="562" y="5455"/>
                    <a:pt x="569" y="5462"/>
                    <a:pt x="577" y="5470"/>
                  </a:cubicBezTo>
                  <a:cubicBezTo>
                    <a:pt x="592" y="5470"/>
                    <a:pt x="607" y="5462"/>
                    <a:pt x="614" y="5470"/>
                  </a:cubicBezTo>
                  <a:cubicBezTo>
                    <a:pt x="622" y="5477"/>
                    <a:pt x="622" y="5485"/>
                    <a:pt x="622" y="5492"/>
                  </a:cubicBezTo>
                  <a:cubicBezTo>
                    <a:pt x="629" y="5507"/>
                    <a:pt x="637" y="5507"/>
                    <a:pt x="644" y="5515"/>
                  </a:cubicBezTo>
                  <a:lnTo>
                    <a:pt x="644" y="5515"/>
                  </a:lnTo>
                  <a:cubicBezTo>
                    <a:pt x="629" y="5537"/>
                    <a:pt x="622" y="5552"/>
                    <a:pt x="599" y="5575"/>
                  </a:cubicBezTo>
                  <a:cubicBezTo>
                    <a:pt x="584" y="5582"/>
                    <a:pt x="577" y="5582"/>
                    <a:pt x="569" y="5590"/>
                  </a:cubicBezTo>
                  <a:cubicBezTo>
                    <a:pt x="554" y="5612"/>
                    <a:pt x="554" y="5635"/>
                    <a:pt x="532" y="5657"/>
                  </a:cubicBezTo>
                  <a:cubicBezTo>
                    <a:pt x="532" y="5657"/>
                    <a:pt x="524" y="5657"/>
                    <a:pt x="524" y="5665"/>
                  </a:cubicBezTo>
                  <a:cubicBezTo>
                    <a:pt x="517" y="5672"/>
                    <a:pt x="517" y="5680"/>
                    <a:pt x="517" y="5687"/>
                  </a:cubicBezTo>
                  <a:cubicBezTo>
                    <a:pt x="509" y="5702"/>
                    <a:pt x="502" y="5710"/>
                    <a:pt x="487" y="5725"/>
                  </a:cubicBezTo>
                  <a:cubicBezTo>
                    <a:pt x="479" y="5725"/>
                    <a:pt x="472" y="5732"/>
                    <a:pt x="464" y="5740"/>
                  </a:cubicBezTo>
                  <a:cubicBezTo>
                    <a:pt x="449" y="5755"/>
                    <a:pt x="427" y="5762"/>
                    <a:pt x="427" y="5777"/>
                  </a:cubicBezTo>
                  <a:cubicBezTo>
                    <a:pt x="427" y="5814"/>
                    <a:pt x="434" y="5837"/>
                    <a:pt x="442" y="5867"/>
                  </a:cubicBezTo>
                  <a:cubicBezTo>
                    <a:pt x="442" y="5890"/>
                    <a:pt x="434" y="5904"/>
                    <a:pt x="442" y="5920"/>
                  </a:cubicBezTo>
                  <a:cubicBezTo>
                    <a:pt x="442" y="5927"/>
                    <a:pt x="457" y="5920"/>
                    <a:pt x="457" y="5927"/>
                  </a:cubicBezTo>
                  <a:cubicBezTo>
                    <a:pt x="457" y="5934"/>
                    <a:pt x="464" y="5942"/>
                    <a:pt x="464" y="5949"/>
                  </a:cubicBezTo>
                  <a:cubicBezTo>
                    <a:pt x="464" y="5964"/>
                    <a:pt x="449" y="5964"/>
                    <a:pt x="442" y="5964"/>
                  </a:cubicBezTo>
                  <a:cubicBezTo>
                    <a:pt x="427" y="5964"/>
                    <a:pt x="419" y="5949"/>
                    <a:pt x="404" y="5949"/>
                  </a:cubicBezTo>
                  <a:cubicBezTo>
                    <a:pt x="382" y="5949"/>
                    <a:pt x="374" y="5972"/>
                    <a:pt x="352" y="5972"/>
                  </a:cubicBezTo>
                  <a:cubicBezTo>
                    <a:pt x="337" y="5972"/>
                    <a:pt x="329" y="5957"/>
                    <a:pt x="314" y="5957"/>
                  </a:cubicBezTo>
                  <a:cubicBezTo>
                    <a:pt x="307" y="5957"/>
                    <a:pt x="307" y="5964"/>
                    <a:pt x="299" y="5964"/>
                  </a:cubicBezTo>
                  <a:cubicBezTo>
                    <a:pt x="277" y="5972"/>
                    <a:pt x="269" y="5972"/>
                    <a:pt x="247" y="5972"/>
                  </a:cubicBezTo>
                  <a:cubicBezTo>
                    <a:pt x="254" y="5979"/>
                    <a:pt x="262" y="5987"/>
                    <a:pt x="262" y="5994"/>
                  </a:cubicBezTo>
                  <a:cubicBezTo>
                    <a:pt x="262" y="6024"/>
                    <a:pt x="262" y="6024"/>
                    <a:pt x="262" y="6024"/>
                  </a:cubicBezTo>
                  <a:cubicBezTo>
                    <a:pt x="232" y="6024"/>
                    <a:pt x="217" y="6024"/>
                    <a:pt x="194" y="6032"/>
                  </a:cubicBezTo>
                  <a:cubicBezTo>
                    <a:pt x="180" y="6039"/>
                    <a:pt x="164" y="6047"/>
                    <a:pt x="142" y="6054"/>
                  </a:cubicBezTo>
                  <a:cubicBezTo>
                    <a:pt x="120" y="6054"/>
                    <a:pt x="104" y="6054"/>
                    <a:pt x="82" y="6054"/>
                  </a:cubicBezTo>
                  <a:cubicBezTo>
                    <a:pt x="60" y="6062"/>
                    <a:pt x="37" y="6054"/>
                    <a:pt x="37" y="6077"/>
                  </a:cubicBezTo>
                  <a:cubicBezTo>
                    <a:pt x="37" y="6084"/>
                    <a:pt x="45" y="6084"/>
                    <a:pt x="45" y="6092"/>
                  </a:cubicBezTo>
                  <a:cubicBezTo>
                    <a:pt x="45" y="6107"/>
                    <a:pt x="45" y="6122"/>
                    <a:pt x="37" y="6122"/>
                  </a:cubicBezTo>
                  <a:cubicBezTo>
                    <a:pt x="52" y="6129"/>
                    <a:pt x="67" y="6129"/>
                    <a:pt x="67" y="6144"/>
                  </a:cubicBezTo>
                  <a:cubicBezTo>
                    <a:pt x="67" y="6152"/>
                    <a:pt x="60" y="6167"/>
                    <a:pt x="60" y="6182"/>
                  </a:cubicBezTo>
                  <a:cubicBezTo>
                    <a:pt x="52" y="6204"/>
                    <a:pt x="45" y="6227"/>
                    <a:pt x="45" y="6257"/>
                  </a:cubicBezTo>
                  <a:cubicBezTo>
                    <a:pt x="37" y="6294"/>
                    <a:pt x="0" y="6309"/>
                    <a:pt x="0" y="6354"/>
                  </a:cubicBezTo>
                  <a:cubicBezTo>
                    <a:pt x="0" y="6362"/>
                    <a:pt x="7" y="6362"/>
                    <a:pt x="7" y="6369"/>
                  </a:cubicBezTo>
                  <a:cubicBezTo>
                    <a:pt x="7" y="6377"/>
                    <a:pt x="7" y="6392"/>
                    <a:pt x="7" y="6407"/>
                  </a:cubicBezTo>
                  <a:cubicBezTo>
                    <a:pt x="30" y="6407"/>
                    <a:pt x="52" y="6399"/>
                    <a:pt x="67" y="6414"/>
                  </a:cubicBezTo>
                  <a:cubicBezTo>
                    <a:pt x="82" y="6429"/>
                    <a:pt x="75" y="6444"/>
                    <a:pt x="75" y="6467"/>
                  </a:cubicBezTo>
                  <a:cubicBezTo>
                    <a:pt x="75" y="6482"/>
                    <a:pt x="75" y="6489"/>
                    <a:pt x="75" y="6504"/>
                  </a:cubicBezTo>
                  <a:cubicBezTo>
                    <a:pt x="75" y="6504"/>
                    <a:pt x="60" y="6504"/>
                    <a:pt x="60" y="6512"/>
                  </a:cubicBezTo>
                  <a:lnTo>
                    <a:pt x="60" y="6519"/>
                  </a:lnTo>
                  <a:cubicBezTo>
                    <a:pt x="60" y="6542"/>
                    <a:pt x="67" y="6556"/>
                    <a:pt x="67" y="6572"/>
                  </a:cubicBezTo>
                  <a:cubicBezTo>
                    <a:pt x="75" y="6579"/>
                    <a:pt x="67" y="6586"/>
                    <a:pt x="75" y="6602"/>
                  </a:cubicBezTo>
                  <a:cubicBezTo>
                    <a:pt x="82" y="6616"/>
                    <a:pt x="97" y="6616"/>
                    <a:pt x="97" y="6639"/>
                  </a:cubicBezTo>
                  <a:cubicBezTo>
                    <a:pt x="97" y="6654"/>
                    <a:pt x="90" y="6661"/>
                    <a:pt x="82" y="6676"/>
                  </a:cubicBezTo>
                  <a:cubicBezTo>
                    <a:pt x="75" y="6691"/>
                    <a:pt x="82" y="6706"/>
                    <a:pt x="82" y="6721"/>
                  </a:cubicBezTo>
                  <a:cubicBezTo>
                    <a:pt x="82" y="6736"/>
                    <a:pt x="75" y="6736"/>
                    <a:pt x="75" y="6751"/>
                  </a:cubicBezTo>
                  <a:cubicBezTo>
                    <a:pt x="67" y="6759"/>
                    <a:pt x="75" y="6774"/>
                    <a:pt x="67" y="6789"/>
                  </a:cubicBezTo>
                  <a:lnTo>
                    <a:pt x="67" y="6789"/>
                  </a:lnTo>
                  <a:cubicBezTo>
                    <a:pt x="90" y="6789"/>
                    <a:pt x="104" y="6774"/>
                    <a:pt x="120" y="6774"/>
                  </a:cubicBezTo>
                  <a:cubicBezTo>
                    <a:pt x="134" y="6781"/>
                    <a:pt x="142" y="6796"/>
                    <a:pt x="157" y="6796"/>
                  </a:cubicBezTo>
                  <a:cubicBezTo>
                    <a:pt x="187" y="6811"/>
                    <a:pt x="217" y="6796"/>
                    <a:pt x="247" y="6811"/>
                  </a:cubicBezTo>
                  <a:lnTo>
                    <a:pt x="247" y="6811"/>
                  </a:lnTo>
                  <a:cubicBezTo>
                    <a:pt x="284" y="6789"/>
                    <a:pt x="299" y="6766"/>
                    <a:pt x="337" y="6736"/>
                  </a:cubicBezTo>
                  <a:cubicBezTo>
                    <a:pt x="359" y="6744"/>
                    <a:pt x="359" y="6744"/>
                    <a:pt x="359" y="6744"/>
                  </a:cubicBezTo>
                  <a:cubicBezTo>
                    <a:pt x="382" y="6736"/>
                    <a:pt x="389" y="6721"/>
                    <a:pt x="412" y="6714"/>
                  </a:cubicBezTo>
                  <a:cubicBezTo>
                    <a:pt x="419" y="6706"/>
                    <a:pt x="427" y="6706"/>
                    <a:pt x="434" y="6699"/>
                  </a:cubicBezTo>
                  <a:cubicBezTo>
                    <a:pt x="442" y="6691"/>
                    <a:pt x="442" y="6684"/>
                    <a:pt x="449" y="6676"/>
                  </a:cubicBezTo>
                  <a:cubicBezTo>
                    <a:pt x="464" y="6669"/>
                    <a:pt x="479" y="6684"/>
                    <a:pt x="487" y="6676"/>
                  </a:cubicBezTo>
                  <a:cubicBezTo>
                    <a:pt x="494" y="6676"/>
                    <a:pt x="494" y="6669"/>
                    <a:pt x="502" y="6669"/>
                  </a:cubicBezTo>
                  <a:cubicBezTo>
                    <a:pt x="509" y="6654"/>
                    <a:pt x="517" y="6646"/>
                    <a:pt x="532" y="6639"/>
                  </a:cubicBezTo>
                  <a:cubicBezTo>
                    <a:pt x="547" y="6624"/>
                    <a:pt x="554" y="6616"/>
                    <a:pt x="569" y="6616"/>
                  </a:cubicBezTo>
                  <a:cubicBezTo>
                    <a:pt x="584" y="6609"/>
                    <a:pt x="592" y="6616"/>
                    <a:pt x="607" y="6609"/>
                  </a:cubicBezTo>
                  <a:cubicBezTo>
                    <a:pt x="622" y="6609"/>
                    <a:pt x="629" y="6602"/>
                    <a:pt x="644" y="6594"/>
                  </a:cubicBezTo>
                  <a:cubicBezTo>
                    <a:pt x="674" y="6586"/>
                    <a:pt x="689" y="6586"/>
                    <a:pt x="719" y="6579"/>
                  </a:cubicBezTo>
                  <a:cubicBezTo>
                    <a:pt x="719" y="6549"/>
                    <a:pt x="719" y="6519"/>
                    <a:pt x="749" y="6504"/>
                  </a:cubicBezTo>
                  <a:cubicBezTo>
                    <a:pt x="779" y="6474"/>
                    <a:pt x="809" y="6467"/>
                    <a:pt x="846" y="6467"/>
                  </a:cubicBezTo>
                  <a:cubicBezTo>
                    <a:pt x="899" y="6467"/>
                    <a:pt x="929" y="6496"/>
                    <a:pt x="981" y="6504"/>
                  </a:cubicBezTo>
                  <a:cubicBezTo>
                    <a:pt x="1019" y="6512"/>
                    <a:pt x="1041" y="6512"/>
                    <a:pt x="1071" y="6526"/>
                  </a:cubicBezTo>
                  <a:cubicBezTo>
                    <a:pt x="1086" y="6534"/>
                    <a:pt x="1101" y="6542"/>
                    <a:pt x="1109" y="6556"/>
                  </a:cubicBezTo>
                  <a:cubicBezTo>
                    <a:pt x="1116" y="6556"/>
                    <a:pt x="1116" y="6564"/>
                    <a:pt x="1116" y="6564"/>
                  </a:cubicBezTo>
                  <a:cubicBezTo>
                    <a:pt x="1131" y="6586"/>
                    <a:pt x="1146" y="6594"/>
                    <a:pt x="1154" y="6616"/>
                  </a:cubicBezTo>
                  <a:cubicBezTo>
                    <a:pt x="1161" y="6624"/>
                    <a:pt x="1161" y="6639"/>
                    <a:pt x="1169" y="6639"/>
                  </a:cubicBezTo>
                  <a:cubicBezTo>
                    <a:pt x="1176" y="6654"/>
                    <a:pt x="1191" y="6639"/>
                    <a:pt x="1206" y="6646"/>
                  </a:cubicBezTo>
                  <a:cubicBezTo>
                    <a:pt x="1214" y="6654"/>
                    <a:pt x="1214" y="6661"/>
                    <a:pt x="1214" y="6676"/>
                  </a:cubicBezTo>
                  <a:cubicBezTo>
                    <a:pt x="1229" y="6721"/>
                    <a:pt x="1214" y="6751"/>
                    <a:pt x="1229" y="6796"/>
                  </a:cubicBezTo>
                  <a:lnTo>
                    <a:pt x="1229" y="6796"/>
                  </a:lnTo>
                  <a:cubicBezTo>
                    <a:pt x="1244" y="6796"/>
                    <a:pt x="1266" y="6796"/>
                    <a:pt x="1281" y="6811"/>
                  </a:cubicBezTo>
                  <a:cubicBezTo>
                    <a:pt x="1304" y="6819"/>
                    <a:pt x="1296" y="6849"/>
                    <a:pt x="1319" y="6856"/>
                  </a:cubicBezTo>
                  <a:cubicBezTo>
                    <a:pt x="1334" y="6864"/>
                    <a:pt x="1341" y="6864"/>
                    <a:pt x="1363" y="6864"/>
                  </a:cubicBezTo>
                  <a:cubicBezTo>
                    <a:pt x="1363" y="6886"/>
                    <a:pt x="1356" y="6909"/>
                    <a:pt x="1379" y="6924"/>
                  </a:cubicBezTo>
                  <a:cubicBezTo>
                    <a:pt x="1393" y="6939"/>
                    <a:pt x="1409" y="6931"/>
                    <a:pt x="1423" y="6946"/>
                  </a:cubicBezTo>
                  <a:cubicBezTo>
                    <a:pt x="1446" y="6961"/>
                    <a:pt x="1453" y="6976"/>
                    <a:pt x="1476" y="6976"/>
                  </a:cubicBezTo>
                  <a:cubicBezTo>
                    <a:pt x="1491" y="6976"/>
                    <a:pt x="1499" y="6961"/>
                    <a:pt x="1513" y="6954"/>
                  </a:cubicBezTo>
                  <a:cubicBezTo>
                    <a:pt x="1528" y="6939"/>
                    <a:pt x="1536" y="6924"/>
                    <a:pt x="1558" y="6909"/>
                  </a:cubicBezTo>
                  <a:cubicBezTo>
                    <a:pt x="1566" y="6901"/>
                    <a:pt x="1581" y="6894"/>
                    <a:pt x="1588" y="6879"/>
                  </a:cubicBezTo>
                  <a:cubicBezTo>
                    <a:pt x="1596" y="6871"/>
                    <a:pt x="1603" y="6864"/>
                    <a:pt x="1603" y="6856"/>
                  </a:cubicBezTo>
                  <a:cubicBezTo>
                    <a:pt x="1603" y="6841"/>
                    <a:pt x="1588" y="6834"/>
                    <a:pt x="1588" y="6819"/>
                  </a:cubicBezTo>
                  <a:cubicBezTo>
                    <a:pt x="1581" y="6796"/>
                    <a:pt x="1581" y="6789"/>
                    <a:pt x="1581" y="6766"/>
                  </a:cubicBezTo>
                  <a:cubicBezTo>
                    <a:pt x="1596" y="6774"/>
                    <a:pt x="1603" y="6781"/>
                    <a:pt x="1611" y="6789"/>
                  </a:cubicBezTo>
                  <a:cubicBezTo>
                    <a:pt x="1618" y="6804"/>
                    <a:pt x="1618" y="6819"/>
                    <a:pt x="1633" y="6826"/>
                  </a:cubicBezTo>
                  <a:cubicBezTo>
                    <a:pt x="1663" y="6849"/>
                    <a:pt x="1686" y="6849"/>
                    <a:pt x="1716" y="6856"/>
                  </a:cubicBezTo>
                  <a:cubicBezTo>
                    <a:pt x="1746" y="6864"/>
                    <a:pt x="1768" y="6864"/>
                    <a:pt x="1791" y="6871"/>
                  </a:cubicBezTo>
                  <a:cubicBezTo>
                    <a:pt x="1821" y="6879"/>
                    <a:pt x="1828" y="6894"/>
                    <a:pt x="1851" y="6909"/>
                  </a:cubicBezTo>
                  <a:lnTo>
                    <a:pt x="1851" y="6909"/>
                  </a:lnTo>
                  <a:cubicBezTo>
                    <a:pt x="1851" y="6901"/>
                    <a:pt x="1851" y="6894"/>
                    <a:pt x="1858" y="6886"/>
                  </a:cubicBezTo>
                  <a:cubicBezTo>
                    <a:pt x="1858" y="6864"/>
                    <a:pt x="1858" y="6849"/>
                    <a:pt x="1866" y="6819"/>
                  </a:cubicBezTo>
                  <a:cubicBezTo>
                    <a:pt x="1896" y="6819"/>
                    <a:pt x="1911" y="6811"/>
                    <a:pt x="1941" y="6811"/>
                  </a:cubicBezTo>
                  <a:cubicBezTo>
                    <a:pt x="1948" y="6804"/>
                    <a:pt x="1948" y="6789"/>
                    <a:pt x="1956" y="6781"/>
                  </a:cubicBezTo>
                  <a:cubicBezTo>
                    <a:pt x="1963" y="6774"/>
                    <a:pt x="1971" y="6774"/>
                    <a:pt x="1986" y="6766"/>
                  </a:cubicBezTo>
                  <a:cubicBezTo>
                    <a:pt x="2001" y="6759"/>
                    <a:pt x="2008" y="6751"/>
                    <a:pt x="2023" y="6744"/>
                  </a:cubicBezTo>
                  <a:cubicBezTo>
                    <a:pt x="2031" y="6729"/>
                    <a:pt x="2038" y="6721"/>
                    <a:pt x="2046" y="6706"/>
                  </a:cubicBezTo>
                  <a:cubicBezTo>
                    <a:pt x="2053" y="6691"/>
                    <a:pt x="2053" y="6684"/>
                    <a:pt x="2061" y="6669"/>
                  </a:cubicBezTo>
                  <a:cubicBezTo>
                    <a:pt x="2061" y="6639"/>
                    <a:pt x="2061" y="6616"/>
                    <a:pt x="2068" y="6586"/>
                  </a:cubicBezTo>
                  <a:cubicBezTo>
                    <a:pt x="2068" y="6579"/>
                    <a:pt x="2083" y="6572"/>
                    <a:pt x="2083" y="6564"/>
                  </a:cubicBezTo>
                  <a:cubicBezTo>
                    <a:pt x="2091" y="6549"/>
                    <a:pt x="2091" y="6534"/>
                    <a:pt x="2091" y="6512"/>
                  </a:cubicBezTo>
                  <a:cubicBezTo>
                    <a:pt x="2091" y="6482"/>
                    <a:pt x="2105" y="6459"/>
                    <a:pt x="2105" y="6429"/>
                  </a:cubicBezTo>
                  <a:cubicBezTo>
                    <a:pt x="2105" y="6272"/>
                    <a:pt x="2105" y="6272"/>
                    <a:pt x="2105" y="6272"/>
                  </a:cubicBezTo>
                  <a:cubicBezTo>
                    <a:pt x="2105" y="6242"/>
                    <a:pt x="2113" y="6219"/>
                    <a:pt x="2113" y="6189"/>
                  </a:cubicBezTo>
                  <a:cubicBezTo>
                    <a:pt x="2113" y="6182"/>
                    <a:pt x="2121" y="6182"/>
                    <a:pt x="2121" y="6174"/>
                  </a:cubicBezTo>
                  <a:cubicBezTo>
                    <a:pt x="2121" y="6159"/>
                    <a:pt x="2105" y="6152"/>
                    <a:pt x="2105" y="6137"/>
                  </a:cubicBezTo>
                  <a:cubicBezTo>
                    <a:pt x="2105" y="6129"/>
                    <a:pt x="2113" y="6129"/>
                    <a:pt x="2113" y="6122"/>
                  </a:cubicBezTo>
                  <a:cubicBezTo>
                    <a:pt x="2113" y="6114"/>
                    <a:pt x="2113" y="6107"/>
                    <a:pt x="2113" y="6099"/>
                  </a:cubicBezTo>
                  <a:cubicBezTo>
                    <a:pt x="2113" y="6069"/>
                    <a:pt x="2113" y="6047"/>
                    <a:pt x="2113" y="6024"/>
                  </a:cubicBezTo>
                  <a:cubicBezTo>
                    <a:pt x="2113" y="5957"/>
                    <a:pt x="2105" y="5920"/>
                    <a:pt x="2091" y="5860"/>
                  </a:cubicBezTo>
                  <a:cubicBezTo>
                    <a:pt x="2075" y="5762"/>
                    <a:pt x="2075" y="5710"/>
                    <a:pt x="2061" y="5620"/>
                  </a:cubicBezTo>
                  <a:cubicBezTo>
                    <a:pt x="2046" y="5552"/>
                    <a:pt x="2031" y="5515"/>
                    <a:pt x="2008" y="5455"/>
                  </a:cubicBezTo>
                  <a:cubicBezTo>
                    <a:pt x="1986" y="5395"/>
                    <a:pt x="1986" y="5357"/>
                    <a:pt x="1978" y="5290"/>
                  </a:cubicBezTo>
                  <a:cubicBezTo>
                    <a:pt x="1978" y="5260"/>
                    <a:pt x="1971" y="5245"/>
                    <a:pt x="1971" y="5208"/>
                  </a:cubicBezTo>
                  <a:cubicBezTo>
                    <a:pt x="1971" y="5155"/>
                    <a:pt x="1978" y="5118"/>
                    <a:pt x="1993" y="5065"/>
                  </a:cubicBezTo>
                  <a:cubicBezTo>
                    <a:pt x="2023" y="4983"/>
                    <a:pt x="2046" y="4938"/>
                    <a:pt x="2105" y="4870"/>
                  </a:cubicBezTo>
                  <a:cubicBezTo>
                    <a:pt x="2121" y="4849"/>
                    <a:pt x="2143" y="4849"/>
                    <a:pt x="2165" y="4826"/>
                  </a:cubicBezTo>
                  <a:cubicBezTo>
                    <a:pt x="2165" y="4819"/>
                    <a:pt x="2165" y="4811"/>
                    <a:pt x="2165" y="4804"/>
                  </a:cubicBezTo>
                  <a:cubicBezTo>
                    <a:pt x="2165" y="4789"/>
                    <a:pt x="2158" y="4781"/>
                    <a:pt x="2151" y="4774"/>
                  </a:cubicBezTo>
                  <a:cubicBezTo>
                    <a:pt x="2143" y="4766"/>
                    <a:pt x="2151" y="4759"/>
                    <a:pt x="2143" y="4759"/>
                  </a:cubicBezTo>
                  <a:cubicBezTo>
                    <a:pt x="2135" y="4759"/>
                    <a:pt x="2128" y="4759"/>
                    <a:pt x="2121" y="4751"/>
                  </a:cubicBezTo>
                  <a:cubicBezTo>
                    <a:pt x="2128" y="4729"/>
                    <a:pt x="2158" y="4714"/>
                    <a:pt x="2188" y="4714"/>
                  </a:cubicBezTo>
                  <a:cubicBezTo>
                    <a:pt x="2225" y="4714"/>
                    <a:pt x="2240" y="4729"/>
                    <a:pt x="2278" y="4751"/>
                  </a:cubicBezTo>
                  <a:cubicBezTo>
                    <a:pt x="2278" y="4729"/>
                    <a:pt x="2285" y="4714"/>
                    <a:pt x="2293" y="4699"/>
                  </a:cubicBezTo>
                  <a:cubicBezTo>
                    <a:pt x="2300" y="4692"/>
                    <a:pt x="2308" y="4684"/>
                    <a:pt x="2315" y="4676"/>
                  </a:cubicBezTo>
                  <a:cubicBezTo>
                    <a:pt x="2338" y="4676"/>
                    <a:pt x="2353" y="4684"/>
                    <a:pt x="2368" y="4684"/>
                  </a:cubicBezTo>
                  <a:cubicBezTo>
                    <a:pt x="2420" y="4684"/>
                    <a:pt x="2443" y="4669"/>
                    <a:pt x="2495" y="4669"/>
                  </a:cubicBezTo>
                  <a:cubicBezTo>
                    <a:pt x="2503" y="4669"/>
                    <a:pt x="2510" y="4669"/>
                    <a:pt x="2510" y="4676"/>
                  </a:cubicBezTo>
                  <a:cubicBezTo>
                    <a:pt x="2518" y="4692"/>
                    <a:pt x="2518" y="4706"/>
                    <a:pt x="2525" y="4706"/>
                  </a:cubicBezTo>
                  <a:cubicBezTo>
                    <a:pt x="2540" y="4706"/>
                    <a:pt x="2540" y="4692"/>
                    <a:pt x="2555" y="4692"/>
                  </a:cubicBezTo>
                  <a:cubicBezTo>
                    <a:pt x="2555" y="4692"/>
                    <a:pt x="2563" y="4699"/>
                    <a:pt x="2570" y="4699"/>
                  </a:cubicBezTo>
                  <a:cubicBezTo>
                    <a:pt x="2570" y="4714"/>
                    <a:pt x="2555" y="4721"/>
                    <a:pt x="2570" y="4736"/>
                  </a:cubicBezTo>
                  <a:cubicBezTo>
                    <a:pt x="2570" y="4744"/>
                    <a:pt x="2578" y="4751"/>
                    <a:pt x="2585" y="4759"/>
                  </a:cubicBezTo>
                  <a:cubicBezTo>
                    <a:pt x="2615" y="4789"/>
                    <a:pt x="2630" y="4819"/>
                    <a:pt x="2668" y="4834"/>
                  </a:cubicBezTo>
                  <a:cubicBezTo>
                    <a:pt x="2675" y="4826"/>
                    <a:pt x="2675" y="4819"/>
                    <a:pt x="2675" y="4811"/>
                  </a:cubicBezTo>
                  <a:cubicBezTo>
                    <a:pt x="2675" y="4789"/>
                    <a:pt x="2660" y="4774"/>
                    <a:pt x="2660" y="4751"/>
                  </a:cubicBezTo>
                  <a:cubicBezTo>
                    <a:pt x="2660" y="4736"/>
                    <a:pt x="2668" y="4721"/>
                    <a:pt x="2660" y="4714"/>
                  </a:cubicBezTo>
                  <a:cubicBezTo>
                    <a:pt x="2652" y="4692"/>
                    <a:pt x="2638" y="4692"/>
                    <a:pt x="2630" y="4676"/>
                  </a:cubicBezTo>
                  <a:cubicBezTo>
                    <a:pt x="2630" y="4616"/>
                    <a:pt x="2630" y="4616"/>
                    <a:pt x="2630" y="4616"/>
                  </a:cubicBezTo>
                  <a:cubicBezTo>
                    <a:pt x="2652" y="4579"/>
                    <a:pt x="2652" y="4579"/>
                    <a:pt x="2652" y="4579"/>
                  </a:cubicBezTo>
                  <a:cubicBezTo>
                    <a:pt x="2652" y="4572"/>
                    <a:pt x="2645" y="4564"/>
                    <a:pt x="2645" y="4549"/>
                  </a:cubicBezTo>
                  <a:cubicBezTo>
                    <a:pt x="2652" y="4549"/>
                    <a:pt x="2660" y="4557"/>
                    <a:pt x="2668" y="4549"/>
                  </a:cubicBezTo>
                  <a:cubicBezTo>
                    <a:pt x="2675" y="4542"/>
                    <a:pt x="2668" y="4534"/>
                    <a:pt x="2668" y="4519"/>
                  </a:cubicBezTo>
                  <a:cubicBezTo>
                    <a:pt x="2668" y="4512"/>
                    <a:pt x="2668" y="4497"/>
                    <a:pt x="2660" y="4489"/>
                  </a:cubicBezTo>
                  <a:cubicBezTo>
                    <a:pt x="2645" y="4489"/>
                    <a:pt x="2638" y="4489"/>
                    <a:pt x="2623" y="4489"/>
                  </a:cubicBezTo>
                  <a:cubicBezTo>
                    <a:pt x="2623" y="4452"/>
                    <a:pt x="2623" y="4452"/>
                    <a:pt x="2623" y="4452"/>
                  </a:cubicBezTo>
                  <a:cubicBezTo>
                    <a:pt x="2615" y="4452"/>
                    <a:pt x="2608" y="4452"/>
                    <a:pt x="2600" y="4444"/>
                  </a:cubicBezTo>
                  <a:cubicBezTo>
                    <a:pt x="2608" y="4422"/>
                    <a:pt x="2623" y="4414"/>
                    <a:pt x="2638" y="4399"/>
                  </a:cubicBezTo>
                  <a:cubicBezTo>
                    <a:pt x="2638" y="4392"/>
                    <a:pt x="2645" y="4392"/>
                    <a:pt x="2645" y="4384"/>
                  </a:cubicBezTo>
                  <a:cubicBezTo>
                    <a:pt x="2645" y="4377"/>
                    <a:pt x="2660" y="4384"/>
                    <a:pt x="2660" y="4377"/>
                  </a:cubicBezTo>
                  <a:cubicBezTo>
                    <a:pt x="2660" y="4347"/>
                    <a:pt x="2645" y="4324"/>
                    <a:pt x="2615" y="4324"/>
                  </a:cubicBezTo>
                  <a:cubicBezTo>
                    <a:pt x="2608" y="4324"/>
                    <a:pt x="2600" y="4324"/>
                    <a:pt x="2593" y="4324"/>
                  </a:cubicBezTo>
                  <a:cubicBezTo>
                    <a:pt x="2593" y="4317"/>
                    <a:pt x="2585" y="4317"/>
                    <a:pt x="2585" y="4309"/>
                  </a:cubicBezTo>
                  <a:cubicBezTo>
                    <a:pt x="2585" y="4287"/>
                    <a:pt x="2608" y="4287"/>
                    <a:pt x="2623" y="4272"/>
                  </a:cubicBezTo>
                  <a:cubicBezTo>
                    <a:pt x="2645" y="4257"/>
                    <a:pt x="2652" y="4242"/>
                    <a:pt x="2668" y="4227"/>
                  </a:cubicBezTo>
                  <a:cubicBezTo>
                    <a:pt x="2682" y="4212"/>
                    <a:pt x="2698" y="4197"/>
                    <a:pt x="2698" y="4174"/>
                  </a:cubicBezTo>
                  <a:cubicBezTo>
                    <a:pt x="2698" y="4159"/>
                    <a:pt x="2682" y="4144"/>
                    <a:pt x="2668" y="4137"/>
                  </a:cubicBezTo>
                  <a:cubicBezTo>
                    <a:pt x="2675" y="4114"/>
                    <a:pt x="2690" y="4099"/>
                    <a:pt x="2705" y="4077"/>
                  </a:cubicBezTo>
                  <a:cubicBezTo>
                    <a:pt x="2712" y="4069"/>
                    <a:pt x="2720" y="4062"/>
                    <a:pt x="2720" y="4055"/>
                  </a:cubicBezTo>
                  <a:cubicBezTo>
                    <a:pt x="2728" y="4047"/>
                    <a:pt x="2735" y="4047"/>
                    <a:pt x="2735" y="4047"/>
                  </a:cubicBezTo>
                  <a:cubicBezTo>
                    <a:pt x="2750" y="4032"/>
                    <a:pt x="2750" y="4017"/>
                    <a:pt x="2750" y="4002"/>
                  </a:cubicBezTo>
                  <a:cubicBezTo>
                    <a:pt x="2750" y="3980"/>
                    <a:pt x="2742" y="3972"/>
                    <a:pt x="2742" y="3950"/>
                  </a:cubicBezTo>
                  <a:cubicBezTo>
                    <a:pt x="2758" y="3957"/>
                    <a:pt x="2758" y="3957"/>
                    <a:pt x="2758" y="3957"/>
                  </a:cubicBezTo>
                  <a:cubicBezTo>
                    <a:pt x="2765" y="3980"/>
                    <a:pt x="2765" y="4002"/>
                    <a:pt x="2780" y="4017"/>
                  </a:cubicBezTo>
                  <a:cubicBezTo>
                    <a:pt x="2787" y="4002"/>
                    <a:pt x="2787" y="3995"/>
                    <a:pt x="2795" y="3980"/>
                  </a:cubicBezTo>
                  <a:cubicBezTo>
                    <a:pt x="2802" y="3987"/>
                    <a:pt x="2802" y="3995"/>
                    <a:pt x="2817" y="3995"/>
                  </a:cubicBezTo>
                  <a:cubicBezTo>
                    <a:pt x="2817" y="3942"/>
                    <a:pt x="2817" y="3942"/>
                    <a:pt x="2817" y="3942"/>
                  </a:cubicBezTo>
                  <a:cubicBezTo>
                    <a:pt x="2817" y="3935"/>
                    <a:pt x="2802" y="3927"/>
                    <a:pt x="2802" y="3912"/>
                  </a:cubicBezTo>
                  <a:cubicBezTo>
                    <a:pt x="2802" y="3897"/>
                    <a:pt x="2817" y="3882"/>
                    <a:pt x="2817" y="3867"/>
                  </a:cubicBezTo>
                  <a:cubicBezTo>
                    <a:pt x="2817" y="3837"/>
                    <a:pt x="2795" y="3830"/>
                    <a:pt x="2787" y="3800"/>
                  </a:cubicBezTo>
                  <a:cubicBezTo>
                    <a:pt x="2810" y="3800"/>
                    <a:pt x="2825" y="3800"/>
                    <a:pt x="2847" y="3800"/>
                  </a:cubicBezTo>
                  <a:cubicBezTo>
                    <a:pt x="2855" y="3830"/>
                    <a:pt x="2855" y="3852"/>
                    <a:pt x="2870" y="3875"/>
                  </a:cubicBezTo>
                  <a:cubicBezTo>
                    <a:pt x="2885" y="3875"/>
                    <a:pt x="2885" y="3875"/>
                    <a:pt x="2885" y="3875"/>
                  </a:cubicBezTo>
                  <a:cubicBezTo>
                    <a:pt x="2892" y="3852"/>
                    <a:pt x="2885" y="3837"/>
                    <a:pt x="2892" y="3822"/>
                  </a:cubicBezTo>
                  <a:cubicBezTo>
                    <a:pt x="2900" y="3815"/>
                    <a:pt x="2915" y="3807"/>
                    <a:pt x="2915" y="3800"/>
                  </a:cubicBezTo>
                  <a:cubicBezTo>
                    <a:pt x="2915" y="3785"/>
                    <a:pt x="2900" y="3777"/>
                    <a:pt x="2900" y="3762"/>
                  </a:cubicBezTo>
                  <a:cubicBezTo>
                    <a:pt x="2900" y="3747"/>
                    <a:pt x="2915" y="3755"/>
                    <a:pt x="2922" y="3740"/>
                  </a:cubicBezTo>
                  <a:cubicBezTo>
                    <a:pt x="2945" y="3695"/>
                    <a:pt x="2900" y="3755"/>
                    <a:pt x="2952" y="3755"/>
                  </a:cubicBezTo>
                  <a:cubicBezTo>
                    <a:pt x="2975" y="3755"/>
                    <a:pt x="2982" y="3740"/>
                    <a:pt x="2997" y="3740"/>
                  </a:cubicBezTo>
                  <a:cubicBezTo>
                    <a:pt x="3027" y="3740"/>
                    <a:pt x="3027" y="3740"/>
                    <a:pt x="3027" y="3740"/>
                  </a:cubicBezTo>
                  <a:cubicBezTo>
                    <a:pt x="3035" y="3740"/>
                    <a:pt x="3035" y="3740"/>
                    <a:pt x="3035" y="3740"/>
                  </a:cubicBezTo>
                  <a:cubicBezTo>
                    <a:pt x="3027" y="3717"/>
                    <a:pt x="3027" y="3717"/>
                    <a:pt x="3027" y="3717"/>
                  </a:cubicBezTo>
                  <a:cubicBezTo>
                    <a:pt x="3035" y="3710"/>
                    <a:pt x="3042" y="3717"/>
                    <a:pt x="3042" y="3717"/>
                  </a:cubicBezTo>
                  <a:cubicBezTo>
                    <a:pt x="3050" y="3710"/>
                    <a:pt x="3042" y="3702"/>
                    <a:pt x="3050" y="3702"/>
                  </a:cubicBezTo>
                  <a:cubicBezTo>
                    <a:pt x="3027" y="3680"/>
                    <a:pt x="3012" y="3672"/>
                    <a:pt x="3012" y="3642"/>
                  </a:cubicBezTo>
                  <a:cubicBezTo>
                    <a:pt x="3012" y="3635"/>
                    <a:pt x="3012" y="3627"/>
                    <a:pt x="3020" y="3620"/>
                  </a:cubicBezTo>
                  <a:cubicBezTo>
                    <a:pt x="3035" y="3627"/>
                    <a:pt x="3042" y="3635"/>
                    <a:pt x="3050" y="3642"/>
                  </a:cubicBezTo>
                  <a:cubicBezTo>
                    <a:pt x="3057" y="3650"/>
                    <a:pt x="3057" y="3665"/>
                    <a:pt x="3072" y="3665"/>
                  </a:cubicBezTo>
                  <a:cubicBezTo>
                    <a:pt x="3080" y="3665"/>
                    <a:pt x="3080" y="3665"/>
                    <a:pt x="3087" y="3665"/>
                  </a:cubicBezTo>
                  <a:cubicBezTo>
                    <a:pt x="3087" y="3650"/>
                    <a:pt x="3095" y="3642"/>
                    <a:pt x="3095" y="3635"/>
                  </a:cubicBezTo>
                  <a:cubicBezTo>
                    <a:pt x="3095" y="3605"/>
                    <a:pt x="3065" y="3590"/>
                    <a:pt x="3035" y="3575"/>
                  </a:cubicBezTo>
                  <a:cubicBezTo>
                    <a:pt x="3042" y="3567"/>
                    <a:pt x="3042" y="3560"/>
                    <a:pt x="3042" y="3560"/>
                  </a:cubicBezTo>
                  <a:cubicBezTo>
                    <a:pt x="3072" y="3560"/>
                    <a:pt x="3110" y="3552"/>
                    <a:pt x="3110" y="3522"/>
                  </a:cubicBezTo>
                  <a:cubicBezTo>
                    <a:pt x="3110" y="3515"/>
                    <a:pt x="3110" y="3515"/>
                    <a:pt x="3102" y="3507"/>
                  </a:cubicBezTo>
                  <a:cubicBezTo>
                    <a:pt x="3095" y="3507"/>
                    <a:pt x="3050" y="3500"/>
                    <a:pt x="3080" y="3507"/>
                  </a:cubicBezTo>
                  <a:cubicBezTo>
                    <a:pt x="3095" y="3492"/>
                    <a:pt x="3102" y="3477"/>
                    <a:pt x="3117" y="3470"/>
                  </a:cubicBezTo>
                  <a:cubicBezTo>
                    <a:pt x="3125" y="3470"/>
                    <a:pt x="3125" y="3470"/>
                    <a:pt x="3132" y="3470"/>
                  </a:cubicBezTo>
                  <a:cubicBezTo>
                    <a:pt x="3140" y="3463"/>
                    <a:pt x="3147" y="3447"/>
                    <a:pt x="3155" y="3433"/>
                  </a:cubicBezTo>
                  <a:cubicBezTo>
                    <a:pt x="3140" y="3433"/>
                    <a:pt x="3140" y="3433"/>
                    <a:pt x="3125" y="3433"/>
                  </a:cubicBezTo>
                  <a:lnTo>
                    <a:pt x="3117" y="3440"/>
                  </a:lnTo>
                  <a:cubicBezTo>
                    <a:pt x="3110" y="3440"/>
                    <a:pt x="3095" y="3440"/>
                    <a:pt x="3095" y="3433"/>
                  </a:cubicBezTo>
                  <a:lnTo>
                    <a:pt x="3102" y="3425"/>
                  </a:lnTo>
                  <a:cubicBezTo>
                    <a:pt x="3102" y="3417"/>
                    <a:pt x="3102" y="3410"/>
                    <a:pt x="3095" y="3395"/>
                  </a:cubicBezTo>
                  <a:cubicBezTo>
                    <a:pt x="3110" y="3395"/>
                    <a:pt x="3110" y="3395"/>
                    <a:pt x="3117" y="3387"/>
                  </a:cubicBezTo>
                  <a:cubicBezTo>
                    <a:pt x="3117" y="3387"/>
                    <a:pt x="3117" y="3380"/>
                    <a:pt x="3117" y="3373"/>
                  </a:cubicBezTo>
                  <a:cubicBezTo>
                    <a:pt x="3110" y="3373"/>
                    <a:pt x="3102" y="3373"/>
                    <a:pt x="3102" y="3365"/>
                  </a:cubicBezTo>
                  <a:cubicBezTo>
                    <a:pt x="3102" y="3357"/>
                    <a:pt x="3110" y="3357"/>
                    <a:pt x="3110" y="3357"/>
                  </a:cubicBezTo>
                  <a:cubicBezTo>
                    <a:pt x="3147" y="3343"/>
                    <a:pt x="3170" y="3335"/>
                    <a:pt x="3185" y="3298"/>
                  </a:cubicBezTo>
                  <a:cubicBezTo>
                    <a:pt x="3170" y="3305"/>
                    <a:pt x="3162" y="3305"/>
                    <a:pt x="3147" y="3305"/>
                  </a:cubicBezTo>
                  <a:cubicBezTo>
                    <a:pt x="3132" y="3305"/>
                    <a:pt x="3125" y="3320"/>
                    <a:pt x="3110" y="3320"/>
                  </a:cubicBezTo>
                  <a:cubicBezTo>
                    <a:pt x="3102" y="3320"/>
                    <a:pt x="3102" y="3313"/>
                    <a:pt x="3095" y="3313"/>
                  </a:cubicBezTo>
                  <a:cubicBezTo>
                    <a:pt x="3102" y="3298"/>
                    <a:pt x="3110" y="3290"/>
                    <a:pt x="3125" y="3283"/>
                  </a:cubicBezTo>
                  <a:cubicBezTo>
                    <a:pt x="3140" y="3275"/>
                    <a:pt x="3162" y="3275"/>
                    <a:pt x="3162" y="3260"/>
                  </a:cubicBezTo>
                  <a:cubicBezTo>
                    <a:pt x="3162" y="3253"/>
                    <a:pt x="3155" y="3245"/>
                    <a:pt x="3155" y="3245"/>
                  </a:cubicBezTo>
                  <a:cubicBezTo>
                    <a:pt x="3162" y="3238"/>
                    <a:pt x="3170" y="3230"/>
                    <a:pt x="3170" y="3223"/>
                  </a:cubicBezTo>
                  <a:cubicBezTo>
                    <a:pt x="3177" y="3215"/>
                    <a:pt x="3170" y="3200"/>
                    <a:pt x="3177" y="3200"/>
                  </a:cubicBezTo>
                  <a:cubicBezTo>
                    <a:pt x="3192" y="3185"/>
                    <a:pt x="3207" y="3193"/>
                    <a:pt x="3215" y="3185"/>
                  </a:cubicBezTo>
                  <a:cubicBezTo>
                    <a:pt x="3229" y="3178"/>
                    <a:pt x="3237" y="3178"/>
                    <a:pt x="3245" y="3170"/>
                  </a:cubicBezTo>
                  <a:cubicBezTo>
                    <a:pt x="3252" y="3170"/>
                    <a:pt x="3260" y="3170"/>
                    <a:pt x="3260" y="3163"/>
                  </a:cubicBezTo>
                  <a:cubicBezTo>
                    <a:pt x="3260" y="3155"/>
                    <a:pt x="3260" y="3148"/>
                    <a:pt x="3260" y="3140"/>
                  </a:cubicBezTo>
                  <a:cubicBezTo>
                    <a:pt x="3260" y="3133"/>
                    <a:pt x="3267" y="3125"/>
                    <a:pt x="3267" y="3110"/>
                  </a:cubicBezTo>
                  <a:lnTo>
                    <a:pt x="3267" y="3103"/>
                  </a:lnTo>
                  <a:cubicBezTo>
                    <a:pt x="3229" y="3118"/>
                    <a:pt x="3207" y="3133"/>
                    <a:pt x="3162" y="3140"/>
                  </a:cubicBezTo>
                  <a:cubicBezTo>
                    <a:pt x="3155" y="3125"/>
                    <a:pt x="3155" y="3125"/>
                    <a:pt x="3155" y="3125"/>
                  </a:cubicBezTo>
                  <a:cubicBezTo>
                    <a:pt x="3162" y="3110"/>
                    <a:pt x="3162" y="3095"/>
                    <a:pt x="3177" y="3088"/>
                  </a:cubicBezTo>
                  <a:cubicBezTo>
                    <a:pt x="3192" y="3073"/>
                    <a:pt x="3207" y="3073"/>
                    <a:pt x="3229" y="3065"/>
                  </a:cubicBezTo>
                  <a:cubicBezTo>
                    <a:pt x="3252" y="3058"/>
                    <a:pt x="3252" y="3035"/>
                    <a:pt x="3267" y="3013"/>
                  </a:cubicBezTo>
                  <a:cubicBezTo>
                    <a:pt x="3275" y="2998"/>
                    <a:pt x="3275" y="2990"/>
                    <a:pt x="3275" y="2975"/>
                  </a:cubicBezTo>
                  <a:cubicBezTo>
                    <a:pt x="3275" y="2960"/>
                    <a:pt x="3267" y="2945"/>
                    <a:pt x="3260" y="2938"/>
                  </a:cubicBezTo>
                  <a:cubicBezTo>
                    <a:pt x="3252" y="2930"/>
                    <a:pt x="3237" y="2930"/>
                    <a:pt x="3237" y="2923"/>
                  </a:cubicBezTo>
                  <a:cubicBezTo>
                    <a:pt x="3229" y="2908"/>
                    <a:pt x="3229" y="2900"/>
                    <a:pt x="3229" y="2893"/>
                  </a:cubicBezTo>
                  <a:cubicBezTo>
                    <a:pt x="3229" y="2840"/>
                    <a:pt x="3229" y="2840"/>
                    <a:pt x="3229" y="2840"/>
                  </a:cubicBezTo>
                  <a:cubicBezTo>
                    <a:pt x="3222" y="2848"/>
                    <a:pt x="3222" y="2848"/>
                    <a:pt x="3222" y="2848"/>
                  </a:cubicBezTo>
                  <a:cubicBezTo>
                    <a:pt x="3200" y="2886"/>
                    <a:pt x="3185" y="2900"/>
                    <a:pt x="3170" y="2938"/>
                  </a:cubicBezTo>
                  <a:cubicBezTo>
                    <a:pt x="3155" y="2938"/>
                    <a:pt x="3155" y="2938"/>
                    <a:pt x="3155" y="2938"/>
                  </a:cubicBezTo>
                  <a:cubicBezTo>
                    <a:pt x="3155" y="2900"/>
                    <a:pt x="3170" y="2878"/>
                    <a:pt x="3185" y="2848"/>
                  </a:cubicBezTo>
                  <a:cubicBezTo>
                    <a:pt x="3200" y="2826"/>
                    <a:pt x="3200" y="2810"/>
                    <a:pt x="3200" y="2781"/>
                  </a:cubicBezTo>
                  <a:cubicBezTo>
                    <a:pt x="3207" y="2751"/>
                    <a:pt x="3215" y="2736"/>
                    <a:pt x="3215" y="2706"/>
                  </a:cubicBezTo>
                  <a:cubicBezTo>
                    <a:pt x="3215" y="2668"/>
                    <a:pt x="3200" y="2653"/>
                    <a:pt x="3200" y="2623"/>
                  </a:cubicBezTo>
                  <a:cubicBezTo>
                    <a:pt x="3200" y="2556"/>
                    <a:pt x="3200" y="2556"/>
                    <a:pt x="3200" y="2556"/>
                  </a:cubicBezTo>
                  <a:cubicBezTo>
                    <a:pt x="3147" y="2428"/>
                    <a:pt x="3147" y="2428"/>
                    <a:pt x="3147" y="2428"/>
                  </a:cubicBezTo>
                  <a:cubicBezTo>
                    <a:pt x="3155" y="2391"/>
                    <a:pt x="3170" y="2376"/>
                    <a:pt x="3170" y="2338"/>
                  </a:cubicBezTo>
                  <a:cubicBezTo>
                    <a:pt x="3170" y="2316"/>
                    <a:pt x="3155" y="2316"/>
                    <a:pt x="3140" y="2308"/>
                  </a:cubicBezTo>
                  <a:cubicBezTo>
                    <a:pt x="3117" y="2293"/>
                    <a:pt x="3110" y="2278"/>
                    <a:pt x="3087" y="2263"/>
                  </a:cubicBezTo>
                  <a:cubicBezTo>
                    <a:pt x="3065" y="2241"/>
                    <a:pt x="3057" y="2226"/>
                    <a:pt x="3042" y="2204"/>
                  </a:cubicBezTo>
                  <a:cubicBezTo>
                    <a:pt x="3035" y="2181"/>
                    <a:pt x="3027" y="2174"/>
                    <a:pt x="3027" y="2151"/>
                  </a:cubicBezTo>
                  <a:cubicBezTo>
                    <a:pt x="3027" y="2144"/>
                    <a:pt x="3020" y="2136"/>
                    <a:pt x="3027" y="2128"/>
                  </a:cubicBezTo>
                  <a:cubicBezTo>
                    <a:pt x="3035" y="2121"/>
                    <a:pt x="3042" y="2114"/>
                    <a:pt x="3050" y="2114"/>
                  </a:cubicBezTo>
                  <a:cubicBezTo>
                    <a:pt x="3065" y="2106"/>
                    <a:pt x="3065" y="2091"/>
                    <a:pt x="3065" y="2076"/>
                  </a:cubicBezTo>
                  <a:cubicBezTo>
                    <a:pt x="3065" y="2069"/>
                    <a:pt x="3065" y="2061"/>
                    <a:pt x="3057" y="2061"/>
                  </a:cubicBezTo>
                  <a:cubicBezTo>
                    <a:pt x="3057" y="2061"/>
                    <a:pt x="3050" y="2061"/>
                    <a:pt x="3042" y="2061"/>
                  </a:cubicBezTo>
                  <a:cubicBezTo>
                    <a:pt x="3020" y="2046"/>
                    <a:pt x="3005" y="2039"/>
                    <a:pt x="2990" y="2016"/>
                  </a:cubicBezTo>
                  <a:cubicBezTo>
                    <a:pt x="2990" y="2009"/>
                    <a:pt x="2990" y="2001"/>
                    <a:pt x="2997" y="2001"/>
                  </a:cubicBezTo>
                  <a:cubicBezTo>
                    <a:pt x="3005" y="1994"/>
                    <a:pt x="3027" y="1994"/>
                    <a:pt x="3027" y="1979"/>
                  </a:cubicBezTo>
                  <a:cubicBezTo>
                    <a:pt x="3027" y="1949"/>
                    <a:pt x="3005" y="1934"/>
                    <a:pt x="2990" y="1911"/>
                  </a:cubicBezTo>
                  <a:cubicBezTo>
                    <a:pt x="2982" y="1896"/>
                    <a:pt x="2967" y="1881"/>
                    <a:pt x="2960" y="1859"/>
                  </a:cubicBezTo>
                  <a:cubicBezTo>
                    <a:pt x="2960" y="1859"/>
                    <a:pt x="2960" y="1851"/>
                    <a:pt x="2952" y="1851"/>
                  </a:cubicBezTo>
                  <a:cubicBezTo>
                    <a:pt x="2937" y="1829"/>
                    <a:pt x="2922" y="1821"/>
                    <a:pt x="2907" y="1799"/>
                  </a:cubicBezTo>
                  <a:cubicBezTo>
                    <a:pt x="2892" y="1776"/>
                    <a:pt x="2885" y="1761"/>
                    <a:pt x="2870" y="1739"/>
                  </a:cubicBezTo>
                  <a:cubicBezTo>
                    <a:pt x="2847" y="1701"/>
                    <a:pt x="2840" y="1679"/>
                    <a:pt x="2825" y="1641"/>
                  </a:cubicBezTo>
                  <a:cubicBezTo>
                    <a:pt x="2810" y="1604"/>
                    <a:pt x="2802" y="1574"/>
                    <a:pt x="2772" y="1552"/>
                  </a:cubicBezTo>
                  <a:cubicBezTo>
                    <a:pt x="2750" y="1536"/>
                    <a:pt x="2728" y="1544"/>
                    <a:pt x="2705" y="1529"/>
                  </a:cubicBezTo>
                  <a:cubicBezTo>
                    <a:pt x="2652" y="1529"/>
                    <a:pt x="2630" y="1484"/>
                    <a:pt x="2608" y="1439"/>
                  </a:cubicBezTo>
                  <a:cubicBezTo>
                    <a:pt x="2585" y="1387"/>
                    <a:pt x="2578" y="1357"/>
                    <a:pt x="2570" y="1297"/>
                  </a:cubicBezTo>
                  <a:cubicBezTo>
                    <a:pt x="2555" y="1244"/>
                    <a:pt x="2548" y="1207"/>
                    <a:pt x="2540" y="1154"/>
                  </a:cubicBezTo>
                  <a:cubicBezTo>
                    <a:pt x="2533" y="1132"/>
                    <a:pt x="2525" y="1124"/>
                    <a:pt x="2525" y="1102"/>
                  </a:cubicBezTo>
                  <a:cubicBezTo>
                    <a:pt x="2518" y="1072"/>
                    <a:pt x="2518" y="1057"/>
                    <a:pt x="2518" y="1027"/>
                  </a:cubicBezTo>
                  <a:cubicBezTo>
                    <a:pt x="2510" y="945"/>
                    <a:pt x="2510" y="899"/>
                    <a:pt x="2510" y="817"/>
                  </a:cubicBezTo>
                  <a:cubicBezTo>
                    <a:pt x="2510" y="742"/>
                    <a:pt x="2510" y="697"/>
                    <a:pt x="2518" y="622"/>
                  </a:cubicBezTo>
                  <a:cubicBezTo>
                    <a:pt x="2525" y="585"/>
                    <a:pt x="2525" y="570"/>
                    <a:pt x="2525" y="532"/>
                  </a:cubicBezTo>
                  <a:cubicBezTo>
                    <a:pt x="2525" y="480"/>
                    <a:pt x="2533" y="450"/>
                    <a:pt x="2548" y="398"/>
                  </a:cubicBezTo>
                  <a:cubicBezTo>
                    <a:pt x="2555" y="352"/>
                    <a:pt x="2563" y="323"/>
                    <a:pt x="2578" y="285"/>
                  </a:cubicBezTo>
                  <a:cubicBezTo>
                    <a:pt x="2585" y="270"/>
                    <a:pt x="2593" y="263"/>
                    <a:pt x="2593" y="248"/>
                  </a:cubicBezTo>
                  <a:cubicBezTo>
                    <a:pt x="2593" y="173"/>
                    <a:pt x="2593" y="173"/>
                    <a:pt x="2593" y="173"/>
                  </a:cubicBezTo>
                  <a:cubicBezTo>
                    <a:pt x="2585" y="180"/>
                    <a:pt x="2578" y="188"/>
                    <a:pt x="2570" y="195"/>
                  </a:cubicBezTo>
                  <a:cubicBezTo>
                    <a:pt x="2548" y="218"/>
                    <a:pt x="2533" y="225"/>
                    <a:pt x="2510" y="240"/>
                  </a:cubicBezTo>
                  <a:cubicBezTo>
                    <a:pt x="2473" y="263"/>
                    <a:pt x="2458" y="293"/>
                    <a:pt x="2420" y="293"/>
                  </a:cubicBezTo>
                  <a:cubicBezTo>
                    <a:pt x="2383" y="293"/>
                    <a:pt x="2368" y="270"/>
                    <a:pt x="2338" y="248"/>
                  </a:cubicBezTo>
                  <a:cubicBezTo>
                    <a:pt x="2308" y="240"/>
                    <a:pt x="2293" y="233"/>
                    <a:pt x="2270" y="210"/>
                  </a:cubicBezTo>
                  <a:lnTo>
                    <a:pt x="2263" y="203"/>
                  </a:lnTo>
                  <a:cubicBezTo>
                    <a:pt x="2225" y="165"/>
                    <a:pt x="2203" y="128"/>
                    <a:pt x="2165" y="98"/>
                  </a:cubicBezTo>
                  <a:cubicBezTo>
                    <a:pt x="2135" y="98"/>
                    <a:pt x="2113" y="98"/>
                    <a:pt x="2091" y="90"/>
                  </a:cubicBezTo>
                  <a:cubicBezTo>
                    <a:pt x="2068" y="83"/>
                    <a:pt x="2061" y="68"/>
                    <a:pt x="2046" y="53"/>
                  </a:cubicBezTo>
                  <a:cubicBezTo>
                    <a:pt x="2016" y="38"/>
                    <a:pt x="1993" y="23"/>
                    <a:pt x="1971" y="0"/>
                  </a:cubicBezTo>
                  <a:cubicBezTo>
                    <a:pt x="1971" y="15"/>
                    <a:pt x="1963" y="23"/>
                    <a:pt x="1963" y="38"/>
                  </a:cubicBezTo>
                  <a:cubicBezTo>
                    <a:pt x="1963" y="53"/>
                    <a:pt x="1963" y="60"/>
                    <a:pt x="1963" y="75"/>
                  </a:cubicBezTo>
                  <a:cubicBezTo>
                    <a:pt x="1956" y="105"/>
                    <a:pt x="1933" y="120"/>
                    <a:pt x="1911" y="150"/>
                  </a:cubicBezTo>
                  <a:cubicBezTo>
                    <a:pt x="1896" y="165"/>
                    <a:pt x="1888" y="173"/>
                    <a:pt x="1881" y="195"/>
                  </a:cubicBezTo>
                  <a:cubicBezTo>
                    <a:pt x="1881" y="210"/>
                    <a:pt x="1881" y="218"/>
                    <a:pt x="1881" y="233"/>
                  </a:cubicBezTo>
                  <a:cubicBezTo>
                    <a:pt x="1873" y="263"/>
                    <a:pt x="1866" y="278"/>
                    <a:pt x="1858" y="300"/>
                  </a:cubicBezTo>
                  <a:cubicBezTo>
                    <a:pt x="1851" y="308"/>
                    <a:pt x="1843" y="315"/>
                    <a:pt x="1843" y="323"/>
                  </a:cubicBezTo>
                  <a:cubicBezTo>
                    <a:pt x="1836" y="352"/>
                    <a:pt x="1843" y="368"/>
                    <a:pt x="1843" y="398"/>
                  </a:cubicBezTo>
                  <a:cubicBezTo>
                    <a:pt x="1836" y="405"/>
                    <a:pt x="1836" y="412"/>
                    <a:pt x="1836" y="420"/>
                  </a:cubicBezTo>
                  <a:cubicBezTo>
                    <a:pt x="1828" y="465"/>
                    <a:pt x="1828" y="495"/>
                    <a:pt x="1821" y="532"/>
                  </a:cubicBezTo>
                  <a:cubicBezTo>
                    <a:pt x="1821" y="555"/>
                    <a:pt x="1813" y="570"/>
                    <a:pt x="1813" y="592"/>
                  </a:cubicBezTo>
                  <a:cubicBezTo>
                    <a:pt x="1813" y="607"/>
                    <a:pt x="1828" y="615"/>
                    <a:pt x="1843" y="622"/>
                  </a:cubicBezTo>
                  <a:cubicBezTo>
                    <a:pt x="2068" y="517"/>
                    <a:pt x="2068" y="517"/>
                    <a:pt x="2068" y="517"/>
                  </a:cubicBezTo>
                  <a:cubicBezTo>
                    <a:pt x="2091" y="525"/>
                    <a:pt x="2098" y="540"/>
                    <a:pt x="2121" y="540"/>
                  </a:cubicBezTo>
                  <a:cubicBezTo>
                    <a:pt x="2143" y="540"/>
                    <a:pt x="2151" y="517"/>
                    <a:pt x="2173" y="510"/>
                  </a:cubicBezTo>
                  <a:cubicBezTo>
                    <a:pt x="2188" y="495"/>
                    <a:pt x="2211" y="495"/>
                    <a:pt x="2225" y="480"/>
                  </a:cubicBezTo>
                  <a:cubicBezTo>
                    <a:pt x="2240" y="465"/>
                    <a:pt x="2233" y="442"/>
                    <a:pt x="2240" y="420"/>
                  </a:cubicBezTo>
                  <a:cubicBezTo>
                    <a:pt x="2248" y="405"/>
                    <a:pt x="2255" y="398"/>
                    <a:pt x="2263" y="398"/>
                  </a:cubicBezTo>
                  <a:cubicBezTo>
                    <a:pt x="2285" y="398"/>
                    <a:pt x="2293" y="405"/>
                    <a:pt x="2300" y="420"/>
                  </a:cubicBezTo>
                  <a:cubicBezTo>
                    <a:pt x="2323" y="442"/>
                    <a:pt x="2330" y="458"/>
                    <a:pt x="2345" y="480"/>
                  </a:cubicBezTo>
                  <a:cubicBezTo>
                    <a:pt x="2360" y="502"/>
                    <a:pt x="2368" y="510"/>
                    <a:pt x="2375" y="532"/>
                  </a:cubicBezTo>
                  <a:cubicBezTo>
                    <a:pt x="2383" y="547"/>
                    <a:pt x="2390" y="555"/>
                    <a:pt x="2390" y="577"/>
                  </a:cubicBezTo>
                  <a:cubicBezTo>
                    <a:pt x="2390" y="615"/>
                    <a:pt x="2345" y="630"/>
                    <a:pt x="2345" y="667"/>
                  </a:cubicBezTo>
                  <a:cubicBezTo>
                    <a:pt x="2345" y="787"/>
                    <a:pt x="2345" y="787"/>
                    <a:pt x="2345" y="787"/>
                  </a:cubicBezTo>
                  <a:cubicBezTo>
                    <a:pt x="2345" y="802"/>
                    <a:pt x="2338" y="810"/>
                    <a:pt x="2338" y="817"/>
                  </a:cubicBezTo>
                  <a:cubicBezTo>
                    <a:pt x="2330" y="855"/>
                    <a:pt x="2323" y="877"/>
                    <a:pt x="2315" y="907"/>
                  </a:cubicBezTo>
                  <a:cubicBezTo>
                    <a:pt x="2300" y="952"/>
                    <a:pt x="2270" y="997"/>
                    <a:pt x="2225" y="997"/>
                  </a:cubicBezTo>
                  <a:cubicBezTo>
                    <a:pt x="2211" y="997"/>
                    <a:pt x="2203" y="989"/>
                    <a:pt x="2195" y="982"/>
                  </a:cubicBezTo>
                  <a:cubicBezTo>
                    <a:pt x="2181" y="975"/>
                    <a:pt x="2165" y="967"/>
                    <a:pt x="2151" y="952"/>
                  </a:cubicBezTo>
                  <a:cubicBezTo>
                    <a:pt x="2121" y="937"/>
                    <a:pt x="2098" y="929"/>
                    <a:pt x="2068" y="907"/>
                  </a:cubicBezTo>
                  <a:cubicBezTo>
                    <a:pt x="2038" y="885"/>
                    <a:pt x="2031" y="855"/>
                    <a:pt x="1993" y="832"/>
                  </a:cubicBezTo>
                  <a:cubicBezTo>
                    <a:pt x="1978" y="817"/>
                    <a:pt x="1971" y="802"/>
                    <a:pt x="1948" y="802"/>
                  </a:cubicBezTo>
                  <a:cubicBezTo>
                    <a:pt x="1918" y="802"/>
                    <a:pt x="1926" y="840"/>
                    <a:pt x="1918" y="870"/>
                  </a:cubicBezTo>
                  <a:cubicBezTo>
                    <a:pt x="1911" y="899"/>
                    <a:pt x="1911" y="922"/>
                    <a:pt x="1896" y="952"/>
                  </a:cubicBezTo>
                  <a:cubicBezTo>
                    <a:pt x="1888" y="982"/>
                    <a:pt x="1888" y="997"/>
                    <a:pt x="1866" y="1027"/>
                  </a:cubicBezTo>
                  <a:cubicBezTo>
                    <a:pt x="1851" y="1049"/>
                    <a:pt x="1836" y="1072"/>
                    <a:pt x="1806" y="1072"/>
                  </a:cubicBezTo>
                  <a:cubicBezTo>
                    <a:pt x="1798" y="1072"/>
                    <a:pt x="1791" y="1064"/>
                    <a:pt x="1783" y="1057"/>
                  </a:cubicBezTo>
                  <a:cubicBezTo>
                    <a:pt x="1776" y="1057"/>
                    <a:pt x="1768" y="1049"/>
                    <a:pt x="1753" y="1049"/>
                  </a:cubicBezTo>
                  <a:cubicBezTo>
                    <a:pt x="1738" y="1042"/>
                    <a:pt x="1723" y="1042"/>
                    <a:pt x="1716" y="1027"/>
                  </a:cubicBezTo>
                  <a:cubicBezTo>
                    <a:pt x="1708" y="1012"/>
                    <a:pt x="1708" y="997"/>
                    <a:pt x="1708" y="975"/>
                  </a:cubicBezTo>
                  <a:cubicBezTo>
                    <a:pt x="1701" y="945"/>
                    <a:pt x="1693" y="922"/>
                    <a:pt x="1686" y="892"/>
                  </a:cubicBezTo>
                  <a:cubicBezTo>
                    <a:pt x="1671" y="802"/>
                    <a:pt x="1648" y="757"/>
                    <a:pt x="1648" y="675"/>
                  </a:cubicBezTo>
                  <a:cubicBezTo>
                    <a:pt x="1648" y="585"/>
                    <a:pt x="1648" y="585"/>
                    <a:pt x="1648" y="585"/>
                  </a:cubicBezTo>
                  <a:cubicBezTo>
                    <a:pt x="1648" y="555"/>
                    <a:pt x="1656" y="532"/>
                    <a:pt x="1641" y="502"/>
                  </a:cubicBezTo>
                  <a:cubicBezTo>
                    <a:pt x="1633" y="488"/>
                    <a:pt x="1618" y="488"/>
                    <a:pt x="1603" y="480"/>
                  </a:cubicBezTo>
                  <a:cubicBezTo>
                    <a:pt x="1596" y="480"/>
                    <a:pt x="1588" y="472"/>
                    <a:pt x="1573" y="472"/>
                  </a:cubicBezTo>
                  <a:cubicBezTo>
                    <a:pt x="1558" y="472"/>
                    <a:pt x="1551" y="488"/>
                    <a:pt x="1543" y="502"/>
                  </a:cubicBezTo>
                  <a:cubicBezTo>
                    <a:pt x="1543" y="517"/>
                    <a:pt x="1528" y="517"/>
                    <a:pt x="1521" y="525"/>
                  </a:cubicBezTo>
                  <a:cubicBezTo>
                    <a:pt x="1506" y="540"/>
                    <a:pt x="1491" y="555"/>
                    <a:pt x="1476" y="555"/>
                  </a:cubicBezTo>
                  <a:cubicBezTo>
                    <a:pt x="1453" y="555"/>
                    <a:pt x="1453" y="540"/>
                    <a:pt x="1439" y="525"/>
                  </a:cubicBezTo>
                  <a:cubicBezTo>
                    <a:pt x="1423" y="510"/>
                    <a:pt x="1416" y="502"/>
                    <a:pt x="1393" y="480"/>
                  </a:cubicBezTo>
                  <a:cubicBezTo>
                    <a:pt x="1371" y="458"/>
                    <a:pt x="1356" y="450"/>
                    <a:pt x="1326" y="435"/>
                  </a:cubicBezTo>
                  <a:cubicBezTo>
                    <a:pt x="1311" y="480"/>
                    <a:pt x="1311" y="510"/>
                    <a:pt x="1311" y="562"/>
                  </a:cubicBezTo>
                  <a:cubicBezTo>
                    <a:pt x="1311" y="577"/>
                    <a:pt x="1311" y="585"/>
                    <a:pt x="1296" y="600"/>
                  </a:cubicBezTo>
                  <a:cubicBezTo>
                    <a:pt x="1289" y="607"/>
                    <a:pt x="1274" y="607"/>
                    <a:pt x="1259" y="607"/>
                  </a:cubicBezTo>
                  <a:cubicBezTo>
                    <a:pt x="1244" y="607"/>
                    <a:pt x="1236" y="615"/>
                    <a:pt x="1221" y="622"/>
                  </a:cubicBezTo>
                  <a:cubicBezTo>
                    <a:pt x="1259" y="645"/>
                    <a:pt x="1281" y="667"/>
                    <a:pt x="1296" y="712"/>
                  </a:cubicBezTo>
                  <a:cubicBezTo>
                    <a:pt x="1296" y="727"/>
                    <a:pt x="1296" y="735"/>
                    <a:pt x="1304" y="750"/>
                  </a:cubicBezTo>
                  <a:cubicBezTo>
                    <a:pt x="1304" y="757"/>
                    <a:pt x="1319" y="757"/>
                    <a:pt x="1326" y="765"/>
                  </a:cubicBezTo>
                  <a:cubicBezTo>
                    <a:pt x="1334" y="780"/>
                    <a:pt x="1341" y="787"/>
                    <a:pt x="1349" y="802"/>
                  </a:cubicBezTo>
                  <a:cubicBezTo>
                    <a:pt x="1334" y="810"/>
                    <a:pt x="1334" y="810"/>
                    <a:pt x="1334" y="810"/>
                  </a:cubicBezTo>
                  <a:cubicBezTo>
                    <a:pt x="1326" y="795"/>
                    <a:pt x="1311" y="780"/>
                    <a:pt x="1296" y="765"/>
                  </a:cubicBezTo>
                  <a:cubicBezTo>
                    <a:pt x="1296" y="787"/>
                    <a:pt x="1296" y="795"/>
                    <a:pt x="1296" y="810"/>
                  </a:cubicBezTo>
                  <a:cubicBezTo>
                    <a:pt x="1296" y="840"/>
                    <a:pt x="1296" y="855"/>
                    <a:pt x="1289" y="877"/>
                  </a:cubicBezTo>
                  <a:cubicBezTo>
                    <a:pt x="1289" y="929"/>
                    <a:pt x="1281" y="959"/>
                    <a:pt x="1266" y="1005"/>
                  </a:cubicBezTo>
                  <a:cubicBezTo>
                    <a:pt x="1259" y="1027"/>
                    <a:pt x="1251" y="1042"/>
                    <a:pt x="1244" y="1064"/>
                  </a:cubicBezTo>
                  <a:cubicBezTo>
                    <a:pt x="1236" y="1087"/>
                    <a:pt x="1236" y="1102"/>
                    <a:pt x="1221" y="1117"/>
                  </a:cubicBezTo>
                  <a:cubicBezTo>
                    <a:pt x="1199" y="1139"/>
                    <a:pt x="1176" y="1132"/>
                    <a:pt x="1146" y="1147"/>
                  </a:cubicBezTo>
                  <a:cubicBezTo>
                    <a:pt x="1131" y="1162"/>
                    <a:pt x="1124" y="1177"/>
                    <a:pt x="1109" y="1192"/>
                  </a:cubicBezTo>
                  <a:cubicBezTo>
                    <a:pt x="1101" y="1199"/>
                    <a:pt x="1094" y="1199"/>
                    <a:pt x="1086" y="1199"/>
                  </a:cubicBezTo>
                  <a:cubicBezTo>
                    <a:pt x="1071" y="1207"/>
                    <a:pt x="1064" y="1222"/>
                    <a:pt x="1056" y="1222"/>
                  </a:cubicBezTo>
                  <a:cubicBezTo>
                    <a:pt x="1019" y="1222"/>
                    <a:pt x="1011" y="1169"/>
                    <a:pt x="981" y="1169"/>
                  </a:cubicBezTo>
                  <a:cubicBezTo>
                    <a:pt x="966" y="1169"/>
                    <a:pt x="966" y="1177"/>
                    <a:pt x="966" y="1184"/>
                  </a:cubicBezTo>
                  <a:cubicBezTo>
                    <a:pt x="951" y="1199"/>
                    <a:pt x="936" y="1214"/>
                    <a:pt x="922" y="1229"/>
                  </a:cubicBezTo>
                  <a:cubicBezTo>
                    <a:pt x="906" y="1252"/>
                    <a:pt x="906" y="1267"/>
                    <a:pt x="892" y="1297"/>
                  </a:cubicBezTo>
                  <a:cubicBezTo>
                    <a:pt x="876" y="1327"/>
                    <a:pt x="854" y="1342"/>
                    <a:pt x="832" y="1364"/>
                  </a:cubicBezTo>
                  <a:cubicBezTo>
                    <a:pt x="809" y="1379"/>
                    <a:pt x="772" y="1379"/>
                    <a:pt x="772" y="1409"/>
                  </a:cubicBezTo>
                  <a:cubicBezTo>
                    <a:pt x="772" y="1424"/>
                    <a:pt x="779" y="1432"/>
                    <a:pt x="779" y="1447"/>
                  </a:cubicBezTo>
                  <a:cubicBezTo>
                    <a:pt x="802" y="1447"/>
                    <a:pt x="824" y="1439"/>
                    <a:pt x="839" y="1454"/>
                  </a:cubicBezTo>
                  <a:cubicBezTo>
                    <a:pt x="862" y="1462"/>
                    <a:pt x="862" y="1477"/>
                    <a:pt x="862" y="1499"/>
                  </a:cubicBezTo>
                  <a:cubicBezTo>
                    <a:pt x="862" y="1657"/>
                    <a:pt x="862" y="1657"/>
                    <a:pt x="862" y="1657"/>
                  </a:cubicBezTo>
                  <a:cubicBezTo>
                    <a:pt x="862" y="1746"/>
                    <a:pt x="951" y="1776"/>
                    <a:pt x="951" y="1866"/>
                  </a:cubicBezTo>
                  <a:cubicBezTo>
                    <a:pt x="951" y="1911"/>
                    <a:pt x="944" y="1934"/>
                    <a:pt x="936" y="1971"/>
                  </a:cubicBezTo>
                  <a:cubicBezTo>
                    <a:pt x="936" y="1986"/>
                    <a:pt x="936" y="1994"/>
                    <a:pt x="936" y="2009"/>
                  </a:cubicBezTo>
                  <a:cubicBezTo>
                    <a:pt x="929" y="2031"/>
                    <a:pt x="922" y="2039"/>
                    <a:pt x="914" y="2061"/>
                  </a:cubicBezTo>
                  <a:cubicBezTo>
                    <a:pt x="914" y="2076"/>
                    <a:pt x="914" y="2084"/>
                    <a:pt x="906" y="2099"/>
                  </a:cubicBezTo>
                  <a:cubicBezTo>
                    <a:pt x="899" y="2144"/>
                    <a:pt x="892" y="2174"/>
                    <a:pt x="876" y="2218"/>
                  </a:cubicBezTo>
                  <a:cubicBezTo>
                    <a:pt x="854" y="2241"/>
                    <a:pt x="846" y="2263"/>
                    <a:pt x="832" y="2293"/>
                  </a:cubicBezTo>
                  <a:cubicBezTo>
                    <a:pt x="824" y="2308"/>
                    <a:pt x="816" y="2316"/>
                    <a:pt x="802" y="2323"/>
                  </a:cubicBezTo>
                  <a:cubicBezTo>
                    <a:pt x="764" y="2361"/>
                    <a:pt x="734" y="2368"/>
                    <a:pt x="689" y="2368"/>
                  </a:cubicBezTo>
                  <a:cubicBezTo>
                    <a:pt x="644" y="2368"/>
                    <a:pt x="622" y="2353"/>
                    <a:pt x="584" y="2331"/>
                  </a:cubicBezTo>
                  <a:cubicBezTo>
                    <a:pt x="584" y="2338"/>
                    <a:pt x="584" y="2338"/>
                    <a:pt x="584" y="2346"/>
                  </a:cubicBezTo>
                  <a:cubicBezTo>
                    <a:pt x="584" y="2353"/>
                    <a:pt x="592" y="2361"/>
                    <a:pt x="592" y="2368"/>
                  </a:cubicBezTo>
                  <a:cubicBezTo>
                    <a:pt x="607" y="2406"/>
                    <a:pt x="614" y="2421"/>
                    <a:pt x="622" y="2458"/>
                  </a:cubicBezTo>
                  <a:cubicBezTo>
                    <a:pt x="629" y="2481"/>
                    <a:pt x="629" y="2503"/>
                    <a:pt x="644" y="2518"/>
                  </a:cubicBezTo>
                  <a:cubicBezTo>
                    <a:pt x="659" y="2533"/>
                    <a:pt x="674" y="2533"/>
                    <a:pt x="697" y="2533"/>
                  </a:cubicBezTo>
                  <a:cubicBezTo>
                    <a:pt x="712" y="2533"/>
                    <a:pt x="719" y="2526"/>
                    <a:pt x="734" y="2518"/>
                  </a:cubicBezTo>
                  <a:cubicBezTo>
                    <a:pt x="742" y="2518"/>
                    <a:pt x="742" y="2503"/>
                    <a:pt x="749" y="2496"/>
                  </a:cubicBezTo>
                  <a:cubicBezTo>
                    <a:pt x="764" y="2488"/>
                    <a:pt x="772" y="2481"/>
                    <a:pt x="787" y="2481"/>
                  </a:cubicBezTo>
                  <a:cubicBezTo>
                    <a:pt x="802" y="2481"/>
                    <a:pt x="809" y="2473"/>
                    <a:pt x="816" y="2473"/>
                  </a:cubicBezTo>
                  <a:cubicBezTo>
                    <a:pt x="832" y="2473"/>
                    <a:pt x="839" y="2481"/>
                    <a:pt x="846" y="2481"/>
                  </a:cubicBezTo>
                  <a:cubicBezTo>
                    <a:pt x="892" y="2488"/>
                    <a:pt x="914" y="2511"/>
                    <a:pt x="936" y="2541"/>
                  </a:cubicBezTo>
                  <a:cubicBezTo>
                    <a:pt x="989" y="2616"/>
                    <a:pt x="1004" y="2668"/>
                    <a:pt x="1004" y="2758"/>
                  </a:cubicBezTo>
                  <a:cubicBezTo>
                    <a:pt x="1004" y="2818"/>
                    <a:pt x="1004" y="2818"/>
                    <a:pt x="1004" y="2818"/>
                  </a:cubicBezTo>
                  <a:cubicBezTo>
                    <a:pt x="1004" y="2833"/>
                    <a:pt x="996" y="2840"/>
                    <a:pt x="996" y="2856"/>
                  </a:cubicBezTo>
                  <a:cubicBezTo>
                    <a:pt x="989" y="2923"/>
                    <a:pt x="996" y="2968"/>
                    <a:pt x="981" y="3035"/>
                  </a:cubicBezTo>
                  <a:cubicBezTo>
                    <a:pt x="981" y="3058"/>
                    <a:pt x="974" y="3080"/>
                    <a:pt x="966" y="3110"/>
                  </a:cubicBezTo>
                  <a:cubicBezTo>
                    <a:pt x="959" y="3163"/>
                    <a:pt x="944" y="3193"/>
                    <a:pt x="936" y="3253"/>
                  </a:cubicBezTo>
                  <a:cubicBezTo>
                    <a:pt x="929" y="3283"/>
                    <a:pt x="922" y="3298"/>
                    <a:pt x="914" y="3328"/>
                  </a:cubicBezTo>
                  <a:cubicBezTo>
                    <a:pt x="906" y="3343"/>
                    <a:pt x="906" y="3350"/>
                    <a:pt x="899" y="3365"/>
                  </a:cubicBezTo>
                  <a:cubicBezTo>
                    <a:pt x="892" y="3373"/>
                    <a:pt x="892" y="3387"/>
                    <a:pt x="876" y="3387"/>
                  </a:cubicBezTo>
                  <a:cubicBezTo>
                    <a:pt x="869" y="3387"/>
                    <a:pt x="869" y="3380"/>
                    <a:pt x="862" y="3380"/>
                  </a:cubicBezTo>
                  <a:cubicBezTo>
                    <a:pt x="846" y="3380"/>
                    <a:pt x="846" y="3395"/>
                    <a:pt x="839" y="3403"/>
                  </a:cubicBezTo>
                  <a:cubicBezTo>
                    <a:pt x="832" y="3425"/>
                    <a:pt x="832" y="3433"/>
                    <a:pt x="824" y="3455"/>
                  </a:cubicBezTo>
                  <a:cubicBezTo>
                    <a:pt x="816" y="3477"/>
                    <a:pt x="809" y="3492"/>
                    <a:pt x="802" y="3515"/>
                  </a:cubicBezTo>
                  <a:cubicBezTo>
                    <a:pt x="802" y="3537"/>
                    <a:pt x="802" y="3560"/>
                    <a:pt x="802" y="3582"/>
                  </a:cubicBezTo>
                  <a:cubicBezTo>
                    <a:pt x="794" y="3612"/>
                    <a:pt x="787" y="3627"/>
                    <a:pt x="779" y="3657"/>
                  </a:cubicBezTo>
                  <a:cubicBezTo>
                    <a:pt x="772" y="3710"/>
                    <a:pt x="772" y="3747"/>
                    <a:pt x="757" y="3800"/>
                  </a:cubicBezTo>
                  <a:cubicBezTo>
                    <a:pt x="734" y="3852"/>
                    <a:pt x="712" y="3882"/>
                    <a:pt x="697" y="3935"/>
                  </a:cubicBezTo>
                  <a:cubicBezTo>
                    <a:pt x="689" y="3972"/>
                    <a:pt x="682" y="3987"/>
                    <a:pt x="674" y="4025"/>
                  </a:cubicBezTo>
                  <a:cubicBezTo>
                    <a:pt x="659" y="4069"/>
                    <a:pt x="659" y="4107"/>
                    <a:pt x="637" y="4152"/>
                  </a:cubicBezTo>
                  <a:cubicBezTo>
                    <a:pt x="622" y="4174"/>
                    <a:pt x="592" y="4182"/>
                    <a:pt x="569" y="4197"/>
                  </a:cubicBezTo>
                  <a:cubicBezTo>
                    <a:pt x="554" y="4212"/>
                    <a:pt x="539" y="4219"/>
                    <a:pt x="524" y="4234"/>
                  </a:cubicBezTo>
                  <a:cubicBezTo>
                    <a:pt x="494" y="4257"/>
                    <a:pt x="487" y="4272"/>
                    <a:pt x="472" y="4302"/>
                  </a:cubicBezTo>
                  <a:cubicBezTo>
                    <a:pt x="457" y="4324"/>
                    <a:pt x="449" y="4339"/>
                    <a:pt x="434" y="4369"/>
                  </a:cubicBezTo>
                  <a:cubicBezTo>
                    <a:pt x="419" y="4399"/>
                    <a:pt x="412" y="4414"/>
                    <a:pt x="404" y="4444"/>
                  </a:cubicBezTo>
                </a:path>
              </a:pathLst>
            </a:custGeom>
            <a:solidFill>
              <a:schemeClr val="accent1"/>
            </a:solid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138"/>
            <p:cNvSpPr>
              <a:spLocks noChangeArrowheads="1"/>
            </p:cNvSpPr>
            <p:nvPr/>
          </p:nvSpPr>
          <p:spPr bwMode="auto">
            <a:xfrm>
              <a:off x="7508752" y="2908351"/>
              <a:ext cx="3193056" cy="2798870"/>
            </a:xfrm>
            <a:custGeom>
              <a:avLst/>
              <a:gdLst>
                <a:gd name="T0" fmla="*/ 6768 w 7391"/>
                <a:gd name="T1" fmla="*/ 3507 h 6476"/>
                <a:gd name="T2" fmla="*/ 6925 w 7391"/>
                <a:gd name="T3" fmla="*/ 3560 h 6476"/>
                <a:gd name="T4" fmla="*/ 7240 w 7391"/>
                <a:gd name="T5" fmla="*/ 3410 h 6476"/>
                <a:gd name="T6" fmla="*/ 7195 w 7391"/>
                <a:gd name="T7" fmla="*/ 3485 h 6476"/>
                <a:gd name="T8" fmla="*/ 6775 w 7391"/>
                <a:gd name="T9" fmla="*/ 3755 h 6476"/>
                <a:gd name="T10" fmla="*/ 6565 w 7391"/>
                <a:gd name="T11" fmla="*/ 3957 h 6476"/>
                <a:gd name="T12" fmla="*/ 6363 w 7391"/>
                <a:gd name="T13" fmla="*/ 3987 h 6476"/>
                <a:gd name="T14" fmla="*/ 6176 w 7391"/>
                <a:gd name="T15" fmla="*/ 4047 h 6476"/>
                <a:gd name="T16" fmla="*/ 5794 w 7391"/>
                <a:gd name="T17" fmla="*/ 4077 h 6476"/>
                <a:gd name="T18" fmla="*/ 5389 w 7391"/>
                <a:gd name="T19" fmla="*/ 4115 h 6476"/>
                <a:gd name="T20" fmla="*/ 4962 w 7391"/>
                <a:gd name="T21" fmla="*/ 4482 h 6476"/>
                <a:gd name="T22" fmla="*/ 4632 w 7391"/>
                <a:gd name="T23" fmla="*/ 4901 h 6476"/>
                <a:gd name="T24" fmla="*/ 4542 w 7391"/>
                <a:gd name="T25" fmla="*/ 5441 h 6476"/>
                <a:gd name="T26" fmla="*/ 4227 w 7391"/>
                <a:gd name="T27" fmla="*/ 5441 h 6476"/>
                <a:gd name="T28" fmla="*/ 3718 w 7391"/>
                <a:gd name="T29" fmla="*/ 5194 h 6476"/>
                <a:gd name="T30" fmla="*/ 3065 w 7391"/>
                <a:gd name="T31" fmla="*/ 4789 h 6476"/>
                <a:gd name="T32" fmla="*/ 2488 w 7391"/>
                <a:gd name="T33" fmla="*/ 4609 h 6476"/>
                <a:gd name="T34" fmla="*/ 2159 w 7391"/>
                <a:gd name="T35" fmla="*/ 4849 h 6476"/>
                <a:gd name="T36" fmla="*/ 1844 w 7391"/>
                <a:gd name="T37" fmla="*/ 4999 h 6476"/>
                <a:gd name="T38" fmla="*/ 1574 w 7391"/>
                <a:gd name="T39" fmla="*/ 4654 h 6476"/>
                <a:gd name="T40" fmla="*/ 1125 w 7391"/>
                <a:gd name="T41" fmla="*/ 4946 h 6476"/>
                <a:gd name="T42" fmla="*/ 1432 w 7391"/>
                <a:gd name="T43" fmla="*/ 5396 h 6476"/>
                <a:gd name="T44" fmla="*/ 1852 w 7391"/>
                <a:gd name="T45" fmla="*/ 5666 h 6476"/>
                <a:gd name="T46" fmla="*/ 1994 w 7391"/>
                <a:gd name="T47" fmla="*/ 5935 h 6476"/>
                <a:gd name="T48" fmla="*/ 1604 w 7391"/>
                <a:gd name="T49" fmla="*/ 5913 h 6476"/>
                <a:gd name="T50" fmla="*/ 1424 w 7391"/>
                <a:gd name="T51" fmla="*/ 5973 h 6476"/>
                <a:gd name="T52" fmla="*/ 1259 w 7391"/>
                <a:gd name="T53" fmla="*/ 6280 h 6476"/>
                <a:gd name="T54" fmla="*/ 862 w 7391"/>
                <a:gd name="T55" fmla="*/ 6438 h 6476"/>
                <a:gd name="T56" fmla="*/ 847 w 7391"/>
                <a:gd name="T57" fmla="*/ 5935 h 6476"/>
                <a:gd name="T58" fmla="*/ 870 w 7391"/>
                <a:gd name="T59" fmla="*/ 5508 h 6476"/>
                <a:gd name="T60" fmla="*/ 510 w 7391"/>
                <a:gd name="T61" fmla="*/ 5081 h 6476"/>
                <a:gd name="T62" fmla="*/ 780 w 7391"/>
                <a:gd name="T63" fmla="*/ 4489 h 6476"/>
                <a:gd name="T64" fmla="*/ 1005 w 7391"/>
                <a:gd name="T65" fmla="*/ 4309 h 6476"/>
                <a:gd name="T66" fmla="*/ 1215 w 7391"/>
                <a:gd name="T67" fmla="*/ 4130 h 6476"/>
                <a:gd name="T68" fmla="*/ 1222 w 7391"/>
                <a:gd name="T69" fmla="*/ 3762 h 6476"/>
                <a:gd name="T70" fmla="*/ 1312 w 7391"/>
                <a:gd name="T71" fmla="*/ 3433 h 6476"/>
                <a:gd name="T72" fmla="*/ 1612 w 7391"/>
                <a:gd name="T73" fmla="*/ 3650 h 6476"/>
                <a:gd name="T74" fmla="*/ 1957 w 7391"/>
                <a:gd name="T75" fmla="*/ 3717 h 6476"/>
                <a:gd name="T76" fmla="*/ 2384 w 7391"/>
                <a:gd name="T77" fmla="*/ 3530 h 6476"/>
                <a:gd name="T78" fmla="*/ 2346 w 7391"/>
                <a:gd name="T79" fmla="*/ 3103 h 6476"/>
                <a:gd name="T80" fmla="*/ 2354 w 7391"/>
                <a:gd name="T81" fmla="*/ 2751 h 6476"/>
                <a:gd name="T82" fmla="*/ 2653 w 7391"/>
                <a:gd name="T83" fmla="*/ 2226 h 6476"/>
                <a:gd name="T84" fmla="*/ 2773 w 7391"/>
                <a:gd name="T85" fmla="*/ 1672 h 6476"/>
                <a:gd name="T86" fmla="*/ 2676 w 7391"/>
                <a:gd name="T87" fmla="*/ 795 h 6476"/>
                <a:gd name="T88" fmla="*/ 2646 w 7391"/>
                <a:gd name="T89" fmla="*/ 308 h 6476"/>
                <a:gd name="T90" fmla="*/ 2803 w 7391"/>
                <a:gd name="T91" fmla="*/ 188 h 6476"/>
                <a:gd name="T92" fmla="*/ 3148 w 7391"/>
                <a:gd name="T93" fmla="*/ 225 h 6476"/>
                <a:gd name="T94" fmla="*/ 3620 w 7391"/>
                <a:gd name="T95" fmla="*/ 772 h 6476"/>
                <a:gd name="T96" fmla="*/ 3927 w 7391"/>
                <a:gd name="T97" fmla="*/ 1274 h 6476"/>
                <a:gd name="T98" fmla="*/ 4347 w 7391"/>
                <a:gd name="T99" fmla="*/ 1679 h 6476"/>
                <a:gd name="T100" fmla="*/ 4714 w 7391"/>
                <a:gd name="T101" fmla="*/ 1986 h 6476"/>
                <a:gd name="T102" fmla="*/ 5007 w 7391"/>
                <a:gd name="T103" fmla="*/ 2226 h 6476"/>
                <a:gd name="T104" fmla="*/ 5299 w 7391"/>
                <a:gd name="T105" fmla="*/ 2234 h 6476"/>
                <a:gd name="T106" fmla="*/ 5629 w 7391"/>
                <a:gd name="T107" fmla="*/ 2354 h 6476"/>
                <a:gd name="T108" fmla="*/ 6401 w 7391"/>
                <a:gd name="T109" fmla="*/ 2398 h 6476"/>
                <a:gd name="T110" fmla="*/ 6828 w 7391"/>
                <a:gd name="T111" fmla="*/ 2159 h 6476"/>
                <a:gd name="T112" fmla="*/ 6625 w 7391"/>
                <a:gd name="T113" fmla="*/ 2983 h 6476"/>
                <a:gd name="T114" fmla="*/ 1911 w 7391"/>
                <a:gd name="T115" fmla="*/ 263 h 6476"/>
                <a:gd name="T116" fmla="*/ 1971 w 7391"/>
                <a:gd name="T117" fmla="*/ 128 h 6476"/>
                <a:gd name="T118" fmla="*/ 2196 w 7391"/>
                <a:gd name="T119" fmla="*/ 682 h 6476"/>
                <a:gd name="T120" fmla="*/ 2121 w 7391"/>
                <a:gd name="T121" fmla="*/ 435 h 6476"/>
                <a:gd name="T122" fmla="*/ 113 w 7391"/>
                <a:gd name="T123" fmla="*/ 5321 h 6476"/>
                <a:gd name="T124" fmla="*/ 263 w 7391"/>
                <a:gd name="T125" fmla="*/ 5224 h 6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91" h="6476">
                  <a:moveTo>
                    <a:pt x="6783" y="3380"/>
                  </a:moveTo>
                  <a:lnTo>
                    <a:pt x="6783" y="3380"/>
                  </a:lnTo>
                  <a:cubicBezTo>
                    <a:pt x="6790" y="3410"/>
                    <a:pt x="6790" y="3433"/>
                    <a:pt x="6813" y="3455"/>
                  </a:cubicBezTo>
                  <a:cubicBezTo>
                    <a:pt x="6820" y="3463"/>
                    <a:pt x="6835" y="3463"/>
                    <a:pt x="6843" y="3470"/>
                  </a:cubicBezTo>
                  <a:cubicBezTo>
                    <a:pt x="6858" y="3485"/>
                    <a:pt x="6865" y="3493"/>
                    <a:pt x="6865" y="3515"/>
                  </a:cubicBezTo>
                  <a:cubicBezTo>
                    <a:pt x="6850" y="3507"/>
                    <a:pt x="6843" y="3507"/>
                    <a:pt x="6835" y="3493"/>
                  </a:cubicBezTo>
                  <a:cubicBezTo>
                    <a:pt x="6828" y="3485"/>
                    <a:pt x="6828" y="3485"/>
                    <a:pt x="6820" y="3477"/>
                  </a:cubicBezTo>
                  <a:cubicBezTo>
                    <a:pt x="6820" y="3470"/>
                    <a:pt x="6813" y="3470"/>
                    <a:pt x="6805" y="3470"/>
                  </a:cubicBezTo>
                  <a:cubicBezTo>
                    <a:pt x="6798" y="3470"/>
                    <a:pt x="6798" y="3463"/>
                    <a:pt x="6783" y="3463"/>
                  </a:cubicBezTo>
                  <a:cubicBezTo>
                    <a:pt x="6775" y="3470"/>
                    <a:pt x="6768" y="3470"/>
                    <a:pt x="6753" y="3470"/>
                  </a:cubicBezTo>
                  <a:lnTo>
                    <a:pt x="6753" y="3470"/>
                  </a:lnTo>
                  <a:cubicBezTo>
                    <a:pt x="6753" y="3477"/>
                    <a:pt x="6760" y="3477"/>
                    <a:pt x="6760" y="3485"/>
                  </a:cubicBezTo>
                  <a:cubicBezTo>
                    <a:pt x="6768" y="3493"/>
                    <a:pt x="6760" y="3500"/>
                    <a:pt x="6768" y="3507"/>
                  </a:cubicBezTo>
                  <a:cubicBezTo>
                    <a:pt x="6775" y="3507"/>
                    <a:pt x="6783" y="3507"/>
                    <a:pt x="6790" y="3507"/>
                  </a:cubicBezTo>
                  <a:lnTo>
                    <a:pt x="6790" y="3507"/>
                  </a:lnTo>
                  <a:cubicBezTo>
                    <a:pt x="6805" y="3515"/>
                    <a:pt x="6813" y="3515"/>
                    <a:pt x="6820" y="3515"/>
                  </a:cubicBezTo>
                  <a:cubicBezTo>
                    <a:pt x="6835" y="3523"/>
                    <a:pt x="6843" y="3530"/>
                    <a:pt x="6850" y="3537"/>
                  </a:cubicBezTo>
                  <a:cubicBezTo>
                    <a:pt x="6835" y="3537"/>
                    <a:pt x="6828" y="3537"/>
                    <a:pt x="6820" y="3553"/>
                  </a:cubicBezTo>
                  <a:cubicBezTo>
                    <a:pt x="6820" y="3560"/>
                    <a:pt x="6820" y="3560"/>
                    <a:pt x="6820" y="3560"/>
                  </a:cubicBezTo>
                  <a:cubicBezTo>
                    <a:pt x="6835" y="3560"/>
                    <a:pt x="6843" y="3560"/>
                    <a:pt x="6858" y="3567"/>
                  </a:cubicBezTo>
                  <a:cubicBezTo>
                    <a:pt x="6873" y="3575"/>
                    <a:pt x="6873" y="3590"/>
                    <a:pt x="6888" y="3590"/>
                  </a:cubicBezTo>
                  <a:cubicBezTo>
                    <a:pt x="6903" y="3597"/>
                    <a:pt x="6918" y="3590"/>
                    <a:pt x="6940" y="3590"/>
                  </a:cubicBezTo>
                  <a:cubicBezTo>
                    <a:pt x="6948" y="3590"/>
                    <a:pt x="6948" y="3597"/>
                    <a:pt x="6955" y="3597"/>
                  </a:cubicBezTo>
                  <a:cubicBezTo>
                    <a:pt x="6970" y="3597"/>
                    <a:pt x="6970" y="3597"/>
                    <a:pt x="6970" y="3597"/>
                  </a:cubicBezTo>
                  <a:cubicBezTo>
                    <a:pt x="6970" y="3590"/>
                    <a:pt x="6970" y="3590"/>
                    <a:pt x="6970" y="3590"/>
                  </a:cubicBezTo>
                  <a:cubicBezTo>
                    <a:pt x="6948" y="3583"/>
                    <a:pt x="6940" y="3567"/>
                    <a:pt x="6925" y="3560"/>
                  </a:cubicBezTo>
                  <a:cubicBezTo>
                    <a:pt x="6865" y="3523"/>
                    <a:pt x="6940" y="3560"/>
                    <a:pt x="6955" y="3567"/>
                  </a:cubicBezTo>
                  <a:cubicBezTo>
                    <a:pt x="6963" y="3567"/>
                    <a:pt x="6963" y="3567"/>
                    <a:pt x="6970" y="3575"/>
                  </a:cubicBezTo>
                  <a:cubicBezTo>
                    <a:pt x="6978" y="3575"/>
                    <a:pt x="6985" y="3575"/>
                    <a:pt x="6993" y="3575"/>
                  </a:cubicBezTo>
                  <a:cubicBezTo>
                    <a:pt x="7000" y="3575"/>
                    <a:pt x="7007" y="3583"/>
                    <a:pt x="7023" y="3583"/>
                  </a:cubicBezTo>
                  <a:cubicBezTo>
                    <a:pt x="7030" y="3583"/>
                    <a:pt x="7037" y="3575"/>
                    <a:pt x="7045" y="3567"/>
                  </a:cubicBezTo>
                  <a:cubicBezTo>
                    <a:pt x="7053" y="3560"/>
                    <a:pt x="7067" y="3553"/>
                    <a:pt x="7075" y="3537"/>
                  </a:cubicBezTo>
                  <a:cubicBezTo>
                    <a:pt x="7082" y="3530"/>
                    <a:pt x="7082" y="3523"/>
                    <a:pt x="7090" y="3515"/>
                  </a:cubicBezTo>
                  <a:cubicBezTo>
                    <a:pt x="7097" y="3507"/>
                    <a:pt x="7113" y="3500"/>
                    <a:pt x="7120" y="3493"/>
                  </a:cubicBezTo>
                  <a:cubicBezTo>
                    <a:pt x="7135" y="3477"/>
                    <a:pt x="7143" y="3477"/>
                    <a:pt x="7157" y="3463"/>
                  </a:cubicBezTo>
                  <a:cubicBezTo>
                    <a:pt x="7165" y="3455"/>
                    <a:pt x="7165" y="3448"/>
                    <a:pt x="7172" y="3440"/>
                  </a:cubicBezTo>
                  <a:cubicBezTo>
                    <a:pt x="7195" y="3425"/>
                    <a:pt x="7210" y="3418"/>
                    <a:pt x="7217" y="3395"/>
                  </a:cubicBezTo>
                  <a:cubicBezTo>
                    <a:pt x="7225" y="3395"/>
                    <a:pt x="7225" y="3395"/>
                    <a:pt x="7225" y="3395"/>
                  </a:cubicBezTo>
                  <a:cubicBezTo>
                    <a:pt x="7232" y="3403"/>
                    <a:pt x="7232" y="3410"/>
                    <a:pt x="7240" y="3410"/>
                  </a:cubicBezTo>
                  <a:cubicBezTo>
                    <a:pt x="7247" y="3425"/>
                    <a:pt x="7262" y="3425"/>
                    <a:pt x="7277" y="3425"/>
                  </a:cubicBezTo>
                  <a:cubicBezTo>
                    <a:pt x="7367" y="3403"/>
                    <a:pt x="7367" y="3403"/>
                    <a:pt x="7367" y="3403"/>
                  </a:cubicBezTo>
                  <a:cubicBezTo>
                    <a:pt x="7375" y="3410"/>
                    <a:pt x="7382" y="3410"/>
                    <a:pt x="7382" y="3410"/>
                  </a:cubicBezTo>
                  <a:cubicBezTo>
                    <a:pt x="7390" y="3425"/>
                    <a:pt x="7390" y="3433"/>
                    <a:pt x="7390" y="3448"/>
                  </a:cubicBezTo>
                  <a:cubicBezTo>
                    <a:pt x="7390" y="3455"/>
                    <a:pt x="7382" y="3455"/>
                    <a:pt x="7375" y="3463"/>
                  </a:cubicBezTo>
                  <a:cubicBezTo>
                    <a:pt x="7367" y="3470"/>
                    <a:pt x="7367" y="3470"/>
                    <a:pt x="7352" y="3470"/>
                  </a:cubicBezTo>
                  <a:cubicBezTo>
                    <a:pt x="7337" y="3477"/>
                    <a:pt x="7330" y="3485"/>
                    <a:pt x="7315" y="3493"/>
                  </a:cubicBezTo>
                  <a:cubicBezTo>
                    <a:pt x="7300" y="3493"/>
                    <a:pt x="7292" y="3500"/>
                    <a:pt x="7285" y="3507"/>
                  </a:cubicBezTo>
                  <a:cubicBezTo>
                    <a:pt x="7270" y="3515"/>
                    <a:pt x="7262" y="3530"/>
                    <a:pt x="7240" y="3530"/>
                  </a:cubicBezTo>
                  <a:cubicBezTo>
                    <a:pt x="7232" y="3530"/>
                    <a:pt x="7225" y="3523"/>
                    <a:pt x="7217" y="3523"/>
                  </a:cubicBezTo>
                  <a:cubicBezTo>
                    <a:pt x="7210" y="3523"/>
                    <a:pt x="7210" y="3523"/>
                    <a:pt x="7210" y="3523"/>
                  </a:cubicBezTo>
                  <a:cubicBezTo>
                    <a:pt x="7210" y="3515"/>
                    <a:pt x="7202" y="3515"/>
                    <a:pt x="7202" y="3507"/>
                  </a:cubicBezTo>
                  <a:cubicBezTo>
                    <a:pt x="7202" y="3500"/>
                    <a:pt x="7195" y="3493"/>
                    <a:pt x="7195" y="3485"/>
                  </a:cubicBezTo>
                  <a:cubicBezTo>
                    <a:pt x="7172" y="3507"/>
                    <a:pt x="7172" y="3530"/>
                    <a:pt x="7157" y="3553"/>
                  </a:cubicBezTo>
                  <a:cubicBezTo>
                    <a:pt x="7143" y="3567"/>
                    <a:pt x="7127" y="3567"/>
                    <a:pt x="7120" y="3575"/>
                  </a:cubicBezTo>
                  <a:cubicBezTo>
                    <a:pt x="7113" y="3583"/>
                    <a:pt x="7105" y="3590"/>
                    <a:pt x="7105" y="3605"/>
                  </a:cubicBezTo>
                  <a:cubicBezTo>
                    <a:pt x="7105" y="3613"/>
                    <a:pt x="7097" y="3613"/>
                    <a:pt x="7097" y="3620"/>
                  </a:cubicBezTo>
                  <a:cubicBezTo>
                    <a:pt x="7090" y="3642"/>
                    <a:pt x="7097" y="3657"/>
                    <a:pt x="7090" y="3672"/>
                  </a:cubicBezTo>
                  <a:cubicBezTo>
                    <a:pt x="7090" y="3687"/>
                    <a:pt x="7082" y="3695"/>
                    <a:pt x="7075" y="3702"/>
                  </a:cubicBezTo>
                  <a:cubicBezTo>
                    <a:pt x="7067" y="3717"/>
                    <a:pt x="7067" y="3725"/>
                    <a:pt x="7060" y="3740"/>
                  </a:cubicBezTo>
                  <a:cubicBezTo>
                    <a:pt x="7053" y="3740"/>
                    <a:pt x="7053" y="3740"/>
                    <a:pt x="7053" y="3740"/>
                  </a:cubicBezTo>
                  <a:cubicBezTo>
                    <a:pt x="7045" y="3740"/>
                    <a:pt x="7045" y="3732"/>
                    <a:pt x="7037" y="3725"/>
                  </a:cubicBezTo>
                  <a:cubicBezTo>
                    <a:pt x="7030" y="3725"/>
                    <a:pt x="7023" y="3717"/>
                    <a:pt x="7015" y="3717"/>
                  </a:cubicBezTo>
                  <a:cubicBezTo>
                    <a:pt x="6993" y="3717"/>
                    <a:pt x="6978" y="3725"/>
                    <a:pt x="6963" y="3725"/>
                  </a:cubicBezTo>
                  <a:cubicBezTo>
                    <a:pt x="6918" y="3725"/>
                    <a:pt x="6895" y="3732"/>
                    <a:pt x="6850" y="3740"/>
                  </a:cubicBezTo>
                  <a:cubicBezTo>
                    <a:pt x="6820" y="3747"/>
                    <a:pt x="6798" y="3740"/>
                    <a:pt x="6775" y="3755"/>
                  </a:cubicBezTo>
                  <a:cubicBezTo>
                    <a:pt x="6760" y="3770"/>
                    <a:pt x="6745" y="3770"/>
                    <a:pt x="6738" y="3785"/>
                  </a:cubicBezTo>
                  <a:cubicBezTo>
                    <a:pt x="6730" y="3785"/>
                    <a:pt x="6723" y="3792"/>
                    <a:pt x="6715" y="3792"/>
                  </a:cubicBezTo>
                  <a:cubicBezTo>
                    <a:pt x="6708" y="3800"/>
                    <a:pt x="6700" y="3815"/>
                    <a:pt x="6693" y="3815"/>
                  </a:cubicBezTo>
                  <a:cubicBezTo>
                    <a:pt x="6678" y="3815"/>
                    <a:pt x="6678" y="3792"/>
                    <a:pt x="6670" y="3777"/>
                  </a:cubicBezTo>
                  <a:cubicBezTo>
                    <a:pt x="6655" y="3785"/>
                    <a:pt x="6648" y="3785"/>
                    <a:pt x="6640" y="3792"/>
                  </a:cubicBezTo>
                  <a:cubicBezTo>
                    <a:pt x="6625" y="3800"/>
                    <a:pt x="6618" y="3800"/>
                    <a:pt x="6610" y="3807"/>
                  </a:cubicBezTo>
                  <a:cubicBezTo>
                    <a:pt x="6603" y="3822"/>
                    <a:pt x="6603" y="3830"/>
                    <a:pt x="6603" y="3852"/>
                  </a:cubicBezTo>
                  <a:cubicBezTo>
                    <a:pt x="6603" y="3860"/>
                    <a:pt x="6603" y="3875"/>
                    <a:pt x="6610" y="3882"/>
                  </a:cubicBezTo>
                  <a:cubicBezTo>
                    <a:pt x="6618" y="3890"/>
                    <a:pt x="6625" y="3890"/>
                    <a:pt x="6640" y="3897"/>
                  </a:cubicBezTo>
                  <a:cubicBezTo>
                    <a:pt x="6633" y="3897"/>
                    <a:pt x="6625" y="3905"/>
                    <a:pt x="6618" y="3905"/>
                  </a:cubicBezTo>
                  <a:cubicBezTo>
                    <a:pt x="6588" y="3905"/>
                    <a:pt x="6588" y="3905"/>
                    <a:pt x="6588" y="3905"/>
                  </a:cubicBezTo>
                  <a:cubicBezTo>
                    <a:pt x="6580" y="3912"/>
                    <a:pt x="6580" y="3912"/>
                    <a:pt x="6580" y="3920"/>
                  </a:cubicBezTo>
                  <a:cubicBezTo>
                    <a:pt x="6573" y="3935"/>
                    <a:pt x="6580" y="3950"/>
                    <a:pt x="6565" y="3957"/>
                  </a:cubicBezTo>
                  <a:cubicBezTo>
                    <a:pt x="6543" y="3965"/>
                    <a:pt x="6535" y="3965"/>
                    <a:pt x="6513" y="3972"/>
                  </a:cubicBezTo>
                  <a:cubicBezTo>
                    <a:pt x="6505" y="3980"/>
                    <a:pt x="6505" y="3995"/>
                    <a:pt x="6498" y="4002"/>
                  </a:cubicBezTo>
                  <a:cubicBezTo>
                    <a:pt x="6498" y="4010"/>
                    <a:pt x="6490" y="4017"/>
                    <a:pt x="6483" y="4025"/>
                  </a:cubicBezTo>
                  <a:cubicBezTo>
                    <a:pt x="6460" y="4032"/>
                    <a:pt x="6445" y="4040"/>
                    <a:pt x="6423" y="4040"/>
                  </a:cubicBezTo>
                  <a:cubicBezTo>
                    <a:pt x="6401" y="4040"/>
                    <a:pt x="6385" y="4025"/>
                    <a:pt x="6355" y="4025"/>
                  </a:cubicBezTo>
                  <a:cubicBezTo>
                    <a:pt x="6341" y="4025"/>
                    <a:pt x="6333" y="4017"/>
                    <a:pt x="6325" y="4010"/>
                  </a:cubicBezTo>
                  <a:cubicBezTo>
                    <a:pt x="6311" y="4002"/>
                    <a:pt x="6311" y="4002"/>
                    <a:pt x="6295" y="3995"/>
                  </a:cubicBezTo>
                  <a:cubicBezTo>
                    <a:pt x="6295" y="3987"/>
                    <a:pt x="6288" y="3987"/>
                    <a:pt x="6288" y="3980"/>
                  </a:cubicBezTo>
                  <a:cubicBezTo>
                    <a:pt x="6288" y="3972"/>
                    <a:pt x="6295" y="3972"/>
                    <a:pt x="6295" y="3965"/>
                  </a:cubicBezTo>
                  <a:cubicBezTo>
                    <a:pt x="6295" y="3957"/>
                    <a:pt x="6303" y="3957"/>
                    <a:pt x="6303" y="3950"/>
                  </a:cubicBezTo>
                  <a:cubicBezTo>
                    <a:pt x="6311" y="3957"/>
                    <a:pt x="6318" y="3957"/>
                    <a:pt x="6325" y="3965"/>
                  </a:cubicBezTo>
                  <a:cubicBezTo>
                    <a:pt x="6341" y="3972"/>
                    <a:pt x="6341" y="3995"/>
                    <a:pt x="6355" y="3995"/>
                  </a:cubicBezTo>
                  <a:lnTo>
                    <a:pt x="6363" y="3987"/>
                  </a:lnTo>
                  <a:cubicBezTo>
                    <a:pt x="6371" y="3987"/>
                    <a:pt x="6378" y="3980"/>
                    <a:pt x="6385" y="3980"/>
                  </a:cubicBezTo>
                  <a:cubicBezTo>
                    <a:pt x="6393" y="3965"/>
                    <a:pt x="6401" y="3965"/>
                    <a:pt x="6408" y="3957"/>
                  </a:cubicBezTo>
                  <a:cubicBezTo>
                    <a:pt x="6415" y="3950"/>
                    <a:pt x="6423" y="3950"/>
                    <a:pt x="6423" y="3942"/>
                  </a:cubicBezTo>
                  <a:cubicBezTo>
                    <a:pt x="6423" y="3927"/>
                    <a:pt x="6415" y="3927"/>
                    <a:pt x="6408" y="3920"/>
                  </a:cubicBezTo>
                  <a:cubicBezTo>
                    <a:pt x="6393" y="3912"/>
                    <a:pt x="6385" y="3912"/>
                    <a:pt x="6378" y="3912"/>
                  </a:cubicBezTo>
                  <a:cubicBezTo>
                    <a:pt x="6341" y="3912"/>
                    <a:pt x="6341" y="3912"/>
                    <a:pt x="6341" y="3912"/>
                  </a:cubicBezTo>
                  <a:cubicBezTo>
                    <a:pt x="6325" y="3912"/>
                    <a:pt x="6318" y="3897"/>
                    <a:pt x="6311" y="3890"/>
                  </a:cubicBezTo>
                  <a:cubicBezTo>
                    <a:pt x="6295" y="3905"/>
                    <a:pt x="6295" y="3920"/>
                    <a:pt x="6273" y="3927"/>
                  </a:cubicBezTo>
                  <a:cubicBezTo>
                    <a:pt x="6266" y="3927"/>
                    <a:pt x="6266" y="3935"/>
                    <a:pt x="6258" y="3935"/>
                  </a:cubicBezTo>
                  <a:cubicBezTo>
                    <a:pt x="6251" y="3935"/>
                    <a:pt x="6243" y="3927"/>
                    <a:pt x="6228" y="3935"/>
                  </a:cubicBezTo>
                  <a:cubicBezTo>
                    <a:pt x="6206" y="3935"/>
                    <a:pt x="6191" y="3950"/>
                    <a:pt x="6176" y="3972"/>
                  </a:cubicBezTo>
                  <a:cubicBezTo>
                    <a:pt x="6168" y="3980"/>
                    <a:pt x="6161" y="3987"/>
                    <a:pt x="6161" y="4002"/>
                  </a:cubicBezTo>
                  <a:cubicBezTo>
                    <a:pt x="6161" y="4025"/>
                    <a:pt x="6168" y="4032"/>
                    <a:pt x="6176" y="4047"/>
                  </a:cubicBezTo>
                  <a:cubicBezTo>
                    <a:pt x="6183" y="4062"/>
                    <a:pt x="6183" y="4070"/>
                    <a:pt x="6191" y="4085"/>
                  </a:cubicBezTo>
                  <a:cubicBezTo>
                    <a:pt x="6198" y="4092"/>
                    <a:pt x="6206" y="4092"/>
                    <a:pt x="6213" y="4100"/>
                  </a:cubicBezTo>
                  <a:cubicBezTo>
                    <a:pt x="6213" y="4107"/>
                    <a:pt x="6213" y="4107"/>
                    <a:pt x="6213" y="4107"/>
                  </a:cubicBezTo>
                  <a:lnTo>
                    <a:pt x="6213" y="4115"/>
                  </a:lnTo>
                  <a:cubicBezTo>
                    <a:pt x="6183" y="4115"/>
                    <a:pt x="6168" y="4115"/>
                    <a:pt x="6138" y="4115"/>
                  </a:cubicBezTo>
                  <a:cubicBezTo>
                    <a:pt x="6131" y="4115"/>
                    <a:pt x="6123" y="4115"/>
                    <a:pt x="6123" y="4115"/>
                  </a:cubicBezTo>
                  <a:cubicBezTo>
                    <a:pt x="6108" y="4115"/>
                    <a:pt x="6108" y="4115"/>
                    <a:pt x="6093" y="4107"/>
                  </a:cubicBezTo>
                  <a:cubicBezTo>
                    <a:pt x="6093" y="4107"/>
                    <a:pt x="6093" y="4100"/>
                    <a:pt x="6086" y="4100"/>
                  </a:cubicBezTo>
                  <a:cubicBezTo>
                    <a:pt x="5988" y="4100"/>
                    <a:pt x="5988" y="4100"/>
                    <a:pt x="5988" y="4100"/>
                  </a:cubicBezTo>
                  <a:cubicBezTo>
                    <a:pt x="5966" y="4100"/>
                    <a:pt x="5951" y="4092"/>
                    <a:pt x="5928" y="4092"/>
                  </a:cubicBezTo>
                  <a:cubicBezTo>
                    <a:pt x="5913" y="4092"/>
                    <a:pt x="5906" y="4107"/>
                    <a:pt x="5884" y="4107"/>
                  </a:cubicBezTo>
                  <a:cubicBezTo>
                    <a:pt x="5861" y="4107"/>
                    <a:pt x="5846" y="4100"/>
                    <a:pt x="5823" y="4092"/>
                  </a:cubicBezTo>
                  <a:cubicBezTo>
                    <a:pt x="5808" y="4085"/>
                    <a:pt x="5801" y="4085"/>
                    <a:pt x="5794" y="4077"/>
                  </a:cubicBezTo>
                  <a:cubicBezTo>
                    <a:pt x="5778" y="4077"/>
                    <a:pt x="5778" y="4070"/>
                    <a:pt x="5764" y="4070"/>
                  </a:cubicBezTo>
                  <a:cubicBezTo>
                    <a:pt x="5764" y="4062"/>
                    <a:pt x="5756" y="4062"/>
                    <a:pt x="5756" y="4055"/>
                  </a:cubicBezTo>
                  <a:cubicBezTo>
                    <a:pt x="5756" y="4047"/>
                    <a:pt x="5756" y="4047"/>
                    <a:pt x="5756" y="4040"/>
                  </a:cubicBezTo>
                  <a:cubicBezTo>
                    <a:pt x="5756" y="4040"/>
                    <a:pt x="5748" y="4040"/>
                    <a:pt x="5748" y="4032"/>
                  </a:cubicBezTo>
                  <a:cubicBezTo>
                    <a:pt x="5741" y="4032"/>
                    <a:pt x="5734" y="4032"/>
                    <a:pt x="5726" y="4025"/>
                  </a:cubicBezTo>
                  <a:cubicBezTo>
                    <a:pt x="5711" y="4025"/>
                    <a:pt x="5711" y="4017"/>
                    <a:pt x="5696" y="4017"/>
                  </a:cubicBezTo>
                  <a:cubicBezTo>
                    <a:pt x="5659" y="4017"/>
                    <a:pt x="5659" y="4017"/>
                    <a:pt x="5659" y="4017"/>
                  </a:cubicBezTo>
                  <a:cubicBezTo>
                    <a:pt x="5651" y="4017"/>
                    <a:pt x="5644" y="4017"/>
                    <a:pt x="5636" y="4017"/>
                  </a:cubicBezTo>
                  <a:cubicBezTo>
                    <a:pt x="5606" y="4025"/>
                    <a:pt x="5583" y="4032"/>
                    <a:pt x="5554" y="4040"/>
                  </a:cubicBezTo>
                  <a:cubicBezTo>
                    <a:pt x="5531" y="4047"/>
                    <a:pt x="5516" y="4055"/>
                    <a:pt x="5494" y="4070"/>
                  </a:cubicBezTo>
                  <a:cubicBezTo>
                    <a:pt x="5471" y="4077"/>
                    <a:pt x="5464" y="4077"/>
                    <a:pt x="5449" y="4085"/>
                  </a:cubicBezTo>
                  <a:cubicBezTo>
                    <a:pt x="5434" y="4092"/>
                    <a:pt x="5434" y="4100"/>
                    <a:pt x="5419" y="4100"/>
                  </a:cubicBezTo>
                  <a:cubicBezTo>
                    <a:pt x="5411" y="4107"/>
                    <a:pt x="5404" y="4115"/>
                    <a:pt x="5389" y="4115"/>
                  </a:cubicBezTo>
                  <a:cubicBezTo>
                    <a:pt x="5381" y="4122"/>
                    <a:pt x="5381" y="4122"/>
                    <a:pt x="5366" y="4130"/>
                  </a:cubicBezTo>
                  <a:cubicBezTo>
                    <a:pt x="5351" y="4137"/>
                    <a:pt x="5336" y="4144"/>
                    <a:pt x="5321" y="4152"/>
                  </a:cubicBezTo>
                  <a:cubicBezTo>
                    <a:pt x="5314" y="4159"/>
                    <a:pt x="5306" y="4159"/>
                    <a:pt x="5291" y="4167"/>
                  </a:cubicBezTo>
                  <a:cubicBezTo>
                    <a:pt x="5269" y="4182"/>
                    <a:pt x="5254" y="4197"/>
                    <a:pt x="5231" y="4219"/>
                  </a:cubicBezTo>
                  <a:cubicBezTo>
                    <a:pt x="5216" y="4242"/>
                    <a:pt x="5201" y="4249"/>
                    <a:pt x="5179" y="4272"/>
                  </a:cubicBezTo>
                  <a:cubicBezTo>
                    <a:pt x="5179" y="4272"/>
                    <a:pt x="5179" y="4272"/>
                    <a:pt x="5171" y="4279"/>
                  </a:cubicBezTo>
                  <a:cubicBezTo>
                    <a:pt x="5164" y="4295"/>
                    <a:pt x="5149" y="4295"/>
                    <a:pt x="5142" y="4309"/>
                  </a:cubicBezTo>
                  <a:cubicBezTo>
                    <a:pt x="5134" y="4317"/>
                    <a:pt x="5126" y="4324"/>
                    <a:pt x="5119" y="4332"/>
                  </a:cubicBezTo>
                  <a:cubicBezTo>
                    <a:pt x="5112" y="4339"/>
                    <a:pt x="5104" y="4347"/>
                    <a:pt x="5096" y="4354"/>
                  </a:cubicBezTo>
                  <a:cubicBezTo>
                    <a:pt x="5029" y="4422"/>
                    <a:pt x="5029" y="4422"/>
                    <a:pt x="5029" y="4422"/>
                  </a:cubicBezTo>
                  <a:cubicBezTo>
                    <a:pt x="5014" y="4437"/>
                    <a:pt x="5007" y="4437"/>
                    <a:pt x="4999" y="4444"/>
                  </a:cubicBezTo>
                  <a:cubicBezTo>
                    <a:pt x="4992" y="4452"/>
                    <a:pt x="4984" y="4459"/>
                    <a:pt x="4977" y="4467"/>
                  </a:cubicBezTo>
                  <a:cubicBezTo>
                    <a:pt x="4977" y="4474"/>
                    <a:pt x="4969" y="4474"/>
                    <a:pt x="4962" y="4482"/>
                  </a:cubicBezTo>
                  <a:cubicBezTo>
                    <a:pt x="4954" y="4489"/>
                    <a:pt x="4954" y="4497"/>
                    <a:pt x="4939" y="4504"/>
                  </a:cubicBezTo>
                  <a:cubicBezTo>
                    <a:pt x="4924" y="4519"/>
                    <a:pt x="4917" y="4527"/>
                    <a:pt x="4902" y="4542"/>
                  </a:cubicBezTo>
                  <a:cubicBezTo>
                    <a:pt x="4887" y="4549"/>
                    <a:pt x="4879" y="4557"/>
                    <a:pt x="4864" y="4572"/>
                  </a:cubicBezTo>
                  <a:cubicBezTo>
                    <a:pt x="4857" y="4579"/>
                    <a:pt x="4857" y="4587"/>
                    <a:pt x="4849" y="4594"/>
                  </a:cubicBezTo>
                  <a:cubicBezTo>
                    <a:pt x="4834" y="4609"/>
                    <a:pt x="4827" y="4617"/>
                    <a:pt x="4819" y="4624"/>
                  </a:cubicBezTo>
                  <a:cubicBezTo>
                    <a:pt x="4804" y="4647"/>
                    <a:pt x="4797" y="4654"/>
                    <a:pt x="4789" y="4677"/>
                  </a:cubicBezTo>
                  <a:cubicBezTo>
                    <a:pt x="4774" y="4699"/>
                    <a:pt x="4774" y="4714"/>
                    <a:pt x="4759" y="4736"/>
                  </a:cubicBezTo>
                  <a:cubicBezTo>
                    <a:pt x="4752" y="4744"/>
                    <a:pt x="4744" y="4752"/>
                    <a:pt x="4737" y="4759"/>
                  </a:cubicBezTo>
                  <a:cubicBezTo>
                    <a:pt x="4722" y="4774"/>
                    <a:pt x="4722" y="4782"/>
                    <a:pt x="4714" y="4796"/>
                  </a:cubicBezTo>
                  <a:cubicBezTo>
                    <a:pt x="4699" y="4812"/>
                    <a:pt x="4692" y="4819"/>
                    <a:pt x="4677" y="4834"/>
                  </a:cubicBezTo>
                  <a:cubicBezTo>
                    <a:pt x="4669" y="4841"/>
                    <a:pt x="4662" y="4849"/>
                    <a:pt x="4654" y="4864"/>
                  </a:cubicBezTo>
                  <a:cubicBezTo>
                    <a:pt x="4654" y="4871"/>
                    <a:pt x="4647" y="4879"/>
                    <a:pt x="4647" y="4886"/>
                  </a:cubicBezTo>
                  <a:cubicBezTo>
                    <a:pt x="4639" y="4894"/>
                    <a:pt x="4639" y="4894"/>
                    <a:pt x="4632" y="4901"/>
                  </a:cubicBezTo>
                  <a:cubicBezTo>
                    <a:pt x="4632" y="4916"/>
                    <a:pt x="4624" y="4924"/>
                    <a:pt x="4617" y="4939"/>
                  </a:cubicBezTo>
                  <a:cubicBezTo>
                    <a:pt x="4602" y="4954"/>
                    <a:pt x="4602" y="4969"/>
                    <a:pt x="4587" y="4984"/>
                  </a:cubicBezTo>
                  <a:cubicBezTo>
                    <a:pt x="4587" y="4991"/>
                    <a:pt x="4579" y="4999"/>
                    <a:pt x="4579" y="5014"/>
                  </a:cubicBezTo>
                  <a:cubicBezTo>
                    <a:pt x="4572" y="5021"/>
                    <a:pt x="4572" y="5021"/>
                    <a:pt x="4564" y="5029"/>
                  </a:cubicBezTo>
                  <a:cubicBezTo>
                    <a:pt x="4557" y="5059"/>
                    <a:pt x="4549" y="5074"/>
                    <a:pt x="4542" y="5104"/>
                  </a:cubicBezTo>
                  <a:cubicBezTo>
                    <a:pt x="4542" y="5119"/>
                    <a:pt x="4535" y="5134"/>
                    <a:pt x="4535" y="5156"/>
                  </a:cubicBezTo>
                  <a:cubicBezTo>
                    <a:pt x="4535" y="5171"/>
                    <a:pt x="4535" y="5179"/>
                    <a:pt x="4542" y="5194"/>
                  </a:cubicBezTo>
                  <a:cubicBezTo>
                    <a:pt x="4542" y="5201"/>
                    <a:pt x="4542" y="5209"/>
                    <a:pt x="4549" y="5216"/>
                  </a:cubicBezTo>
                  <a:cubicBezTo>
                    <a:pt x="4557" y="5239"/>
                    <a:pt x="4564" y="5246"/>
                    <a:pt x="4564" y="5261"/>
                  </a:cubicBezTo>
                  <a:cubicBezTo>
                    <a:pt x="4564" y="5276"/>
                    <a:pt x="4557" y="5291"/>
                    <a:pt x="4557" y="5299"/>
                  </a:cubicBezTo>
                  <a:cubicBezTo>
                    <a:pt x="4557" y="5366"/>
                    <a:pt x="4557" y="5366"/>
                    <a:pt x="4557" y="5366"/>
                  </a:cubicBezTo>
                  <a:cubicBezTo>
                    <a:pt x="4557" y="5374"/>
                    <a:pt x="4557" y="5381"/>
                    <a:pt x="4549" y="5396"/>
                  </a:cubicBezTo>
                  <a:cubicBezTo>
                    <a:pt x="4549" y="5411"/>
                    <a:pt x="4542" y="5418"/>
                    <a:pt x="4542" y="5441"/>
                  </a:cubicBezTo>
                  <a:cubicBezTo>
                    <a:pt x="4542" y="5448"/>
                    <a:pt x="4542" y="5456"/>
                    <a:pt x="4542" y="5464"/>
                  </a:cubicBezTo>
                  <a:cubicBezTo>
                    <a:pt x="4542" y="5471"/>
                    <a:pt x="4542" y="5478"/>
                    <a:pt x="4542" y="5486"/>
                  </a:cubicBezTo>
                  <a:cubicBezTo>
                    <a:pt x="4535" y="5501"/>
                    <a:pt x="4527" y="5501"/>
                    <a:pt x="4512" y="5516"/>
                  </a:cubicBezTo>
                  <a:cubicBezTo>
                    <a:pt x="4505" y="5524"/>
                    <a:pt x="4497" y="5538"/>
                    <a:pt x="4489" y="5546"/>
                  </a:cubicBezTo>
                  <a:cubicBezTo>
                    <a:pt x="4482" y="5561"/>
                    <a:pt x="4482" y="5568"/>
                    <a:pt x="4482" y="5583"/>
                  </a:cubicBezTo>
                  <a:cubicBezTo>
                    <a:pt x="4475" y="5583"/>
                    <a:pt x="4475" y="5591"/>
                    <a:pt x="4475" y="5598"/>
                  </a:cubicBezTo>
                  <a:cubicBezTo>
                    <a:pt x="4475" y="5628"/>
                    <a:pt x="4475" y="5643"/>
                    <a:pt x="4467" y="5673"/>
                  </a:cubicBezTo>
                  <a:cubicBezTo>
                    <a:pt x="4445" y="5666"/>
                    <a:pt x="4437" y="5651"/>
                    <a:pt x="4422" y="5628"/>
                  </a:cubicBezTo>
                  <a:cubicBezTo>
                    <a:pt x="4415" y="5613"/>
                    <a:pt x="4407" y="5613"/>
                    <a:pt x="4400" y="5606"/>
                  </a:cubicBezTo>
                  <a:cubicBezTo>
                    <a:pt x="4385" y="5598"/>
                    <a:pt x="4385" y="5591"/>
                    <a:pt x="4385" y="5576"/>
                  </a:cubicBezTo>
                  <a:cubicBezTo>
                    <a:pt x="4370" y="5546"/>
                    <a:pt x="4355" y="5524"/>
                    <a:pt x="4324" y="5501"/>
                  </a:cubicBezTo>
                  <a:cubicBezTo>
                    <a:pt x="4310" y="5494"/>
                    <a:pt x="4302" y="5486"/>
                    <a:pt x="4295" y="5478"/>
                  </a:cubicBezTo>
                  <a:cubicBezTo>
                    <a:pt x="4265" y="5464"/>
                    <a:pt x="4250" y="5456"/>
                    <a:pt x="4227" y="5441"/>
                  </a:cubicBezTo>
                  <a:cubicBezTo>
                    <a:pt x="4212" y="5434"/>
                    <a:pt x="4205" y="5426"/>
                    <a:pt x="4190" y="5411"/>
                  </a:cubicBezTo>
                  <a:cubicBezTo>
                    <a:pt x="4182" y="5404"/>
                    <a:pt x="4175" y="5396"/>
                    <a:pt x="4167" y="5388"/>
                  </a:cubicBezTo>
                  <a:cubicBezTo>
                    <a:pt x="4152" y="5381"/>
                    <a:pt x="4145" y="5374"/>
                    <a:pt x="4130" y="5374"/>
                  </a:cubicBezTo>
                  <a:cubicBezTo>
                    <a:pt x="4100" y="5359"/>
                    <a:pt x="4085" y="5351"/>
                    <a:pt x="4055" y="5351"/>
                  </a:cubicBezTo>
                  <a:cubicBezTo>
                    <a:pt x="4032" y="5344"/>
                    <a:pt x="4017" y="5344"/>
                    <a:pt x="3987" y="5344"/>
                  </a:cubicBezTo>
                  <a:cubicBezTo>
                    <a:pt x="3965" y="5336"/>
                    <a:pt x="3950" y="5336"/>
                    <a:pt x="3935" y="5321"/>
                  </a:cubicBezTo>
                  <a:cubicBezTo>
                    <a:pt x="3927" y="5314"/>
                    <a:pt x="3927" y="5306"/>
                    <a:pt x="3920" y="5299"/>
                  </a:cubicBezTo>
                  <a:cubicBezTo>
                    <a:pt x="3912" y="5299"/>
                    <a:pt x="3905" y="5291"/>
                    <a:pt x="3897" y="5291"/>
                  </a:cubicBezTo>
                  <a:cubicBezTo>
                    <a:pt x="3867" y="5284"/>
                    <a:pt x="3853" y="5276"/>
                    <a:pt x="3823" y="5276"/>
                  </a:cubicBezTo>
                  <a:cubicBezTo>
                    <a:pt x="3807" y="5269"/>
                    <a:pt x="3800" y="5269"/>
                    <a:pt x="3785" y="5261"/>
                  </a:cubicBezTo>
                  <a:cubicBezTo>
                    <a:pt x="3777" y="5261"/>
                    <a:pt x="3777" y="5254"/>
                    <a:pt x="3777" y="5254"/>
                  </a:cubicBezTo>
                  <a:cubicBezTo>
                    <a:pt x="3770" y="5246"/>
                    <a:pt x="3763" y="5239"/>
                    <a:pt x="3755" y="5231"/>
                  </a:cubicBezTo>
                  <a:cubicBezTo>
                    <a:pt x="3747" y="5216"/>
                    <a:pt x="3740" y="5201"/>
                    <a:pt x="3718" y="5194"/>
                  </a:cubicBezTo>
                  <a:cubicBezTo>
                    <a:pt x="3695" y="5186"/>
                    <a:pt x="3680" y="5179"/>
                    <a:pt x="3665" y="5164"/>
                  </a:cubicBezTo>
                  <a:cubicBezTo>
                    <a:pt x="3643" y="5141"/>
                    <a:pt x="3628" y="5141"/>
                    <a:pt x="3605" y="5126"/>
                  </a:cubicBezTo>
                  <a:cubicBezTo>
                    <a:pt x="3590" y="5111"/>
                    <a:pt x="3575" y="5111"/>
                    <a:pt x="3553" y="5104"/>
                  </a:cubicBezTo>
                  <a:cubicBezTo>
                    <a:pt x="3545" y="5096"/>
                    <a:pt x="3538" y="5096"/>
                    <a:pt x="3530" y="5089"/>
                  </a:cubicBezTo>
                  <a:cubicBezTo>
                    <a:pt x="3508" y="5081"/>
                    <a:pt x="3500" y="5081"/>
                    <a:pt x="3478" y="5074"/>
                  </a:cubicBezTo>
                  <a:cubicBezTo>
                    <a:pt x="3455" y="5051"/>
                    <a:pt x="3440" y="5044"/>
                    <a:pt x="3418" y="5029"/>
                  </a:cubicBezTo>
                  <a:cubicBezTo>
                    <a:pt x="3410" y="5029"/>
                    <a:pt x="3410" y="5021"/>
                    <a:pt x="3403" y="5014"/>
                  </a:cubicBezTo>
                  <a:cubicBezTo>
                    <a:pt x="3380" y="4991"/>
                    <a:pt x="3365" y="4984"/>
                    <a:pt x="3343" y="4969"/>
                  </a:cubicBezTo>
                  <a:cubicBezTo>
                    <a:pt x="3320" y="4954"/>
                    <a:pt x="3305" y="4939"/>
                    <a:pt x="3290" y="4916"/>
                  </a:cubicBezTo>
                  <a:cubicBezTo>
                    <a:pt x="3268" y="4901"/>
                    <a:pt x="3268" y="4879"/>
                    <a:pt x="3238" y="4864"/>
                  </a:cubicBezTo>
                  <a:cubicBezTo>
                    <a:pt x="3208" y="4834"/>
                    <a:pt x="3178" y="4841"/>
                    <a:pt x="3141" y="4834"/>
                  </a:cubicBezTo>
                  <a:cubicBezTo>
                    <a:pt x="3126" y="4826"/>
                    <a:pt x="3118" y="4826"/>
                    <a:pt x="3103" y="4819"/>
                  </a:cubicBezTo>
                  <a:cubicBezTo>
                    <a:pt x="3088" y="4812"/>
                    <a:pt x="3073" y="4804"/>
                    <a:pt x="3065" y="4789"/>
                  </a:cubicBezTo>
                  <a:cubicBezTo>
                    <a:pt x="3051" y="4774"/>
                    <a:pt x="3043" y="4774"/>
                    <a:pt x="3036" y="4759"/>
                  </a:cubicBezTo>
                  <a:cubicBezTo>
                    <a:pt x="3021" y="4752"/>
                    <a:pt x="3021" y="4744"/>
                    <a:pt x="3013" y="4736"/>
                  </a:cubicBezTo>
                  <a:cubicBezTo>
                    <a:pt x="3006" y="4729"/>
                    <a:pt x="2998" y="4722"/>
                    <a:pt x="2991" y="4714"/>
                  </a:cubicBezTo>
                  <a:cubicBezTo>
                    <a:pt x="2983" y="4706"/>
                    <a:pt x="2983" y="4699"/>
                    <a:pt x="2976" y="4692"/>
                  </a:cubicBezTo>
                  <a:cubicBezTo>
                    <a:pt x="2953" y="4669"/>
                    <a:pt x="2938" y="4662"/>
                    <a:pt x="2916" y="4647"/>
                  </a:cubicBezTo>
                  <a:cubicBezTo>
                    <a:pt x="2901" y="4639"/>
                    <a:pt x="2893" y="4639"/>
                    <a:pt x="2878" y="4632"/>
                  </a:cubicBezTo>
                  <a:cubicBezTo>
                    <a:pt x="2841" y="4624"/>
                    <a:pt x="2818" y="4624"/>
                    <a:pt x="2781" y="4609"/>
                  </a:cubicBezTo>
                  <a:cubicBezTo>
                    <a:pt x="2758" y="4602"/>
                    <a:pt x="2743" y="4602"/>
                    <a:pt x="2713" y="4594"/>
                  </a:cubicBezTo>
                  <a:cubicBezTo>
                    <a:pt x="2706" y="4594"/>
                    <a:pt x="2698" y="4594"/>
                    <a:pt x="2691" y="4587"/>
                  </a:cubicBezTo>
                  <a:cubicBezTo>
                    <a:pt x="2661" y="4587"/>
                    <a:pt x="2638" y="4579"/>
                    <a:pt x="2608" y="4579"/>
                  </a:cubicBezTo>
                  <a:cubicBezTo>
                    <a:pt x="2571" y="4579"/>
                    <a:pt x="2571" y="4579"/>
                    <a:pt x="2571" y="4579"/>
                  </a:cubicBezTo>
                  <a:cubicBezTo>
                    <a:pt x="2556" y="4579"/>
                    <a:pt x="2556" y="4587"/>
                    <a:pt x="2541" y="4587"/>
                  </a:cubicBezTo>
                  <a:cubicBezTo>
                    <a:pt x="2518" y="4594"/>
                    <a:pt x="2511" y="4602"/>
                    <a:pt x="2488" y="4609"/>
                  </a:cubicBezTo>
                  <a:cubicBezTo>
                    <a:pt x="2474" y="4617"/>
                    <a:pt x="2459" y="4624"/>
                    <a:pt x="2436" y="4632"/>
                  </a:cubicBezTo>
                  <a:cubicBezTo>
                    <a:pt x="2421" y="4639"/>
                    <a:pt x="2414" y="4647"/>
                    <a:pt x="2406" y="4654"/>
                  </a:cubicBezTo>
                  <a:cubicBezTo>
                    <a:pt x="2391" y="4662"/>
                    <a:pt x="2384" y="4669"/>
                    <a:pt x="2369" y="4677"/>
                  </a:cubicBezTo>
                  <a:cubicBezTo>
                    <a:pt x="2354" y="4684"/>
                    <a:pt x="2346" y="4692"/>
                    <a:pt x="2339" y="4706"/>
                  </a:cubicBezTo>
                  <a:cubicBezTo>
                    <a:pt x="2331" y="4706"/>
                    <a:pt x="2324" y="4706"/>
                    <a:pt x="2324" y="4714"/>
                  </a:cubicBezTo>
                  <a:cubicBezTo>
                    <a:pt x="2316" y="4714"/>
                    <a:pt x="2316" y="4722"/>
                    <a:pt x="2309" y="4729"/>
                  </a:cubicBezTo>
                  <a:cubicBezTo>
                    <a:pt x="2309" y="4729"/>
                    <a:pt x="2301" y="4722"/>
                    <a:pt x="2301" y="4729"/>
                  </a:cubicBezTo>
                  <a:cubicBezTo>
                    <a:pt x="2294" y="4729"/>
                    <a:pt x="2286" y="4736"/>
                    <a:pt x="2279" y="4744"/>
                  </a:cubicBezTo>
                  <a:cubicBezTo>
                    <a:pt x="2271" y="4752"/>
                    <a:pt x="2264" y="4752"/>
                    <a:pt x="2256" y="4759"/>
                  </a:cubicBezTo>
                  <a:cubicBezTo>
                    <a:pt x="2241" y="4782"/>
                    <a:pt x="2226" y="4796"/>
                    <a:pt x="2204" y="4819"/>
                  </a:cubicBezTo>
                  <a:cubicBezTo>
                    <a:pt x="2196" y="4826"/>
                    <a:pt x="2189" y="4826"/>
                    <a:pt x="2181" y="4834"/>
                  </a:cubicBezTo>
                  <a:cubicBezTo>
                    <a:pt x="2181" y="4841"/>
                    <a:pt x="2174" y="4849"/>
                    <a:pt x="2166" y="4849"/>
                  </a:cubicBezTo>
                  <a:lnTo>
                    <a:pt x="2159" y="4849"/>
                  </a:lnTo>
                  <a:cubicBezTo>
                    <a:pt x="2151" y="4856"/>
                    <a:pt x="2151" y="4856"/>
                    <a:pt x="2144" y="4856"/>
                  </a:cubicBezTo>
                  <a:cubicBezTo>
                    <a:pt x="2129" y="4864"/>
                    <a:pt x="2114" y="4871"/>
                    <a:pt x="2099" y="4879"/>
                  </a:cubicBezTo>
                  <a:cubicBezTo>
                    <a:pt x="2091" y="4894"/>
                    <a:pt x="2084" y="4901"/>
                    <a:pt x="2076" y="4909"/>
                  </a:cubicBezTo>
                  <a:cubicBezTo>
                    <a:pt x="2047" y="4939"/>
                    <a:pt x="2031" y="4961"/>
                    <a:pt x="2001" y="4991"/>
                  </a:cubicBezTo>
                  <a:cubicBezTo>
                    <a:pt x="1987" y="5014"/>
                    <a:pt x="1971" y="5021"/>
                    <a:pt x="1949" y="5044"/>
                  </a:cubicBezTo>
                  <a:cubicBezTo>
                    <a:pt x="1941" y="5051"/>
                    <a:pt x="1941" y="5059"/>
                    <a:pt x="1934" y="5066"/>
                  </a:cubicBezTo>
                  <a:cubicBezTo>
                    <a:pt x="1934" y="5074"/>
                    <a:pt x="1927" y="5074"/>
                    <a:pt x="1927" y="5081"/>
                  </a:cubicBezTo>
                  <a:cubicBezTo>
                    <a:pt x="1927" y="5089"/>
                    <a:pt x="1927" y="5089"/>
                    <a:pt x="1919" y="5089"/>
                  </a:cubicBezTo>
                  <a:cubicBezTo>
                    <a:pt x="1911" y="5089"/>
                    <a:pt x="1911" y="5089"/>
                    <a:pt x="1911" y="5089"/>
                  </a:cubicBezTo>
                  <a:cubicBezTo>
                    <a:pt x="1897" y="5089"/>
                    <a:pt x="1889" y="5081"/>
                    <a:pt x="1882" y="5074"/>
                  </a:cubicBezTo>
                  <a:cubicBezTo>
                    <a:pt x="1867" y="5066"/>
                    <a:pt x="1867" y="5059"/>
                    <a:pt x="1859" y="5051"/>
                  </a:cubicBezTo>
                  <a:cubicBezTo>
                    <a:pt x="1852" y="5044"/>
                    <a:pt x="1837" y="5044"/>
                    <a:pt x="1837" y="5029"/>
                  </a:cubicBezTo>
                  <a:cubicBezTo>
                    <a:pt x="1837" y="5021"/>
                    <a:pt x="1844" y="5014"/>
                    <a:pt x="1844" y="4999"/>
                  </a:cubicBezTo>
                  <a:lnTo>
                    <a:pt x="1837" y="4991"/>
                  </a:lnTo>
                  <a:cubicBezTo>
                    <a:pt x="1829" y="4991"/>
                    <a:pt x="1829" y="4984"/>
                    <a:pt x="1822" y="4984"/>
                  </a:cubicBezTo>
                  <a:cubicBezTo>
                    <a:pt x="1814" y="4976"/>
                    <a:pt x="1807" y="4969"/>
                    <a:pt x="1807" y="4961"/>
                  </a:cubicBezTo>
                  <a:cubicBezTo>
                    <a:pt x="1799" y="4954"/>
                    <a:pt x="1799" y="4946"/>
                    <a:pt x="1799" y="4939"/>
                  </a:cubicBezTo>
                  <a:cubicBezTo>
                    <a:pt x="1799" y="4924"/>
                    <a:pt x="1792" y="4916"/>
                    <a:pt x="1784" y="4901"/>
                  </a:cubicBezTo>
                  <a:cubicBezTo>
                    <a:pt x="1784" y="4886"/>
                    <a:pt x="1784" y="4886"/>
                    <a:pt x="1777" y="4871"/>
                  </a:cubicBezTo>
                  <a:cubicBezTo>
                    <a:pt x="1777" y="4864"/>
                    <a:pt x="1769" y="4856"/>
                    <a:pt x="1754" y="4849"/>
                  </a:cubicBezTo>
                  <a:cubicBezTo>
                    <a:pt x="1739" y="4826"/>
                    <a:pt x="1724" y="4812"/>
                    <a:pt x="1694" y="4804"/>
                  </a:cubicBezTo>
                  <a:cubicBezTo>
                    <a:pt x="1679" y="4796"/>
                    <a:pt x="1672" y="4796"/>
                    <a:pt x="1664" y="4789"/>
                  </a:cubicBezTo>
                  <a:cubicBezTo>
                    <a:pt x="1649" y="4782"/>
                    <a:pt x="1649" y="4766"/>
                    <a:pt x="1649" y="4752"/>
                  </a:cubicBezTo>
                  <a:cubicBezTo>
                    <a:pt x="1642" y="4736"/>
                    <a:pt x="1634" y="4729"/>
                    <a:pt x="1619" y="4714"/>
                  </a:cubicBezTo>
                  <a:cubicBezTo>
                    <a:pt x="1612" y="4699"/>
                    <a:pt x="1604" y="4692"/>
                    <a:pt x="1597" y="4684"/>
                  </a:cubicBezTo>
                  <a:cubicBezTo>
                    <a:pt x="1589" y="4669"/>
                    <a:pt x="1582" y="4662"/>
                    <a:pt x="1574" y="4654"/>
                  </a:cubicBezTo>
                  <a:cubicBezTo>
                    <a:pt x="1567" y="4654"/>
                    <a:pt x="1567" y="4654"/>
                    <a:pt x="1559" y="4654"/>
                  </a:cubicBezTo>
                  <a:cubicBezTo>
                    <a:pt x="1544" y="4654"/>
                    <a:pt x="1537" y="4654"/>
                    <a:pt x="1522" y="4654"/>
                  </a:cubicBezTo>
                  <a:cubicBezTo>
                    <a:pt x="1499" y="4654"/>
                    <a:pt x="1484" y="4654"/>
                    <a:pt x="1454" y="4654"/>
                  </a:cubicBezTo>
                  <a:cubicBezTo>
                    <a:pt x="1439" y="4654"/>
                    <a:pt x="1432" y="4654"/>
                    <a:pt x="1417" y="4654"/>
                  </a:cubicBezTo>
                  <a:cubicBezTo>
                    <a:pt x="1372" y="4654"/>
                    <a:pt x="1372" y="4654"/>
                    <a:pt x="1372" y="4654"/>
                  </a:cubicBezTo>
                  <a:lnTo>
                    <a:pt x="1364" y="4654"/>
                  </a:lnTo>
                  <a:cubicBezTo>
                    <a:pt x="1312" y="4654"/>
                    <a:pt x="1312" y="4654"/>
                    <a:pt x="1312" y="4654"/>
                  </a:cubicBezTo>
                  <a:cubicBezTo>
                    <a:pt x="1297" y="4654"/>
                    <a:pt x="1289" y="4669"/>
                    <a:pt x="1282" y="4677"/>
                  </a:cubicBezTo>
                  <a:cubicBezTo>
                    <a:pt x="1267" y="4714"/>
                    <a:pt x="1252" y="4729"/>
                    <a:pt x="1229" y="4759"/>
                  </a:cubicBezTo>
                  <a:cubicBezTo>
                    <a:pt x="1222" y="4759"/>
                    <a:pt x="1215" y="4766"/>
                    <a:pt x="1207" y="4774"/>
                  </a:cubicBezTo>
                  <a:cubicBezTo>
                    <a:pt x="1192" y="4789"/>
                    <a:pt x="1177" y="4796"/>
                    <a:pt x="1170" y="4819"/>
                  </a:cubicBezTo>
                  <a:cubicBezTo>
                    <a:pt x="1162" y="4834"/>
                    <a:pt x="1162" y="4849"/>
                    <a:pt x="1155" y="4856"/>
                  </a:cubicBezTo>
                  <a:cubicBezTo>
                    <a:pt x="1140" y="4894"/>
                    <a:pt x="1140" y="4916"/>
                    <a:pt x="1125" y="4946"/>
                  </a:cubicBezTo>
                  <a:cubicBezTo>
                    <a:pt x="1117" y="4976"/>
                    <a:pt x="1110" y="4999"/>
                    <a:pt x="1102" y="5029"/>
                  </a:cubicBezTo>
                  <a:cubicBezTo>
                    <a:pt x="1102" y="5036"/>
                    <a:pt x="1102" y="5036"/>
                    <a:pt x="1102" y="5036"/>
                  </a:cubicBezTo>
                  <a:cubicBezTo>
                    <a:pt x="1102" y="5126"/>
                    <a:pt x="1102" y="5126"/>
                    <a:pt x="1102" y="5126"/>
                  </a:cubicBezTo>
                  <a:cubicBezTo>
                    <a:pt x="1102" y="5141"/>
                    <a:pt x="1095" y="5156"/>
                    <a:pt x="1102" y="5179"/>
                  </a:cubicBezTo>
                  <a:cubicBezTo>
                    <a:pt x="1110" y="5194"/>
                    <a:pt x="1125" y="5209"/>
                    <a:pt x="1147" y="5209"/>
                  </a:cubicBezTo>
                  <a:cubicBezTo>
                    <a:pt x="1170" y="5209"/>
                    <a:pt x="1185" y="5209"/>
                    <a:pt x="1199" y="5209"/>
                  </a:cubicBezTo>
                  <a:cubicBezTo>
                    <a:pt x="1222" y="5216"/>
                    <a:pt x="1229" y="5231"/>
                    <a:pt x="1252" y="5246"/>
                  </a:cubicBezTo>
                  <a:cubicBezTo>
                    <a:pt x="1275" y="5261"/>
                    <a:pt x="1289" y="5276"/>
                    <a:pt x="1312" y="5299"/>
                  </a:cubicBezTo>
                  <a:cubicBezTo>
                    <a:pt x="1327" y="5306"/>
                    <a:pt x="1335" y="5314"/>
                    <a:pt x="1342" y="5321"/>
                  </a:cubicBezTo>
                  <a:cubicBezTo>
                    <a:pt x="1364" y="5336"/>
                    <a:pt x="1379" y="5344"/>
                    <a:pt x="1387" y="5366"/>
                  </a:cubicBezTo>
                  <a:cubicBezTo>
                    <a:pt x="1394" y="5374"/>
                    <a:pt x="1402" y="5381"/>
                    <a:pt x="1409" y="5388"/>
                  </a:cubicBezTo>
                  <a:cubicBezTo>
                    <a:pt x="1417" y="5396"/>
                    <a:pt x="1417" y="5396"/>
                    <a:pt x="1424" y="5396"/>
                  </a:cubicBezTo>
                  <a:cubicBezTo>
                    <a:pt x="1424" y="5396"/>
                    <a:pt x="1424" y="5396"/>
                    <a:pt x="1432" y="5396"/>
                  </a:cubicBezTo>
                  <a:cubicBezTo>
                    <a:pt x="1447" y="5396"/>
                    <a:pt x="1454" y="5388"/>
                    <a:pt x="1469" y="5381"/>
                  </a:cubicBezTo>
                  <a:cubicBezTo>
                    <a:pt x="1484" y="5381"/>
                    <a:pt x="1492" y="5381"/>
                    <a:pt x="1499" y="5381"/>
                  </a:cubicBezTo>
                  <a:cubicBezTo>
                    <a:pt x="1522" y="5374"/>
                    <a:pt x="1537" y="5366"/>
                    <a:pt x="1559" y="5366"/>
                  </a:cubicBezTo>
                  <a:cubicBezTo>
                    <a:pt x="1582" y="5366"/>
                    <a:pt x="1597" y="5374"/>
                    <a:pt x="1612" y="5388"/>
                  </a:cubicBezTo>
                  <a:cubicBezTo>
                    <a:pt x="1619" y="5396"/>
                    <a:pt x="1627" y="5396"/>
                    <a:pt x="1634" y="5404"/>
                  </a:cubicBezTo>
                  <a:cubicBezTo>
                    <a:pt x="1642" y="5411"/>
                    <a:pt x="1642" y="5418"/>
                    <a:pt x="1649" y="5426"/>
                  </a:cubicBezTo>
                  <a:cubicBezTo>
                    <a:pt x="1664" y="5434"/>
                    <a:pt x="1664" y="5441"/>
                    <a:pt x="1672" y="5456"/>
                  </a:cubicBezTo>
                  <a:cubicBezTo>
                    <a:pt x="1679" y="5464"/>
                    <a:pt x="1679" y="5471"/>
                    <a:pt x="1687" y="5478"/>
                  </a:cubicBezTo>
                  <a:cubicBezTo>
                    <a:pt x="1687" y="5486"/>
                    <a:pt x="1687" y="5494"/>
                    <a:pt x="1694" y="5501"/>
                  </a:cubicBezTo>
                  <a:cubicBezTo>
                    <a:pt x="1709" y="5516"/>
                    <a:pt x="1717" y="5524"/>
                    <a:pt x="1732" y="5531"/>
                  </a:cubicBezTo>
                  <a:cubicBezTo>
                    <a:pt x="1754" y="5553"/>
                    <a:pt x="1769" y="5561"/>
                    <a:pt x="1792" y="5583"/>
                  </a:cubicBezTo>
                  <a:cubicBezTo>
                    <a:pt x="1814" y="5606"/>
                    <a:pt x="1814" y="5628"/>
                    <a:pt x="1837" y="5651"/>
                  </a:cubicBezTo>
                  <a:cubicBezTo>
                    <a:pt x="1844" y="5658"/>
                    <a:pt x="1844" y="5658"/>
                    <a:pt x="1852" y="5666"/>
                  </a:cubicBezTo>
                  <a:cubicBezTo>
                    <a:pt x="1874" y="5681"/>
                    <a:pt x="1882" y="5696"/>
                    <a:pt x="1897" y="5711"/>
                  </a:cubicBezTo>
                  <a:cubicBezTo>
                    <a:pt x="1919" y="5718"/>
                    <a:pt x="1927" y="5726"/>
                    <a:pt x="1941" y="5733"/>
                  </a:cubicBezTo>
                  <a:cubicBezTo>
                    <a:pt x="1971" y="5741"/>
                    <a:pt x="1987" y="5741"/>
                    <a:pt x="2009" y="5748"/>
                  </a:cubicBezTo>
                  <a:cubicBezTo>
                    <a:pt x="2024" y="5748"/>
                    <a:pt x="2031" y="5748"/>
                    <a:pt x="2047" y="5756"/>
                  </a:cubicBezTo>
                  <a:cubicBezTo>
                    <a:pt x="2054" y="5756"/>
                    <a:pt x="2069" y="5756"/>
                    <a:pt x="2069" y="5771"/>
                  </a:cubicBezTo>
                  <a:cubicBezTo>
                    <a:pt x="2069" y="5801"/>
                    <a:pt x="2069" y="5801"/>
                    <a:pt x="2069" y="5801"/>
                  </a:cubicBezTo>
                  <a:cubicBezTo>
                    <a:pt x="2069" y="5816"/>
                    <a:pt x="2061" y="5831"/>
                    <a:pt x="2076" y="5838"/>
                  </a:cubicBezTo>
                  <a:cubicBezTo>
                    <a:pt x="2084" y="5846"/>
                    <a:pt x="2099" y="5838"/>
                    <a:pt x="2106" y="5853"/>
                  </a:cubicBezTo>
                  <a:cubicBezTo>
                    <a:pt x="2099" y="5861"/>
                    <a:pt x="2099" y="5868"/>
                    <a:pt x="2091" y="5883"/>
                  </a:cubicBezTo>
                  <a:cubicBezTo>
                    <a:pt x="2084" y="5891"/>
                    <a:pt x="2084" y="5891"/>
                    <a:pt x="2076" y="5891"/>
                  </a:cubicBezTo>
                  <a:cubicBezTo>
                    <a:pt x="2069" y="5891"/>
                    <a:pt x="2061" y="5891"/>
                    <a:pt x="2054" y="5891"/>
                  </a:cubicBezTo>
                  <a:cubicBezTo>
                    <a:pt x="2039" y="5891"/>
                    <a:pt x="2031" y="5906"/>
                    <a:pt x="2017" y="5913"/>
                  </a:cubicBezTo>
                  <a:cubicBezTo>
                    <a:pt x="2009" y="5928"/>
                    <a:pt x="2001" y="5928"/>
                    <a:pt x="1994" y="5935"/>
                  </a:cubicBezTo>
                  <a:cubicBezTo>
                    <a:pt x="1987" y="5951"/>
                    <a:pt x="1987" y="5958"/>
                    <a:pt x="1979" y="5965"/>
                  </a:cubicBezTo>
                  <a:cubicBezTo>
                    <a:pt x="1971" y="5965"/>
                    <a:pt x="1964" y="5965"/>
                    <a:pt x="1957" y="5965"/>
                  </a:cubicBezTo>
                  <a:cubicBezTo>
                    <a:pt x="1941" y="5973"/>
                    <a:pt x="1941" y="5981"/>
                    <a:pt x="1927" y="5981"/>
                  </a:cubicBezTo>
                  <a:cubicBezTo>
                    <a:pt x="1911" y="5988"/>
                    <a:pt x="1904" y="5988"/>
                    <a:pt x="1889" y="5995"/>
                  </a:cubicBezTo>
                  <a:cubicBezTo>
                    <a:pt x="1882" y="6003"/>
                    <a:pt x="1882" y="6003"/>
                    <a:pt x="1874" y="6003"/>
                  </a:cubicBezTo>
                  <a:cubicBezTo>
                    <a:pt x="1859" y="6003"/>
                    <a:pt x="1859" y="5988"/>
                    <a:pt x="1852" y="5981"/>
                  </a:cubicBezTo>
                  <a:cubicBezTo>
                    <a:pt x="1852" y="5973"/>
                    <a:pt x="1844" y="5965"/>
                    <a:pt x="1829" y="5958"/>
                  </a:cubicBezTo>
                  <a:cubicBezTo>
                    <a:pt x="1807" y="5951"/>
                    <a:pt x="1792" y="5943"/>
                    <a:pt x="1769" y="5928"/>
                  </a:cubicBezTo>
                  <a:cubicBezTo>
                    <a:pt x="1754" y="5921"/>
                    <a:pt x="1739" y="5921"/>
                    <a:pt x="1724" y="5913"/>
                  </a:cubicBezTo>
                  <a:cubicBezTo>
                    <a:pt x="1717" y="5913"/>
                    <a:pt x="1709" y="5913"/>
                    <a:pt x="1709" y="5913"/>
                  </a:cubicBezTo>
                  <a:cubicBezTo>
                    <a:pt x="1694" y="5913"/>
                    <a:pt x="1687" y="5913"/>
                    <a:pt x="1672" y="5913"/>
                  </a:cubicBezTo>
                  <a:cubicBezTo>
                    <a:pt x="1657" y="5906"/>
                    <a:pt x="1657" y="5906"/>
                    <a:pt x="1642" y="5906"/>
                  </a:cubicBezTo>
                  <a:cubicBezTo>
                    <a:pt x="1627" y="5906"/>
                    <a:pt x="1619" y="5906"/>
                    <a:pt x="1604" y="5913"/>
                  </a:cubicBezTo>
                  <a:cubicBezTo>
                    <a:pt x="1597" y="5921"/>
                    <a:pt x="1589" y="5928"/>
                    <a:pt x="1582" y="5935"/>
                  </a:cubicBezTo>
                  <a:cubicBezTo>
                    <a:pt x="1582" y="5943"/>
                    <a:pt x="1582" y="5951"/>
                    <a:pt x="1574" y="5951"/>
                  </a:cubicBezTo>
                  <a:cubicBezTo>
                    <a:pt x="1567" y="5951"/>
                    <a:pt x="1559" y="5943"/>
                    <a:pt x="1559" y="5935"/>
                  </a:cubicBezTo>
                  <a:cubicBezTo>
                    <a:pt x="1559" y="5928"/>
                    <a:pt x="1567" y="5928"/>
                    <a:pt x="1567" y="5921"/>
                  </a:cubicBezTo>
                  <a:cubicBezTo>
                    <a:pt x="1574" y="5913"/>
                    <a:pt x="1574" y="5906"/>
                    <a:pt x="1582" y="5898"/>
                  </a:cubicBezTo>
                  <a:cubicBezTo>
                    <a:pt x="1582" y="5891"/>
                    <a:pt x="1589" y="5891"/>
                    <a:pt x="1589" y="5883"/>
                  </a:cubicBezTo>
                  <a:cubicBezTo>
                    <a:pt x="1589" y="5868"/>
                    <a:pt x="1574" y="5861"/>
                    <a:pt x="1567" y="5853"/>
                  </a:cubicBezTo>
                  <a:cubicBezTo>
                    <a:pt x="1552" y="5846"/>
                    <a:pt x="1544" y="5831"/>
                    <a:pt x="1537" y="5831"/>
                  </a:cubicBezTo>
                  <a:cubicBezTo>
                    <a:pt x="1522" y="5831"/>
                    <a:pt x="1514" y="5846"/>
                    <a:pt x="1499" y="5853"/>
                  </a:cubicBezTo>
                  <a:cubicBezTo>
                    <a:pt x="1492" y="5861"/>
                    <a:pt x="1484" y="5868"/>
                    <a:pt x="1484" y="5876"/>
                  </a:cubicBezTo>
                  <a:cubicBezTo>
                    <a:pt x="1469" y="5898"/>
                    <a:pt x="1454" y="5906"/>
                    <a:pt x="1447" y="5935"/>
                  </a:cubicBezTo>
                  <a:cubicBezTo>
                    <a:pt x="1447" y="5943"/>
                    <a:pt x="1439" y="5951"/>
                    <a:pt x="1439" y="5958"/>
                  </a:cubicBezTo>
                  <a:cubicBezTo>
                    <a:pt x="1432" y="5965"/>
                    <a:pt x="1432" y="5965"/>
                    <a:pt x="1424" y="5973"/>
                  </a:cubicBezTo>
                  <a:cubicBezTo>
                    <a:pt x="1417" y="5973"/>
                    <a:pt x="1417" y="5981"/>
                    <a:pt x="1402" y="5981"/>
                  </a:cubicBezTo>
                  <a:cubicBezTo>
                    <a:pt x="1387" y="5995"/>
                    <a:pt x="1379" y="5995"/>
                    <a:pt x="1357" y="6011"/>
                  </a:cubicBezTo>
                  <a:cubicBezTo>
                    <a:pt x="1349" y="6018"/>
                    <a:pt x="1349" y="6025"/>
                    <a:pt x="1335" y="6025"/>
                  </a:cubicBezTo>
                  <a:cubicBezTo>
                    <a:pt x="1327" y="6025"/>
                    <a:pt x="1319" y="6018"/>
                    <a:pt x="1305" y="6018"/>
                  </a:cubicBezTo>
                  <a:cubicBezTo>
                    <a:pt x="1297" y="6011"/>
                    <a:pt x="1297" y="6011"/>
                    <a:pt x="1289" y="6011"/>
                  </a:cubicBezTo>
                  <a:cubicBezTo>
                    <a:pt x="1282" y="6011"/>
                    <a:pt x="1282" y="6018"/>
                    <a:pt x="1282" y="6025"/>
                  </a:cubicBezTo>
                  <a:cubicBezTo>
                    <a:pt x="1275" y="6033"/>
                    <a:pt x="1275" y="6033"/>
                    <a:pt x="1275" y="6041"/>
                  </a:cubicBezTo>
                  <a:cubicBezTo>
                    <a:pt x="1267" y="6055"/>
                    <a:pt x="1267" y="6070"/>
                    <a:pt x="1259" y="6085"/>
                  </a:cubicBezTo>
                  <a:cubicBezTo>
                    <a:pt x="1259" y="6108"/>
                    <a:pt x="1259" y="6123"/>
                    <a:pt x="1252" y="6145"/>
                  </a:cubicBezTo>
                  <a:cubicBezTo>
                    <a:pt x="1252" y="6153"/>
                    <a:pt x="1252" y="6160"/>
                    <a:pt x="1252" y="6168"/>
                  </a:cubicBezTo>
                  <a:cubicBezTo>
                    <a:pt x="1252" y="6205"/>
                    <a:pt x="1252" y="6205"/>
                    <a:pt x="1252" y="6205"/>
                  </a:cubicBezTo>
                  <a:cubicBezTo>
                    <a:pt x="1252" y="6228"/>
                    <a:pt x="1267" y="6243"/>
                    <a:pt x="1267" y="6265"/>
                  </a:cubicBezTo>
                  <a:cubicBezTo>
                    <a:pt x="1267" y="6273"/>
                    <a:pt x="1267" y="6280"/>
                    <a:pt x="1259" y="6280"/>
                  </a:cubicBezTo>
                  <a:cubicBezTo>
                    <a:pt x="1259" y="6288"/>
                    <a:pt x="1252" y="6288"/>
                    <a:pt x="1245" y="6288"/>
                  </a:cubicBezTo>
                  <a:cubicBezTo>
                    <a:pt x="1229" y="6295"/>
                    <a:pt x="1222" y="6295"/>
                    <a:pt x="1207" y="6303"/>
                  </a:cubicBezTo>
                  <a:cubicBezTo>
                    <a:pt x="1170" y="6318"/>
                    <a:pt x="1147" y="6318"/>
                    <a:pt x="1117" y="6333"/>
                  </a:cubicBezTo>
                  <a:cubicBezTo>
                    <a:pt x="1102" y="6340"/>
                    <a:pt x="1087" y="6348"/>
                    <a:pt x="1080" y="6355"/>
                  </a:cubicBezTo>
                  <a:cubicBezTo>
                    <a:pt x="1072" y="6355"/>
                    <a:pt x="1065" y="6363"/>
                    <a:pt x="1057" y="6370"/>
                  </a:cubicBezTo>
                  <a:cubicBezTo>
                    <a:pt x="1050" y="6378"/>
                    <a:pt x="1050" y="6385"/>
                    <a:pt x="1050" y="6393"/>
                  </a:cubicBezTo>
                  <a:cubicBezTo>
                    <a:pt x="1042" y="6408"/>
                    <a:pt x="1035" y="6415"/>
                    <a:pt x="1027" y="6430"/>
                  </a:cubicBezTo>
                  <a:cubicBezTo>
                    <a:pt x="1027" y="6445"/>
                    <a:pt x="1020" y="6453"/>
                    <a:pt x="1012" y="6460"/>
                  </a:cubicBezTo>
                  <a:cubicBezTo>
                    <a:pt x="1012" y="6468"/>
                    <a:pt x="1005" y="6475"/>
                    <a:pt x="997" y="6475"/>
                  </a:cubicBezTo>
                  <a:cubicBezTo>
                    <a:pt x="990" y="6475"/>
                    <a:pt x="990" y="6468"/>
                    <a:pt x="982" y="6468"/>
                  </a:cubicBezTo>
                  <a:cubicBezTo>
                    <a:pt x="967" y="6460"/>
                    <a:pt x="960" y="6460"/>
                    <a:pt x="952" y="6453"/>
                  </a:cubicBezTo>
                  <a:cubicBezTo>
                    <a:pt x="945" y="6438"/>
                    <a:pt x="937" y="6430"/>
                    <a:pt x="922" y="6430"/>
                  </a:cubicBezTo>
                  <a:cubicBezTo>
                    <a:pt x="900" y="6430"/>
                    <a:pt x="885" y="6438"/>
                    <a:pt x="862" y="6438"/>
                  </a:cubicBezTo>
                  <a:cubicBezTo>
                    <a:pt x="855" y="6438"/>
                    <a:pt x="847" y="6430"/>
                    <a:pt x="840" y="6415"/>
                  </a:cubicBezTo>
                  <a:cubicBezTo>
                    <a:pt x="832" y="6408"/>
                    <a:pt x="825" y="6393"/>
                    <a:pt x="817" y="6378"/>
                  </a:cubicBezTo>
                  <a:cubicBezTo>
                    <a:pt x="802" y="6355"/>
                    <a:pt x="795" y="6340"/>
                    <a:pt x="780" y="6310"/>
                  </a:cubicBezTo>
                  <a:cubicBezTo>
                    <a:pt x="772" y="6288"/>
                    <a:pt x="780" y="6273"/>
                    <a:pt x="765" y="6250"/>
                  </a:cubicBezTo>
                  <a:cubicBezTo>
                    <a:pt x="758" y="6235"/>
                    <a:pt x="758" y="6220"/>
                    <a:pt x="758" y="6198"/>
                  </a:cubicBezTo>
                  <a:cubicBezTo>
                    <a:pt x="750" y="6190"/>
                    <a:pt x="750" y="6183"/>
                    <a:pt x="750" y="6175"/>
                  </a:cubicBezTo>
                  <a:cubicBezTo>
                    <a:pt x="750" y="6153"/>
                    <a:pt x="758" y="6145"/>
                    <a:pt x="758" y="6123"/>
                  </a:cubicBezTo>
                  <a:cubicBezTo>
                    <a:pt x="758" y="6115"/>
                    <a:pt x="772" y="6108"/>
                    <a:pt x="772" y="6100"/>
                  </a:cubicBezTo>
                  <a:cubicBezTo>
                    <a:pt x="772" y="6063"/>
                    <a:pt x="772" y="6063"/>
                    <a:pt x="772" y="6063"/>
                  </a:cubicBezTo>
                  <a:cubicBezTo>
                    <a:pt x="772" y="6055"/>
                    <a:pt x="772" y="6055"/>
                    <a:pt x="772" y="6048"/>
                  </a:cubicBezTo>
                  <a:cubicBezTo>
                    <a:pt x="780" y="6033"/>
                    <a:pt x="787" y="6025"/>
                    <a:pt x="795" y="6011"/>
                  </a:cubicBezTo>
                  <a:cubicBezTo>
                    <a:pt x="810" y="5988"/>
                    <a:pt x="817" y="5981"/>
                    <a:pt x="832" y="5958"/>
                  </a:cubicBezTo>
                  <a:cubicBezTo>
                    <a:pt x="832" y="5951"/>
                    <a:pt x="840" y="5943"/>
                    <a:pt x="847" y="5935"/>
                  </a:cubicBezTo>
                  <a:cubicBezTo>
                    <a:pt x="847" y="5928"/>
                    <a:pt x="855" y="5921"/>
                    <a:pt x="862" y="5913"/>
                  </a:cubicBezTo>
                  <a:cubicBezTo>
                    <a:pt x="862" y="5906"/>
                    <a:pt x="862" y="5898"/>
                    <a:pt x="862" y="5883"/>
                  </a:cubicBezTo>
                  <a:cubicBezTo>
                    <a:pt x="862" y="5868"/>
                    <a:pt x="862" y="5861"/>
                    <a:pt x="870" y="5846"/>
                  </a:cubicBezTo>
                  <a:cubicBezTo>
                    <a:pt x="877" y="5846"/>
                    <a:pt x="877" y="5846"/>
                    <a:pt x="877" y="5846"/>
                  </a:cubicBezTo>
                  <a:cubicBezTo>
                    <a:pt x="892" y="5853"/>
                    <a:pt x="892" y="5853"/>
                    <a:pt x="892" y="5853"/>
                  </a:cubicBezTo>
                  <a:cubicBezTo>
                    <a:pt x="907" y="5846"/>
                    <a:pt x="915" y="5831"/>
                    <a:pt x="915" y="5816"/>
                  </a:cubicBezTo>
                  <a:cubicBezTo>
                    <a:pt x="915" y="5793"/>
                    <a:pt x="915" y="5778"/>
                    <a:pt x="922" y="5756"/>
                  </a:cubicBezTo>
                  <a:cubicBezTo>
                    <a:pt x="922" y="5748"/>
                    <a:pt x="922" y="5748"/>
                    <a:pt x="922" y="5741"/>
                  </a:cubicBezTo>
                  <a:cubicBezTo>
                    <a:pt x="922" y="5718"/>
                    <a:pt x="930" y="5703"/>
                    <a:pt x="930" y="5681"/>
                  </a:cubicBezTo>
                  <a:cubicBezTo>
                    <a:pt x="930" y="5658"/>
                    <a:pt x="922" y="5651"/>
                    <a:pt x="915" y="5636"/>
                  </a:cubicBezTo>
                  <a:cubicBezTo>
                    <a:pt x="915" y="5613"/>
                    <a:pt x="915" y="5606"/>
                    <a:pt x="915" y="5591"/>
                  </a:cubicBezTo>
                  <a:cubicBezTo>
                    <a:pt x="907" y="5576"/>
                    <a:pt x="907" y="5568"/>
                    <a:pt x="907" y="5561"/>
                  </a:cubicBezTo>
                  <a:cubicBezTo>
                    <a:pt x="892" y="5538"/>
                    <a:pt x="885" y="5531"/>
                    <a:pt x="870" y="5508"/>
                  </a:cubicBezTo>
                  <a:cubicBezTo>
                    <a:pt x="862" y="5501"/>
                    <a:pt x="855" y="5494"/>
                    <a:pt x="847" y="5478"/>
                  </a:cubicBezTo>
                  <a:cubicBezTo>
                    <a:pt x="840" y="5464"/>
                    <a:pt x="840" y="5456"/>
                    <a:pt x="832" y="5448"/>
                  </a:cubicBezTo>
                  <a:cubicBezTo>
                    <a:pt x="825" y="5426"/>
                    <a:pt x="817" y="5418"/>
                    <a:pt x="810" y="5404"/>
                  </a:cubicBezTo>
                  <a:cubicBezTo>
                    <a:pt x="802" y="5396"/>
                    <a:pt x="802" y="5388"/>
                    <a:pt x="795" y="5381"/>
                  </a:cubicBezTo>
                  <a:cubicBezTo>
                    <a:pt x="787" y="5381"/>
                    <a:pt x="780" y="5374"/>
                    <a:pt x="765" y="5374"/>
                  </a:cubicBezTo>
                  <a:cubicBezTo>
                    <a:pt x="735" y="5366"/>
                    <a:pt x="712" y="5374"/>
                    <a:pt x="690" y="5359"/>
                  </a:cubicBezTo>
                  <a:cubicBezTo>
                    <a:pt x="675" y="5351"/>
                    <a:pt x="668" y="5336"/>
                    <a:pt x="660" y="5321"/>
                  </a:cubicBezTo>
                  <a:cubicBezTo>
                    <a:pt x="652" y="5306"/>
                    <a:pt x="652" y="5299"/>
                    <a:pt x="645" y="5284"/>
                  </a:cubicBezTo>
                  <a:cubicBezTo>
                    <a:pt x="638" y="5254"/>
                    <a:pt x="623" y="5231"/>
                    <a:pt x="593" y="5224"/>
                  </a:cubicBezTo>
                  <a:cubicBezTo>
                    <a:pt x="578" y="5216"/>
                    <a:pt x="570" y="5209"/>
                    <a:pt x="555" y="5201"/>
                  </a:cubicBezTo>
                  <a:cubicBezTo>
                    <a:pt x="533" y="5194"/>
                    <a:pt x="525" y="5179"/>
                    <a:pt x="525" y="5164"/>
                  </a:cubicBezTo>
                  <a:cubicBezTo>
                    <a:pt x="525" y="5149"/>
                    <a:pt x="525" y="5141"/>
                    <a:pt x="525" y="5126"/>
                  </a:cubicBezTo>
                  <a:cubicBezTo>
                    <a:pt x="518" y="5111"/>
                    <a:pt x="510" y="5096"/>
                    <a:pt x="510" y="5081"/>
                  </a:cubicBezTo>
                  <a:cubicBezTo>
                    <a:pt x="510" y="5059"/>
                    <a:pt x="518" y="5044"/>
                    <a:pt x="533" y="5029"/>
                  </a:cubicBezTo>
                  <a:cubicBezTo>
                    <a:pt x="548" y="5006"/>
                    <a:pt x="555" y="4991"/>
                    <a:pt x="570" y="4969"/>
                  </a:cubicBezTo>
                  <a:cubicBezTo>
                    <a:pt x="578" y="4946"/>
                    <a:pt x="585" y="4931"/>
                    <a:pt x="593" y="4909"/>
                  </a:cubicBezTo>
                  <a:cubicBezTo>
                    <a:pt x="593" y="4886"/>
                    <a:pt x="600" y="4879"/>
                    <a:pt x="600" y="4856"/>
                  </a:cubicBezTo>
                  <a:cubicBezTo>
                    <a:pt x="600" y="4796"/>
                    <a:pt x="585" y="4766"/>
                    <a:pt x="585" y="4714"/>
                  </a:cubicBezTo>
                  <a:cubicBezTo>
                    <a:pt x="585" y="4692"/>
                    <a:pt x="585" y="4692"/>
                    <a:pt x="585" y="4692"/>
                  </a:cubicBezTo>
                  <a:cubicBezTo>
                    <a:pt x="585" y="4669"/>
                    <a:pt x="585" y="4654"/>
                    <a:pt x="585" y="4624"/>
                  </a:cubicBezTo>
                  <a:cubicBezTo>
                    <a:pt x="585" y="4594"/>
                    <a:pt x="600" y="4579"/>
                    <a:pt x="600" y="4549"/>
                  </a:cubicBezTo>
                  <a:cubicBezTo>
                    <a:pt x="615" y="4534"/>
                    <a:pt x="630" y="4527"/>
                    <a:pt x="645" y="4519"/>
                  </a:cubicBezTo>
                  <a:cubicBezTo>
                    <a:pt x="652" y="4512"/>
                    <a:pt x="660" y="4504"/>
                    <a:pt x="668" y="4504"/>
                  </a:cubicBezTo>
                  <a:cubicBezTo>
                    <a:pt x="682" y="4504"/>
                    <a:pt x="690" y="4504"/>
                    <a:pt x="698" y="4504"/>
                  </a:cubicBezTo>
                  <a:cubicBezTo>
                    <a:pt x="705" y="4504"/>
                    <a:pt x="712" y="4497"/>
                    <a:pt x="720" y="4497"/>
                  </a:cubicBezTo>
                  <a:cubicBezTo>
                    <a:pt x="742" y="4497"/>
                    <a:pt x="758" y="4489"/>
                    <a:pt x="780" y="4489"/>
                  </a:cubicBezTo>
                  <a:cubicBezTo>
                    <a:pt x="787" y="4497"/>
                    <a:pt x="795" y="4489"/>
                    <a:pt x="810" y="4489"/>
                  </a:cubicBezTo>
                  <a:cubicBezTo>
                    <a:pt x="817" y="4489"/>
                    <a:pt x="825" y="4489"/>
                    <a:pt x="832" y="4482"/>
                  </a:cubicBezTo>
                  <a:cubicBezTo>
                    <a:pt x="840" y="4474"/>
                    <a:pt x="840" y="4467"/>
                    <a:pt x="840" y="4452"/>
                  </a:cubicBezTo>
                  <a:lnTo>
                    <a:pt x="847" y="4444"/>
                  </a:lnTo>
                  <a:cubicBezTo>
                    <a:pt x="855" y="4437"/>
                    <a:pt x="862" y="4429"/>
                    <a:pt x="870" y="4429"/>
                  </a:cubicBezTo>
                  <a:cubicBezTo>
                    <a:pt x="885" y="4422"/>
                    <a:pt x="892" y="4414"/>
                    <a:pt x="907" y="4407"/>
                  </a:cubicBezTo>
                  <a:cubicBezTo>
                    <a:pt x="915" y="4407"/>
                    <a:pt x="922" y="4407"/>
                    <a:pt x="930" y="4399"/>
                  </a:cubicBezTo>
                  <a:cubicBezTo>
                    <a:pt x="937" y="4399"/>
                    <a:pt x="937" y="4392"/>
                    <a:pt x="937" y="4377"/>
                  </a:cubicBezTo>
                  <a:cubicBezTo>
                    <a:pt x="937" y="4362"/>
                    <a:pt x="945" y="4354"/>
                    <a:pt x="952" y="4347"/>
                  </a:cubicBezTo>
                  <a:cubicBezTo>
                    <a:pt x="967" y="4324"/>
                    <a:pt x="967" y="4309"/>
                    <a:pt x="975" y="4287"/>
                  </a:cubicBezTo>
                  <a:lnTo>
                    <a:pt x="982" y="4287"/>
                  </a:lnTo>
                  <a:cubicBezTo>
                    <a:pt x="982" y="4295"/>
                    <a:pt x="982" y="4302"/>
                    <a:pt x="990" y="4302"/>
                  </a:cubicBezTo>
                  <a:cubicBezTo>
                    <a:pt x="997" y="4309"/>
                    <a:pt x="997" y="4302"/>
                    <a:pt x="1005" y="4309"/>
                  </a:cubicBezTo>
                  <a:cubicBezTo>
                    <a:pt x="1012" y="4309"/>
                    <a:pt x="1012" y="4309"/>
                    <a:pt x="1012" y="4317"/>
                  </a:cubicBezTo>
                  <a:cubicBezTo>
                    <a:pt x="1020" y="4324"/>
                    <a:pt x="1027" y="4324"/>
                    <a:pt x="1035" y="4339"/>
                  </a:cubicBezTo>
                  <a:cubicBezTo>
                    <a:pt x="1035" y="4354"/>
                    <a:pt x="1035" y="4362"/>
                    <a:pt x="1042" y="4377"/>
                  </a:cubicBezTo>
                  <a:cubicBezTo>
                    <a:pt x="1057" y="4369"/>
                    <a:pt x="1057" y="4369"/>
                    <a:pt x="1072" y="4369"/>
                  </a:cubicBezTo>
                  <a:cubicBezTo>
                    <a:pt x="1087" y="4362"/>
                    <a:pt x="1095" y="4362"/>
                    <a:pt x="1110" y="4362"/>
                  </a:cubicBezTo>
                  <a:cubicBezTo>
                    <a:pt x="1110" y="4347"/>
                    <a:pt x="1117" y="4339"/>
                    <a:pt x="1117" y="4317"/>
                  </a:cubicBezTo>
                  <a:cubicBezTo>
                    <a:pt x="1117" y="4317"/>
                    <a:pt x="1117" y="4317"/>
                    <a:pt x="1117" y="4309"/>
                  </a:cubicBezTo>
                  <a:cubicBezTo>
                    <a:pt x="1117" y="4302"/>
                    <a:pt x="1117" y="4302"/>
                    <a:pt x="1117" y="4295"/>
                  </a:cubicBezTo>
                  <a:cubicBezTo>
                    <a:pt x="1117" y="4287"/>
                    <a:pt x="1117" y="4279"/>
                    <a:pt x="1125" y="4272"/>
                  </a:cubicBezTo>
                  <a:cubicBezTo>
                    <a:pt x="1125" y="4265"/>
                    <a:pt x="1132" y="4265"/>
                    <a:pt x="1132" y="4265"/>
                  </a:cubicBezTo>
                  <a:cubicBezTo>
                    <a:pt x="1147" y="4249"/>
                    <a:pt x="1147" y="4235"/>
                    <a:pt x="1162" y="4219"/>
                  </a:cubicBezTo>
                  <a:cubicBezTo>
                    <a:pt x="1177" y="4205"/>
                    <a:pt x="1177" y="4189"/>
                    <a:pt x="1192" y="4175"/>
                  </a:cubicBezTo>
                  <a:cubicBezTo>
                    <a:pt x="1199" y="4159"/>
                    <a:pt x="1207" y="4152"/>
                    <a:pt x="1215" y="4130"/>
                  </a:cubicBezTo>
                  <a:cubicBezTo>
                    <a:pt x="1215" y="4130"/>
                    <a:pt x="1215" y="4122"/>
                    <a:pt x="1222" y="4115"/>
                  </a:cubicBezTo>
                  <a:cubicBezTo>
                    <a:pt x="1222" y="4115"/>
                    <a:pt x="1222" y="4115"/>
                    <a:pt x="1229" y="4115"/>
                  </a:cubicBezTo>
                  <a:cubicBezTo>
                    <a:pt x="1237" y="4100"/>
                    <a:pt x="1252" y="4092"/>
                    <a:pt x="1275" y="4085"/>
                  </a:cubicBezTo>
                  <a:cubicBezTo>
                    <a:pt x="1282" y="4085"/>
                    <a:pt x="1289" y="4077"/>
                    <a:pt x="1297" y="4077"/>
                  </a:cubicBezTo>
                  <a:cubicBezTo>
                    <a:pt x="1312" y="4062"/>
                    <a:pt x="1327" y="4055"/>
                    <a:pt x="1342" y="4040"/>
                  </a:cubicBezTo>
                  <a:cubicBezTo>
                    <a:pt x="1349" y="4032"/>
                    <a:pt x="1357" y="4025"/>
                    <a:pt x="1364" y="4010"/>
                  </a:cubicBezTo>
                  <a:cubicBezTo>
                    <a:pt x="1372" y="4002"/>
                    <a:pt x="1372" y="4002"/>
                    <a:pt x="1372" y="3995"/>
                  </a:cubicBezTo>
                  <a:cubicBezTo>
                    <a:pt x="1372" y="3972"/>
                    <a:pt x="1357" y="3972"/>
                    <a:pt x="1349" y="3950"/>
                  </a:cubicBezTo>
                  <a:cubicBezTo>
                    <a:pt x="1342" y="3935"/>
                    <a:pt x="1335" y="3927"/>
                    <a:pt x="1327" y="3905"/>
                  </a:cubicBezTo>
                  <a:cubicBezTo>
                    <a:pt x="1319" y="3897"/>
                    <a:pt x="1312" y="3897"/>
                    <a:pt x="1305" y="3890"/>
                  </a:cubicBezTo>
                  <a:cubicBezTo>
                    <a:pt x="1297" y="3882"/>
                    <a:pt x="1297" y="3875"/>
                    <a:pt x="1297" y="3867"/>
                  </a:cubicBezTo>
                  <a:cubicBezTo>
                    <a:pt x="1289" y="3852"/>
                    <a:pt x="1282" y="3837"/>
                    <a:pt x="1275" y="3822"/>
                  </a:cubicBezTo>
                  <a:cubicBezTo>
                    <a:pt x="1259" y="3800"/>
                    <a:pt x="1245" y="3785"/>
                    <a:pt x="1222" y="3762"/>
                  </a:cubicBezTo>
                  <a:cubicBezTo>
                    <a:pt x="1215" y="3755"/>
                    <a:pt x="1207" y="3755"/>
                    <a:pt x="1199" y="3747"/>
                  </a:cubicBezTo>
                  <a:cubicBezTo>
                    <a:pt x="1192" y="3732"/>
                    <a:pt x="1177" y="3725"/>
                    <a:pt x="1170" y="3710"/>
                  </a:cubicBezTo>
                  <a:cubicBezTo>
                    <a:pt x="1170" y="3710"/>
                    <a:pt x="1162" y="3702"/>
                    <a:pt x="1162" y="3695"/>
                  </a:cubicBezTo>
                  <a:cubicBezTo>
                    <a:pt x="1155" y="3680"/>
                    <a:pt x="1147" y="3665"/>
                    <a:pt x="1140" y="3650"/>
                  </a:cubicBezTo>
                  <a:cubicBezTo>
                    <a:pt x="1170" y="3553"/>
                    <a:pt x="1170" y="3553"/>
                    <a:pt x="1170" y="3553"/>
                  </a:cubicBezTo>
                  <a:cubicBezTo>
                    <a:pt x="1170" y="3515"/>
                    <a:pt x="1170" y="3515"/>
                    <a:pt x="1170" y="3515"/>
                  </a:cubicBezTo>
                  <a:cubicBezTo>
                    <a:pt x="1170" y="3500"/>
                    <a:pt x="1170" y="3500"/>
                    <a:pt x="1170" y="3500"/>
                  </a:cubicBezTo>
                  <a:lnTo>
                    <a:pt x="1170" y="3500"/>
                  </a:lnTo>
                  <a:cubicBezTo>
                    <a:pt x="1199" y="3500"/>
                    <a:pt x="1199" y="3500"/>
                    <a:pt x="1199" y="3500"/>
                  </a:cubicBezTo>
                  <a:cubicBezTo>
                    <a:pt x="1215" y="3500"/>
                    <a:pt x="1215" y="3500"/>
                    <a:pt x="1215" y="3500"/>
                  </a:cubicBezTo>
                  <a:cubicBezTo>
                    <a:pt x="1229" y="3500"/>
                    <a:pt x="1237" y="3493"/>
                    <a:pt x="1245" y="3493"/>
                  </a:cubicBezTo>
                  <a:cubicBezTo>
                    <a:pt x="1267" y="3493"/>
                    <a:pt x="1282" y="3493"/>
                    <a:pt x="1289" y="3477"/>
                  </a:cubicBezTo>
                  <a:cubicBezTo>
                    <a:pt x="1297" y="3463"/>
                    <a:pt x="1305" y="3448"/>
                    <a:pt x="1312" y="3433"/>
                  </a:cubicBezTo>
                  <a:cubicBezTo>
                    <a:pt x="1319" y="3433"/>
                    <a:pt x="1319" y="3433"/>
                    <a:pt x="1327" y="3433"/>
                  </a:cubicBezTo>
                  <a:cubicBezTo>
                    <a:pt x="1342" y="3440"/>
                    <a:pt x="1342" y="3455"/>
                    <a:pt x="1357" y="3463"/>
                  </a:cubicBezTo>
                  <a:cubicBezTo>
                    <a:pt x="1372" y="3470"/>
                    <a:pt x="1387" y="3470"/>
                    <a:pt x="1394" y="3485"/>
                  </a:cubicBezTo>
                  <a:cubicBezTo>
                    <a:pt x="1402" y="3493"/>
                    <a:pt x="1402" y="3493"/>
                    <a:pt x="1402" y="3500"/>
                  </a:cubicBezTo>
                  <a:cubicBezTo>
                    <a:pt x="1417" y="3523"/>
                    <a:pt x="1424" y="3545"/>
                    <a:pt x="1447" y="3553"/>
                  </a:cubicBezTo>
                  <a:cubicBezTo>
                    <a:pt x="1462" y="3553"/>
                    <a:pt x="1477" y="3553"/>
                    <a:pt x="1492" y="3560"/>
                  </a:cubicBezTo>
                  <a:lnTo>
                    <a:pt x="1499" y="3567"/>
                  </a:lnTo>
                  <a:cubicBezTo>
                    <a:pt x="1499" y="3575"/>
                    <a:pt x="1499" y="3575"/>
                    <a:pt x="1499" y="3575"/>
                  </a:cubicBezTo>
                  <a:cubicBezTo>
                    <a:pt x="1492" y="3583"/>
                    <a:pt x="1484" y="3583"/>
                    <a:pt x="1484" y="3590"/>
                  </a:cubicBezTo>
                  <a:cubicBezTo>
                    <a:pt x="1484" y="3597"/>
                    <a:pt x="1492" y="3597"/>
                    <a:pt x="1499" y="3605"/>
                  </a:cubicBezTo>
                  <a:cubicBezTo>
                    <a:pt x="1514" y="3613"/>
                    <a:pt x="1522" y="3613"/>
                    <a:pt x="1529" y="3613"/>
                  </a:cubicBezTo>
                  <a:cubicBezTo>
                    <a:pt x="1544" y="3613"/>
                    <a:pt x="1559" y="3620"/>
                    <a:pt x="1567" y="3627"/>
                  </a:cubicBezTo>
                  <a:cubicBezTo>
                    <a:pt x="1582" y="3635"/>
                    <a:pt x="1597" y="3642"/>
                    <a:pt x="1612" y="3650"/>
                  </a:cubicBezTo>
                  <a:cubicBezTo>
                    <a:pt x="1627" y="3650"/>
                    <a:pt x="1634" y="3650"/>
                    <a:pt x="1642" y="3657"/>
                  </a:cubicBezTo>
                  <a:cubicBezTo>
                    <a:pt x="1642" y="3665"/>
                    <a:pt x="1649" y="3665"/>
                    <a:pt x="1649" y="3672"/>
                  </a:cubicBezTo>
                  <a:cubicBezTo>
                    <a:pt x="1649" y="3702"/>
                    <a:pt x="1649" y="3702"/>
                    <a:pt x="1649" y="3702"/>
                  </a:cubicBezTo>
                  <a:cubicBezTo>
                    <a:pt x="1664" y="3702"/>
                    <a:pt x="1664" y="3702"/>
                    <a:pt x="1664" y="3702"/>
                  </a:cubicBezTo>
                  <a:cubicBezTo>
                    <a:pt x="1694" y="3702"/>
                    <a:pt x="1702" y="3695"/>
                    <a:pt x="1724" y="3687"/>
                  </a:cubicBezTo>
                  <a:cubicBezTo>
                    <a:pt x="1747" y="3687"/>
                    <a:pt x="1762" y="3687"/>
                    <a:pt x="1784" y="3687"/>
                  </a:cubicBezTo>
                  <a:cubicBezTo>
                    <a:pt x="1807" y="3680"/>
                    <a:pt x="1822" y="3672"/>
                    <a:pt x="1844" y="3657"/>
                  </a:cubicBezTo>
                  <a:cubicBezTo>
                    <a:pt x="1859" y="3657"/>
                    <a:pt x="1867" y="3657"/>
                    <a:pt x="1882" y="3650"/>
                  </a:cubicBezTo>
                  <a:cubicBezTo>
                    <a:pt x="1889" y="3650"/>
                    <a:pt x="1889" y="3642"/>
                    <a:pt x="1897" y="3642"/>
                  </a:cubicBezTo>
                  <a:cubicBezTo>
                    <a:pt x="1911" y="3642"/>
                    <a:pt x="1927" y="3650"/>
                    <a:pt x="1927" y="3665"/>
                  </a:cubicBezTo>
                  <a:cubicBezTo>
                    <a:pt x="1927" y="3672"/>
                    <a:pt x="1919" y="3672"/>
                    <a:pt x="1919" y="3680"/>
                  </a:cubicBezTo>
                  <a:cubicBezTo>
                    <a:pt x="1919" y="3687"/>
                    <a:pt x="1919" y="3687"/>
                    <a:pt x="1927" y="3695"/>
                  </a:cubicBezTo>
                  <a:cubicBezTo>
                    <a:pt x="1934" y="3710"/>
                    <a:pt x="1941" y="3710"/>
                    <a:pt x="1957" y="3717"/>
                  </a:cubicBezTo>
                  <a:cubicBezTo>
                    <a:pt x="1971" y="3732"/>
                    <a:pt x="1979" y="3740"/>
                    <a:pt x="2001" y="3747"/>
                  </a:cubicBezTo>
                  <a:cubicBezTo>
                    <a:pt x="2017" y="3762"/>
                    <a:pt x="2031" y="3770"/>
                    <a:pt x="2054" y="3770"/>
                  </a:cubicBezTo>
                  <a:cubicBezTo>
                    <a:pt x="2069" y="3777"/>
                    <a:pt x="2076" y="3785"/>
                    <a:pt x="2091" y="3785"/>
                  </a:cubicBezTo>
                  <a:cubicBezTo>
                    <a:pt x="2114" y="3785"/>
                    <a:pt x="2129" y="3777"/>
                    <a:pt x="2151" y="3770"/>
                  </a:cubicBezTo>
                  <a:cubicBezTo>
                    <a:pt x="2159" y="3770"/>
                    <a:pt x="2166" y="3762"/>
                    <a:pt x="2174" y="3762"/>
                  </a:cubicBezTo>
                  <a:cubicBezTo>
                    <a:pt x="2181" y="3755"/>
                    <a:pt x="2189" y="3747"/>
                    <a:pt x="2196" y="3740"/>
                  </a:cubicBezTo>
                  <a:cubicBezTo>
                    <a:pt x="2204" y="3740"/>
                    <a:pt x="2204" y="3732"/>
                    <a:pt x="2211" y="3725"/>
                  </a:cubicBezTo>
                  <a:cubicBezTo>
                    <a:pt x="2219" y="3725"/>
                    <a:pt x="2226" y="3717"/>
                    <a:pt x="2234" y="3710"/>
                  </a:cubicBezTo>
                  <a:cubicBezTo>
                    <a:pt x="2241" y="3702"/>
                    <a:pt x="2241" y="3702"/>
                    <a:pt x="2249" y="3695"/>
                  </a:cubicBezTo>
                  <a:cubicBezTo>
                    <a:pt x="2264" y="3687"/>
                    <a:pt x="2264" y="3680"/>
                    <a:pt x="2271" y="3672"/>
                  </a:cubicBezTo>
                  <a:cubicBezTo>
                    <a:pt x="2301" y="3635"/>
                    <a:pt x="2316" y="3613"/>
                    <a:pt x="2346" y="3575"/>
                  </a:cubicBezTo>
                  <a:cubicBezTo>
                    <a:pt x="2354" y="3567"/>
                    <a:pt x="2354" y="3560"/>
                    <a:pt x="2361" y="3553"/>
                  </a:cubicBezTo>
                  <a:cubicBezTo>
                    <a:pt x="2369" y="3545"/>
                    <a:pt x="2376" y="3545"/>
                    <a:pt x="2384" y="3530"/>
                  </a:cubicBezTo>
                  <a:cubicBezTo>
                    <a:pt x="2391" y="3515"/>
                    <a:pt x="2391" y="3507"/>
                    <a:pt x="2391" y="3485"/>
                  </a:cubicBezTo>
                  <a:lnTo>
                    <a:pt x="2399" y="3477"/>
                  </a:lnTo>
                  <a:cubicBezTo>
                    <a:pt x="2399" y="3425"/>
                    <a:pt x="2399" y="3425"/>
                    <a:pt x="2399" y="3425"/>
                  </a:cubicBezTo>
                  <a:cubicBezTo>
                    <a:pt x="2399" y="3418"/>
                    <a:pt x="2399" y="3410"/>
                    <a:pt x="2399" y="3403"/>
                  </a:cubicBezTo>
                  <a:cubicBezTo>
                    <a:pt x="2399" y="3365"/>
                    <a:pt x="2391" y="3343"/>
                    <a:pt x="2376" y="3305"/>
                  </a:cubicBezTo>
                  <a:lnTo>
                    <a:pt x="2376" y="3298"/>
                  </a:lnTo>
                  <a:cubicBezTo>
                    <a:pt x="2369" y="3275"/>
                    <a:pt x="2361" y="3268"/>
                    <a:pt x="2346" y="3253"/>
                  </a:cubicBezTo>
                  <a:cubicBezTo>
                    <a:pt x="2346" y="3245"/>
                    <a:pt x="2339" y="3238"/>
                    <a:pt x="2331" y="3230"/>
                  </a:cubicBezTo>
                  <a:cubicBezTo>
                    <a:pt x="2331" y="3223"/>
                    <a:pt x="2324" y="3215"/>
                    <a:pt x="2324" y="3208"/>
                  </a:cubicBezTo>
                  <a:cubicBezTo>
                    <a:pt x="2316" y="3200"/>
                    <a:pt x="2316" y="3193"/>
                    <a:pt x="2316" y="3185"/>
                  </a:cubicBezTo>
                  <a:cubicBezTo>
                    <a:pt x="2316" y="3178"/>
                    <a:pt x="2324" y="3170"/>
                    <a:pt x="2324" y="3155"/>
                  </a:cubicBezTo>
                  <a:cubicBezTo>
                    <a:pt x="2331" y="3148"/>
                    <a:pt x="2331" y="3140"/>
                    <a:pt x="2339" y="3125"/>
                  </a:cubicBezTo>
                  <a:cubicBezTo>
                    <a:pt x="2339" y="3118"/>
                    <a:pt x="2346" y="3110"/>
                    <a:pt x="2346" y="3103"/>
                  </a:cubicBezTo>
                  <a:cubicBezTo>
                    <a:pt x="2346" y="3088"/>
                    <a:pt x="2346" y="3080"/>
                    <a:pt x="2339" y="3066"/>
                  </a:cubicBezTo>
                  <a:cubicBezTo>
                    <a:pt x="2331" y="3050"/>
                    <a:pt x="2324" y="3043"/>
                    <a:pt x="2316" y="3028"/>
                  </a:cubicBezTo>
                  <a:cubicBezTo>
                    <a:pt x="2316" y="3020"/>
                    <a:pt x="2316" y="3013"/>
                    <a:pt x="2309" y="3006"/>
                  </a:cubicBezTo>
                  <a:cubicBezTo>
                    <a:pt x="2309" y="2983"/>
                    <a:pt x="2301" y="2968"/>
                    <a:pt x="2301" y="2953"/>
                  </a:cubicBezTo>
                  <a:cubicBezTo>
                    <a:pt x="2294" y="2930"/>
                    <a:pt x="2294" y="2923"/>
                    <a:pt x="2286" y="2908"/>
                  </a:cubicBezTo>
                  <a:cubicBezTo>
                    <a:pt x="2286" y="2901"/>
                    <a:pt x="2279" y="2901"/>
                    <a:pt x="2279" y="2893"/>
                  </a:cubicBezTo>
                  <a:cubicBezTo>
                    <a:pt x="2279" y="2878"/>
                    <a:pt x="2279" y="2871"/>
                    <a:pt x="2286" y="2855"/>
                  </a:cubicBezTo>
                  <a:cubicBezTo>
                    <a:pt x="2286" y="2848"/>
                    <a:pt x="2286" y="2848"/>
                    <a:pt x="2294" y="2841"/>
                  </a:cubicBezTo>
                  <a:cubicBezTo>
                    <a:pt x="2294" y="2833"/>
                    <a:pt x="2294" y="2833"/>
                    <a:pt x="2301" y="2833"/>
                  </a:cubicBezTo>
                  <a:cubicBezTo>
                    <a:pt x="2309" y="2818"/>
                    <a:pt x="2316" y="2811"/>
                    <a:pt x="2331" y="2796"/>
                  </a:cubicBezTo>
                  <a:cubicBezTo>
                    <a:pt x="2331" y="2788"/>
                    <a:pt x="2339" y="2788"/>
                    <a:pt x="2339" y="2781"/>
                  </a:cubicBezTo>
                  <a:cubicBezTo>
                    <a:pt x="2339" y="2773"/>
                    <a:pt x="2339" y="2773"/>
                    <a:pt x="2339" y="2766"/>
                  </a:cubicBezTo>
                  <a:cubicBezTo>
                    <a:pt x="2339" y="2758"/>
                    <a:pt x="2346" y="2758"/>
                    <a:pt x="2354" y="2751"/>
                  </a:cubicBezTo>
                  <a:cubicBezTo>
                    <a:pt x="2361" y="2743"/>
                    <a:pt x="2369" y="2736"/>
                    <a:pt x="2376" y="2728"/>
                  </a:cubicBezTo>
                  <a:cubicBezTo>
                    <a:pt x="2391" y="2721"/>
                    <a:pt x="2406" y="2721"/>
                    <a:pt x="2421" y="2713"/>
                  </a:cubicBezTo>
                  <a:cubicBezTo>
                    <a:pt x="2436" y="2713"/>
                    <a:pt x="2451" y="2706"/>
                    <a:pt x="2466" y="2706"/>
                  </a:cubicBezTo>
                  <a:cubicBezTo>
                    <a:pt x="2474" y="2698"/>
                    <a:pt x="2481" y="2698"/>
                    <a:pt x="2481" y="2691"/>
                  </a:cubicBezTo>
                  <a:cubicBezTo>
                    <a:pt x="2488" y="2683"/>
                    <a:pt x="2496" y="2676"/>
                    <a:pt x="2504" y="2676"/>
                  </a:cubicBezTo>
                  <a:cubicBezTo>
                    <a:pt x="2511" y="2676"/>
                    <a:pt x="2518" y="2676"/>
                    <a:pt x="2526" y="2676"/>
                  </a:cubicBezTo>
                  <a:cubicBezTo>
                    <a:pt x="2534" y="2676"/>
                    <a:pt x="2541" y="2668"/>
                    <a:pt x="2541" y="2668"/>
                  </a:cubicBezTo>
                  <a:cubicBezTo>
                    <a:pt x="2556" y="2653"/>
                    <a:pt x="2571" y="2646"/>
                    <a:pt x="2578" y="2638"/>
                  </a:cubicBezTo>
                  <a:cubicBezTo>
                    <a:pt x="2601" y="2616"/>
                    <a:pt x="2608" y="2601"/>
                    <a:pt x="2616" y="2571"/>
                  </a:cubicBezTo>
                  <a:cubicBezTo>
                    <a:pt x="2623" y="2541"/>
                    <a:pt x="2631" y="2526"/>
                    <a:pt x="2646" y="2496"/>
                  </a:cubicBezTo>
                  <a:cubicBezTo>
                    <a:pt x="2646" y="2481"/>
                    <a:pt x="2653" y="2473"/>
                    <a:pt x="2653" y="2451"/>
                  </a:cubicBezTo>
                  <a:cubicBezTo>
                    <a:pt x="2653" y="2406"/>
                    <a:pt x="2653" y="2376"/>
                    <a:pt x="2653" y="2331"/>
                  </a:cubicBezTo>
                  <a:cubicBezTo>
                    <a:pt x="2653" y="2286"/>
                    <a:pt x="2653" y="2264"/>
                    <a:pt x="2653" y="2226"/>
                  </a:cubicBezTo>
                  <a:cubicBezTo>
                    <a:pt x="2653" y="2181"/>
                    <a:pt x="2661" y="2166"/>
                    <a:pt x="2661" y="2121"/>
                  </a:cubicBezTo>
                  <a:cubicBezTo>
                    <a:pt x="2661" y="2084"/>
                    <a:pt x="2661" y="2061"/>
                    <a:pt x="2653" y="2024"/>
                  </a:cubicBezTo>
                  <a:cubicBezTo>
                    <a:pt x="2653" y="2009"/>
                    <a:pt x="2646" y="2001"/>
                    <a:pt x="2646" y="1986"/>
                  </a:cubicBezTo>
                  <a:cubicBezTo>
                    <a:pt x="2646" y="1979"/>
                    <a:pt x="2646" y="1971"/>
                    <a:pt x="2646" y="1964"/>
                  </a:cubicBezTo>
                  <a:cubicBezTo>
                    <a:pt x="2646" y="1956"/>
                    <a:pt x="2638" y="1956"/>
                    <a:pt x="2638" y="1949"/>
                  </a:cubicBezTo>
                  <a:cubicBezTo>
                    <a:pt x="2638" y="1941"/>
                    <a:pt x="2646" y="1941"/>
                    <a:pt x="2646" y="1941"/>
                  </a:cubicBezTo>
                  <a:cubicBezTo>
                    <a:pt x="2653" y="1934"/>
                    <a:pt x="2661" y="1934"/>
                    <a:pt x="2661" y="1934"/>
                  </a:cubicBezTo>
                  <a:cubicBezTo>
                    <a:pt x="2676" y="1926"/>
                    <a:pt x="2683" y="1919"/>
                    <a:pt x="2691" y="1904"/>
                  </a:cubicBezTo>
                  <a:cubicBezTo>
                    <a:pt x="2698" y="1881"/>
                    <a:pt x="2706" y="1866"/>
                    <a:pt x="2713" y="1844"/>
                  </a:cubicBezTo>
                  <a:cubicBezTo>
                    <a:pt x="2721" y="1829"/>
                    <a:pt x="2728" y="1821"/>
                    <a:pt x="2736" y="1807"/>
                  </a:cubicBezTo>
                  <a:cubicBezTo>
                    <a:pt x="2736" y="1799"/>
                    <a:pt x="2743" y="1791"/>
                    <a:pt x="2743" y="1784"/>
                  </a:cubicBezTo>
                  <a:cubicBezTo>
                    <a:pt x="2758" y="1761"/>
                    <a:pt x="2758" y="1747"/>
                    <a:pt x="2766" y="1724"/>
                  </a:cubicBezTo>
                  <a:cubicBezTo>
                    <a:pt x="2766" y="1701"/>
                    <a:pt x="2766" y="1687"/>
                    <a:pt x="2773" y="1672"/>
                  </a:cubicBezTo>
                  <a:cubicBezTo>
                    <a:pt x="2773" y="1642"/>
                    <a:pt x="2781" y="1627"/>
                    <a:pt x="2781" y="1604"/>
                  </a:cubicBezTo>
                  <a:cubicBezTo>
                    <a:pt x="2781" y="1589"/>
                    <a:pt x="2781" y="1582"/>
                    <a:pt x="2781" y="1567"/>
                  </a:cubicBezTo>
                  <a:cubicBezTo>
                    <a:pt x="2781" y="1559"/>
                    <a:pt x="2796" y="1552"/>
                    <a:pt x="2796" y="1537"/>
                  </a:cubicBezTo>
                  <a:cubicBezTo>
                    <a:pt x="2803" y="1514"/>
                    <a:pt x="2803" y="1499"/>
                    <a:pt x="2803" y="1477"/>
                  </a:cubicBezTo>
                  <a:cubicBezTo>
                    <a:pt x="2803" y="1364"/>
                    <a:pt x="2788" y="1304"/>
                    <a:pt x="2773" y="1192"/>
                  </a:cubicBezTo>
                  <a:cubicBezTo>
                    <a:pt x="2766" y="1162"/>
                    <a:pt x="2758" y="1139"/>
                    <a:pt x="2758" y="1109"/>
                  </a:cubicBezTo>
                  <a:cubicBezTo>
                    <a:pt x="2758" y="1102"/>
                    <a:pt x="2751" y="1095"/>
                    <a:pt x="2751" y="1095"/>
                  </a:cubicBezTo>
                  <a:cubicBezTo>
                    <a:pt x="2751" y="1072"/>
                    <a:pt x="2751" y="1065"/>
                    <a:pt x="2743" y="1049"/>
                  </a:cubicBezTo>
                  <a:cubicBezTo>
                    <a:pt x="2743" y="1042"/>
                    <a:pt x="2736" y="1042"/>
                    <a:pt x="2736" y="1035"/>
                  </a:cubicBezTo>
                  <a:cubicBezTo>
                    <a:pt x="2728" y="1012"/>
                    <a:pt x="2728" y="990"/>
                    <a:pt x="2721" y="960"/>
                  </a:cubicBezTo>
                  <a:cubicBezTo>
                    <a:pt x="2713" y="945"/>
                    <a:pt x="2713" y="937"/>
                    <a:pt x="2706" y="922"/>
                  </a:cubicBezTo>
                  <a:cubicBezTo>
                    <a:pt x="2698" y="892"/>
                    <a:pt x="2698" y="877"/>
                    <a:pt x="2691" y="847"/>
                  </a:cubicBezTo>
                  <a:cubicBezTo>
                    <a:pt x="2683" y="825"/>
                    <a:pt x="2683" y="810"/>
                    <a:pt x="2676" y="795"/>
                  </a:cubicBezTo>
                  <a:cubicBezTo>
                    <a:pt x="2668" y="787"/>
                    <a:pt x="2668" y="780"/>
                    <a:pt x="2661" y="772"/>
                  </a:cubicBezTo>
                  <a:cubicBezTo>
                    <a:pt x="2646" y="742"/>
                    <a:pt x="2631" y="720"/>
                    <a:pt x="2616" y="690"/>
                  </a:cubicBezTo>
                  <a:cubicBezTo>
                    <a:pt x="2601" y="652"/>
                    <a:pt x="2601" y="637"/>
                    <a:pt x="2586" y="600"/>
                  </a:cubicBezTo>
                  <a:cubicBezTo>
                    <a:pt x="2578" y="592"/>
                    <a:pt x="2578" y="585"/>
                    <a:pt x="2571" y="570"/>
                  </a:cubicBezTo>
                  <a:cubicBezTo>
                    <a:pt x="2564" y="548"/>
                    <a:pt x="2556" y="540"/>
                    <a:pt x="2556" y="518"/>
                  </a:cubicBezTo>
                  <a:cubicBezTo>
                    <a:pt x="2556" y="495"/>
                    <a:pt x="2556" y="488"/>
                    <a:pt x="2564" y="465"/>
                  </a:cubicBezTo>
                  <a:cubicBezTo>
                    <a:pt x="2571" y="458"/>
                    <a:pt x="2578" y="450"/>
                    <a:pt x="2578" y="443"/>
                  </a:cubicBezTo>
                  <a:cubicBezTo>
                    <a:pt x="2586" y="443"/>
                    <a:pt x="2586" y="435"/>
                    <a:pt x="2586" y="435"/>
                  </a:cubicBezTo>
                  <a:cubicBezTo>
                    <a:pt x="2594" y="428"/>
                    <a:pt x="2601" y="420"/>
                    <a:pt x="2601" y="413"/>
                  </a:cubicBezTo>
                  <a:cubicBezTo>
                    <a:pt x="2608" y="405"/>
                    <a:pt x="2608" y="398"/>
                    <a:pt x="2608" y="383"/>
                  </a:cubicBezTo>
                  <a:cubicBezTo>
                    <a:pt x="2608" y="375"/>
                    <a:pt x="2601" y="368"/>
                    <a:pt x="2601" y="360"/>
                  </a:cubicBezTo>
                  <a:cubicBezTo>
                    <a:pt x="2601" y="353"/>
                    <a:pt x="2608" y="345"/>
                    <a:pt x="2616" y="338"/>
                  </a:cubicBezTo>
                  <a:cubicBezTo>
                    <a:pt x="2631" y="330"/>
                    <a:pt x="2638" y="323"/>
                    <a:pt x="2646" y="308"/>
                  </a:cubicBezTo>
                  <a:cubicBezTo>
                    <a:pt x="2653" y="293"/>
                    <a:pt x="2661" y="285"/>
                    <a:pt x="2661" y="263"/>
                  </a:cubicBezTo>
                  <a:cubicBezTo>
                    <a:pt x="2661" y="248"/>
                    <a:pt x="2653" y="248"/>
                    <a:pt x="2646" y="233"/>
                  </a:cubicBezTo>
                  <a:cubicBezTo>
                    <a:pt x="2646" y="225"/>
                    <a:pt x="2646" y="218"/>
                    <a:pt x="2646" y="203"/>
                  </a:cubicBezTo>
                  <a:cubicBezTo>
                    <a:pt x="2638" y="188"/>
                    <a:pt x="2638" y="180"/>
                    <a:pt x="2638" y="158"/>
                  </a:cubicBezTo>
                  <a:cubicBezTo>
                    <a:pt x="2638" y="120"/>
                    <a:pt x="2638" y="120"/>
                    <a:pt x="2638" y="120"/>
                  </a:cubicBezTo>
                  <a:cubicBezTo>
                    <a:pt x="2646" y="128"/>
                    <a:pt x="2646" y="135"/>
                    <a:pt x="2653" y="135"/>
                  </a:cubicBezTo>
                  <a:cubicBezTo>
                    <a:pt x="2653" y="143"/>
                    <a:pt x="2661" y="135"/>
                    <a:pt x="2661" y="143"/>
                  </a:cubicBezTo>
                  <a:cubicBezTo>
                    <a:pt x="2668" y="150"/>
                    <a:pt x="2676" y="158"/>
                    <a:pt x="2683" y="165"/>
                  </a:cubicBezTo>
                  <a:cubicBezTo>
                    <a:pt x="2691" y="188"/>
                    <a:pt x="2706" y="203"/>
                    <a:pt x="2728" y="203"/>
                  </a:cubicBezTo>
                  <a:cubicBezTo>
                    <a:pt x="2743" y="203"/>
                    <a:pt x="2743" y="188"/>
                    <a:pt x="2758" y="180"/>
                  </a:cubicBezTo>
                  <a:cubicBezTo>
                    <a:pt x="2758" y="180"/>
                    <a:pt x="2758" y="173"/>
                    <a:pt x="2766" y="173"/>
                  </a:cubicBezTo>
                  <a:cubicBezTo>
                    <a:pt x="2766" y="173"/>
                    <a:pt x="2773" y="180"/>
                    <a:pt x="2773" y="188"/>
                  </a:cubicBezTo>
                  <a:cubicBezTo>
                    <a:pt x="2781" y="188"/>
                    <a:pt x="2788" y="188"/>
                    <a:pt x="2803" y="188"/>
                  </a:cubicBezTo>
                  <a:cubicBezTo>
                    <a:pt x="2818" y="188"/>
                    <a:pt x="2826" y="180"/>
                    <a:pt x="2841" y="173"/>
                  </a:cubicBezTo>
                  <a:cubicBezTo>
                    <a:pt x="2848" y="165"/>
                    <a:pt x="2856" y="165"/>
                    <a:pt x="2871" y="158"/>
                  </a:cubicBezTo>
                  <a:cubicBezTo>
                    <a:pt x="2893" y="135"/>
                    <a:pt x="2893" y="113"/>
                    <a:pt x="2901" y="90"/>
                  </a:cubicBezTo>
                  <a:cubicBezTo>
                    <a:pt x="2908" y="75"/>
                    <a:pt x="2916" y="68"/>
                    <a:pt x="2916" y="53"/>
                  </a:cubicBezTo>
                  <a:cubicBezTo>
                    <a:pt x="2923" y="38"/>
                    <a:pt x="2923" y="23"/>
                    <a:pt x="2938" y="23"/>
                  </a:cubicBezTo>
                  <a:cubicBezTo>
                    <a:pt x="2953" y="15"/>
                    <a:pt x="2961" y="15"/>
                    <a:pt x="2968" y="15"/>
                  </a:cubicBezTo>
                  <a:cubicBezTo>
                    <a:pt x="2983" y="8"/>
                    <a:pt x="2991" y="0"/>
                    <a:pt x="2998" y="15"/>
                  </a:cubicBezTo>
                  <a:cubicBezTo>
                    <a:pt x="3013" y="30"/>
                    <a:pt x="3006" y="45"/>
                    <a:pt x="3013" y="60"/>
                  </a:cubicBezTo>
                  <a:cubicBezTo>
                    <a:pt x="3021" y="68"/>
                    <a:pt x="3028" y="75"/>
                    <a:pt x="3043" y="75"/>
                  </a:cubicBezTo>
                  <a:cubicBezTo>
                    <a:pt x="3065" y="90"/>
                    <a:pt x="3065" y="113"/>
                    <a:pt x="3073" y="135"/>
                  </a:cubicBezTo>
                  <a:cubicBezTo>
                    <a:pt x="3073" y="150"/>
                    <a:pt x="3081" y="158"/>
                    <a:pt x="3088" y="173"/>
                  </a:cubicBezTo>
                  <a:cubicBezTo>
                    <a:pt x="3096" y="188"/>
                    <a:pt x="3103" y="195"/>
                    <a:pt x="3118" y="203"/>
                  </a:cubicBezTo>
                  <a:cubicBezTo>
                    <a:pt x="3133" y="210"/>
                    <a:pt x="3141" y="218"/>
                    <a:pt x="3148" y="225"/>
                  </a:cubicBezTo>
                  <a:cubicBezTo>
                    <a:pt x="3163" y="233"/>
                    <a:pt x="3171" y="240"/>
                    <a:pt x="3178" y="248"/>
                  </a:cubicBezTo>
                  <a:cubicBezTo>
                    <a:pt x="3186" y="263"/>
                    <a:pt x="3200" y="263"/>
                    <a:pt x="3216" y="278"/>
                  </a:cubicBezTo>
                  <a:cubicBezTo>
                    <a:pt x="3223" y="285"/>
                    <a:pt x="3230" y="293"/>
                    <a:pt x="3238" y="300"/>
                  </a:cubicBezTo>
                  <a:cubicBezTo>
                    <a:pt x="3260" y="315"/>
                    <a:pt x="3276" y="338"/>
                    <a:pt x="3290" y="360"/>
                  </a:cubicBezTo>
                  <a:cubicBezTo>
                    <a:pt x="3313" y="383"/>
                    <a:pt x="3313" y="398"/>
                    <a:pt x="3328" y="420"/>
                  </a:cubicBezTo>
                  <a:cubicBezTo>
                    <a:pt x="3343" y="450"/>
                    <a:pt x="3358" y="458"/>
                    <a:pt x="3373" y="480"/>
                  </a:cubicBezTo>
                  <a:cubicBezTo>
                    <a:pt x="3388" y="502"/>
                    <a:pt x="3395" y="518"/>
                    <a:pt x="3410" y="532"/>
                  </a:cubicBezTo>
                  <a:cubicBezTo>
                    <a:pt x="3418" y="540"/>
                    <a:pt x="3425" y="540"/>
                    <a:pt x="3433" y="548"/>
                  </a:cubicBezTo>
                  <a:cubicBezTo>
                    <a:pt x="3455" y="570"/>
                    <a:pt x="3470" y="585"/>
                    <a:pt x="3485" y="608"/>
                  </a:cubicBezTo>
                  <a:cubicBezTo>
                    <a:pt x="3493" y="622"/>
                    <a:pt x="3500" y="630"/>
                    <a:pt x="3508" y="637"/>
                  </a:cubicBezTo>
                  <a:cubicBezTo>
                    <a:pt x="3523" y="652"/>
                    <a:pt x="3523" y="660"/>
                    <a:pt x="3538" y="675"/>
                  </a:cubicBezTo>
                  <a:cubicBezTo>
                    <a:pt x="3553" y="697"/>
                    <a:pt x="3560" y="712"/>
                    <a:pt x="3583" y="727"/>
                  </a:cubicBezTo>
                  <a:cubicBezTo>
                    <a:pt x="3598" y="742"/>
                    <a:pt x="3605" y="757"/>
                    <a:pt x="3620" y="772"/>
                  </a:cubicBezTo>
                  <a:cubicBezTo>
                    <a:pt x="3635" y="787"/>
                    <a:pt x="3643" y="795"/>
                    <a:pt x="3650" y="817"/>
                  </a:cubicBezTo>
                  <a:cubicBezTo>
                    <a:pt x="3658" y="825"/>
                    <a:pt x="3658" y="832"/>
                    <a:pt x="3658" y="840"/>
                  </a:cubicBezTo>
                  <a:cubicBezTo>
                    <a:pt x="3658" y="855"/>
                    <a:pt x="3673" y="855"/>
                    <a:pt x="3673" y="862"/>
                  </a:cubicBezTo>
                  <a:cubicBezTo>
                    <a:pt x="3680" y="885"/>
                    <a:pt x="3688" y="892"/>
                    <a:pt x="3695" y="907"/>
                  </a:cubicBezTo>
                  <a:cubicBezTo>
                    <a:pt x="3710" y="945"/>
                    <a:pt x="3710" y="967"/>
                    <a:pt x="3733" y="997"/>
                  </a:cubicBezTo>
                  <a:cubicBezTo>
                    <a:pt x="3740" y="1005"/>
                    <a:pt x="3747" y="1012"/>
                    <a:pt x="3763" y="1027"/>
                  </a:cubicBezTo>
                  <a:cubicBezTo>
                    <a:pt x="3777" y="1049"/>
                    <a:pt x="3785" y="1065"/>
                    <a:pt x="3800" y="1087"/>
                  </a:cubicBezTo>
                  <a:cubicBezTo>
                    <a:pt x="3807" y="1095"/>
                    <a:pt x="3807" y="1102"/>
                    <a:pt x="3815" y="1109"/>
                  </a:cubicBezTo>
                  <a:cubicBezTo>
                    <a:pt x="3815" y="1117"/>
                    <a:pt x="3823" y="1117"/>
                    <a:pt x="3823" y="1125"/>
                  </a:cubicBezTo>
                  <a:cubicBezTo>
                    <a:pt x="3830" y="1132"/>
                    <a:pt x="3837" y="1139"/>
                    <a:pt x="3837" y="1147"/>
                  </a:cubicBezTo>
                  <a:cubicBezTo>
                    <a:pt x="3853" y="1177"/>
                    <a:pt x="3875" y="1192"/>
                    <a:pt x="3890" y="1222"/>
                  </a:cubicBezTo>
                  <a:cubicBezTo>
                    <a:pt x="3897" y="1229"/>
                    <a:pt x="3905" y="1237"/>
                    <a:pt x="3905" y="1252"/>
                  </a:cubicBezTo>
                  <a:cubicBezTo>
                    <a:pt x="3920" y="1252"/>
                    <a:pt x="3920" y="1267"/>
                    <a:pt x="3927" y="1274"/>
                  </a:cubicBezTo>
                  <a:cubicBezTo>
                    <a:pt x="3942" y="1289"/>
                    <a:pt x="3957" y="1297"/>
                    <a:pt x="3965" y="1312"/>
                  </a:cubicBezTo>
                  <a:cubicBezTo>
                    <a:pt x="3987" y="1342"/>
                    <a:pt x="3995" y="1357"/>
                    <a:pt x="4017" y="1372"/>
                  </a:cubicBezTo>
                  <a:cubicBezTo>
                    <a:pt x="4032" y="1387"/>
                    <a:pt x="4047" y="1387"/>
                    <a:pt x="4062" y="1402"/>
                  </a:cubicBezTo>
                  <a:cubicBezTo>
                    <a:pt x="4062" y="1402"/>
                    <a:pt x="4062" y="1409"/>
                    <a:pt x="4070" y="1417"/>
                  </a:cubicBezTo>
                  <a:cubicBezTo>
                    <a:pt x="4077" y="1424"/>
                    <a:pt x="4085" y="1432"/>
                    <a:pt x="4100" y="1447"/>
                  </a:cubicBezTo>
                  <a:cubicBezTo>
                    <a:pt x="4107" y="1454"/>
                    <a:pt x="4107" y="1462"/>
                    <a:pt x="4115" y="1462"/>
                  </a:cubicBezTo>
                  <a:cubicBezTo>
                    <a:pt x="4122" y="1477"/>
                    <a:pt x="4130" y="1484"/>
                    <a:pt x="4137" y="1492"/>
                  </a:cubicBezTo>
                  <a:cubicBezTo>
                    <a:pt x="4152" y="1514"/>
                    <a:pt x="4160" y="1529"/>
                    <a:pt x="4167" y="1544"/>
                  </a:cubicBezTo>
                  <a:cubicBezTo>
                    <a:pt x="4175" y="1559"/>
                    <a:pt x="4182" y="1559"/>
                    <a:pt x="4197" y="1567"/>
                  </a:cubicBezTo>
                  <a:cubicBezTo>
                    <a:pt x="4212" y="1582"/>
                    <a:pt x="4220" y="1582"/>
                    <a:pt x="4235" y="1597"/>
                  </a:cubicBezTo>
                  <a:cubicBezTo>
                    <a:pt x="4242" y="1604"/>
                    <a:pt x="4242" y="1612"/>
                    <a:pt x="4250" y="1612"/>
                  </a:cubicBezTo>
                  <a:cubicBezTo>
                    <a:pt x="4280" y="1634"/>
                    <a:pt x="4295" y="1649"/>
                    <a:pt x="4324" y="1664"/>
                  </a:cubicBezTo>
                  <a:cubicBezTo>
                    <a:pt x="4332" y="1672"/>
                    <a:pt x="4340" y="1679"/>
                    <a:pt x="4347" y="1679"/>
                  </a:cubicBezTo>
                  <a:cubicBezTo>
                    <a:pt x="4362" y="1687"/>
                    <a:pt x="4362" y="1694"/>
                    <a:pt x="4377" y="1694"/>
                  </a:cubicBezTo>
                  <a:cubicBezTo>
                    <a:pt x="4392" y="1709"/>
                    <a:pt x="4407" y="1717"/>
                    <a:pt x="4415" y="1724"/>
                  </a:cubicBezTo>
                  <a:cubicBezTo>
                    <a:pt x="4430" y="1731"/>
                    <a:pt x="4437" y="1739"/>
                    <a:pt x="4452" y="1754"/>
                  </a:cubicBezTo>
                  <a:cubicBezTo>
                    <a:pt x="4452" y="1754"/>
                    <a:pt x="4459" y="1754"/>
                    <a:pt x="4459" y="1761"/>
                  </a:cubicBezTo>
                  <a:cubicBezTo>
                    <a:pt x="4467" y="1769"/>
                    <a:pt x="4467" y="1769"/>
                    <a:pt x="4475" y="1777"/>
                  </a:cubicBezTo>
                  <a:cubicBezTo>
                    <a:pt x="4489" y="1784"/>
                    <a:pt x="4497" y="1791"/>
                    <a:pt x="4512" y="1807"/>
                  </a:cubicBezTo>
                  <a:cubicBezTo>
                    <a:pt x="4527" y="1821"/>
                    <a:pt x="4535" y="1829"/>
                    <a:pt x="4549" y="1837"/>
                  </a:cubicBezTo>
                  <a:cubicBezTo>
                    <a:pt x="4564" y="1844"/>
                    <a:pt x="4572" y="1851"/>
                    <a:pt x="4579" y="1859"/>
                  </a:cubicBezTo>
                  <a:cubicBezTo>
                    <a:pt x="4587" y="1859"/>
                    <a:pt x="4602" y="1866"/>
                    <a:pt x="4609" y="1874"/>
                  </a:cubicBezTo>
                  <a:cubicBezTo>
                    <a:pt x="4617" y="1889"/>
                    <a:pt x="4617" y="1896"/>
                    <a:pt x="4624" y="1911"/>
                  </a:cubicBezTo>
                  <a:cubicBezTo>
                    <a:pt x="4632" y="1919"/>
                    <a:pt x="4639" y="1926"/>
                    <a:pt x="4647" y="1934"/>
                  </a:cubicBezTo>
                  <a:cubicBezTo>
                    <a:pt x="4654" y="1949"/>
                    <a:pt x="4654" y="1956"/>
                    <a:pt x="4669" y="1964"/>
                  </a:cubicBezTo>
                  <a:cubicBezTo>
                    <a:pt x="4684" y="1979"/>
                    <a:pt x="4692" y="1979"/>
                    <a:pt x="4714" y="1986"/>
                  </a:cubicBezTo>
                  <a:cubicBezTo>
                    <a:pt x="4722" y="1994"/>
                    <a:pt x="4729" y="2001"/>
                    <a:pt x="4744" y="2009"/>
                  </a:cubicBezTo>
                  <a:cubicBezTo>
                    <a:pt x="4759" y="2009"/>
                    <a:pt x="4767" y="2016"/>
                    <a:pt x="4774" y="2016"/>
                  </a:cubicBezTo>
                  <a:cubicBezTo>
                    <a:pt x="4812" y="2039"/>
                    <a:pt x="4834" y="2054"/>
                    <a:pt x="4872" y="2069"/>
                  </a:cubicBezTo>
                  <a:cubicBezTo>
                    <a:pt x="4894" y="2091"/>
                    <a:pt x="4917" y="2099"/>
                    <a:pt x="4947" y="2114"/>
                  </a:cubicBezTo>
                  <a:cubicBezTo>
                    <a:pt x="4962" y="2121"/>
                    <a:pt x="4969" y="2129"/>
                    <a:pt x="4984" y="2129"/>
                  </a:cubicBezTo>
                  <a:cubicBezTo>
                    <a:pt x="4999" y="2136"/>
                    <a:pt x="5007" y="2136"/>
                    <a:pt x="5022" y="2136"/>
                  </a:cubicBezTo>
                  <a:cubicBezTo>
                    <a:pt x="5052" y="2144"/>
                    <a:pt x="5066" y="2159"/>
                    <a:pt x="5096" y="2174"/>
                  </a:cubicBezTo>
                  <a:cubicBezTo>
                    <a:pt x="5082" y="2166"/>
                    <a:pt x="5066" y="2159"/>
                    <a:pt x="5052" y="2159"/>
                  </a:cubicBezTo>
                  <a:cubicBezTo>
                    <a:pt x="5029" y="2159"/>
                    <a:pt x="5014" y="2159"/>
                    <a:pt x="4999" y="2151"/>
                  </a:cubicBezTo>
                  <a:cubicBezTo>
                    <a:pt x="4992" y="2151"/>
                    <a:pt x="4984" y="2144"/>
                    <a:pt x="4977" y="2144"/>
                  </a:cubicBezTo>
                  <a:cubicBezTo>
                    <a:pt x="4969" y="2144"/>
                    <a:pt x="4969" y="2144"/>
                    <a:pt x="4962" y="2144"/>
                  </a:cubicBezTo>
                  <a:cubicBezTo>
                    <a:pt x="4962" y="2159"/>
                    <a:pt x="4962" y="2166"/>
                    <a:pt x="4962" y="2174"/>
                  </a:cubicBezTo>
                  <a:cubicBezTo>
                    <a:pt x="4969" y="2196"/>
                    <a:pt x="4992" y="2211"/>
                    <a:pt x="5007" y="2226"/>
                  </a:cubicBezTo>
                  <a:cubicBezTo>
                    <a:pt x="5014" y="2234"/>
                    <a:pt x="5022" y="2241"/>
                    <a:pt x="5029" y="2248"/>
                  </a:cubicBezTo>
                  <a:cubicBezTo>
                    <a:pt x="5052" y="2271"/>
                    <a:pt x="5082" y="2286"/>
                    <a:pt x="5112" y="2286"/>
                  </a:cubicBezTo>
                  <a:cubicBezTo>
                    <a:pt x="5134" y="2286"/>
                    <a:pt x="5134" y="2271"/>
                    <a:pt x="5149" y="2271"/>
                  </a:cubicBezTo>
                  <a:cubicBezTo>
                    <a:pt x="5164" y="2271"/>
                    <a:pt x="5164" y="2278"/>
                    <a:pt x="5179" y="2286"/>
                  </a:cubicBezTo>
                  <a:cubicBezTo>
                    <a:pt x="5194" y="2286"/>
                    <a:pt x="5201" y="2286"/>
                    <a:pt x="5216" y="2294"/>
                  </a:cubicBezTo>
                  <a:cubicBezTo>
                    <a:pt x="5224" y="2294"/>
                    <a:pt x="5231" y="2294"/>
                    <a:pt x="5239" y="2294"/>
                  </a:cubicBezTo>
                  <a:cubicBezTo>
                    <a:pt x="5261" y="2294"/>
                    <a:pt x="5291" y="2286"/>
                    <a:pt x="5291" y="2264"/>
                  </a:cubicBezTo>
                  <a:cubicBezTo>
                    <a:pt x="5291" y="2248"/>
                    <a:pt x="5276" y="2241"/>
                    <a:pt x="5261" y="2234"/>
                  </a:cubicBezTo>
                  <a:cubicBezTo>
                    <a:pt x="5239" y="2219"/>
                    <a:pt x="5224" y="2211"/>
                    <a:pt x="5194" y="2204"/>
                  </a:cubicBezTo>
                  <a:cubicBezTo>
                    <a:pt x="5171" y="2196"/>
                    <a:pt x="5156" y="2196"/>
                    <a:pt x="5134" y="2189"/>
                  </a:cubicBezTo>
                  <a:cubicBezTo>
                    <a:pt x="5119" y="2181"/>
                    <a:pt x="5119" y="2174"/>
                    <a:pt x="5104" y="2166"/>
                  </a:cubicBezTo>
                  <a:cubicBezTo>
                    <a:pt x="5156" y="2174"/>
                    <a:pt x="5186" y="2189"/>
                    <a:pt x="5239" y="2204"/>
                  </a:cubicBezTo>
                  <a:cubicBezTo>
                    <a:pt x="5261" y="2219"/>
                    <a:pt x="5276" y="2219"/>
                    <a:pt x="5299" y="2234"/>
                  </a:cubicBezTo>
                  <a:cubicBezTo>
                    <a:pt x="5359" y="2241"/>
                    <a:pt x="5396" y="2241"/>
                    <a:pt x="5456" y="2256"/>
                  </a:cubicBezTo>
                  <a:cubicBezTo>
                    <a:pt x="5479" y="2264"/>
                    <a:pt x="5494" y="2264"/>
                    <a:pt x="5516" y="2278"/>
                  </a:cubicBezTo>
                  <a:cubicBezTo>
                    <a:pt x="5516" y="2286"/>
                    <a:pt x="5516" y="2294"/>
                    <a:pt x="5516" y="2294"/>
                  </a:cubicBezTo>
                  <a:cubicBezTo>
                    <a:pt x="5494" y="2301"/>
                    <a:pt x="5486" y="2301"/>
                    <a:pt x="5464" y="2316"/>
                  </a:cubicBezTo>
                  <a:cubicBezTo>
                    <a:pt x="5449" y="2324"/>
                    <a:pt x="5434" y="2331"/>
                    <a:pt x="5434" y="2354"/>
                  </a:cubicBezTo>
                  <a:cubicBezTo>
                    <a:pt x="5434" y="2376"/>
                    <a:pt x="5441" y="2384"/>
                    <a:pt x="5449" y="2406"/>
                  </a:cubicBezTo>
                  <a:cubicBezTo>
                    <a:pt x="5449" y="2413"/>
                    <a:pt x="5449" y="2428"/>
                    <a:pt x="5464" y="2428"/>
                  </a:cubicBezTo>
                  <a:cubicBezTo>
                    <a:pt x="5471" y="2428"/>
                    <a:pt x="5479" y="2421"/>
                    <a:pt x="5486" y="2421"/>
                  </a:cubicBezTo>
                  <a:cubicBezTo>
                    <a:pt x="5501" y="2413"/>
                    <a:pt x="5516" y="2406"/>
                    <a:pt x="5524" y="2391"/>
                  </a:cubicBezTo>
                  <a:cubicBezTo>
                    <a:pt x="5539" y="2376"/>
                    <a:pt x="5539" y="2354"/>
                    <a:pt x="5539" y="2331"/>
                  </a:cubicBezTo>
                  <a:cubicBezTo>
                    <a:pt x="5546" y="2308"/>
                    <a:pt x="5546" y="2301"/>
                    <a:pt x="5546" y="2278"/>
                  </a:cubicBezTo>
                  <a:cubicBezTo>
                    <a:pt x="5569" y="2286"/>
                    <a:pt x="5583" y="2278"/>
                    <a:pt x="5606" y="2278"/>
                  </a:cubicBezTo>
                  <a:cubicBezTo>
                    <a:pt x="5614" y="2308"/>
                    <a:pt x="5629" y="2324"/>
                    <a:pt x="5629" y="2354"/>
                  </a:cubicBezTo>
                  <a:cubicBezTo>
                    <a:pt x="5629" y="2361"/>
                    <a:pt x="5629" y="2368"/>
                    <a:pt x="5629" y="2368"/>
                  </a:cubicBezTo>
                  <a:cubicBezTo>
                    <a:pt x="5629" y="2384"/>
                    <a:pt x="5644" y="2391"/>
                    <a:pt x="5644" y="2406"/>
                  </a:cubicBezTo>
                  <a:cubicBezTo>
                    <a:pt x="5651" y="2428"/>
                    <a:pt x="5659" y="2436"/>
                    <a:pt x="5666" y="2458"/>
                  </a:cubicBezTo>
                  <a:cubicBezTo>
                    <a:pt x="5689" y="2488"/>
                    <a:pt x="5711" y="2503"/>
                    <a:pt x="5748" y="2526"/>
                  </a:cubicBezTo>
                  <a:cubicBezTo>
                    <a:pt x="5764" y="2526"/>
                    <a:pt x="5771" y="2533"/>
                    <a:pt x="5786" y="2533"/>
                  </a:cubicBezTo>
                  <a:cubicBezTo>
                    <a:pt x="5831" y="2548"/>
                    <a:pt x="5861" y="2556"/>
                    <a:pt x="5913" y="2556"/>
                  </a:cubicBezTo>
                  <a:cubicBezTo>
                    <a:pt x="5936" y="2556"/>
                    <a:pt x="5951" y="2563"/>
                    <a:pt x="5973" y="2563"/>
                  </a:cubicBezTo>
                  <a:cubicBezTo>
                    <a:pt x="6048" y="2563"/>
                    <a:pt x="6048" y="2563"/>
                    <a:pt x="6048" y="2563"/>
                  </a:cubicBezTo>
                  <a:cubicBezTo>
                    <a:pt x="6093" y="2563"/>
                    <a:pt x="6116" y="2563"/>
                    <a:pt x="6161" y="2556"/>
                  </a:cubicBezTo>
                  <a:cubicBezTo>
                    <a:pt x="6191" y="2556"/>
                    <a:pt x="6206" y="2556"/>
                    <a:pt x="6228" y="2548"/>
                  </a:cubicBezTo>
                  <a:cubicBezTo>
                    <a:pt x="6251" y="2541"/>
                    <a:pt x="6258" y="2526"/>
                    <a:pt x="6273" y="2511"/>
                  </a:cubicBezTo>
                  <a:cubicBezTo>
                    <a:pt x="6318" y="2488"/>
                    <a:pt x="6341" y="2473"/>
                    <a:pt x="6371" y="2436"/>
                  </a:cubicBezTo>
                  <a:cubicBezTo>
                    <a:pt x="6385" y="2421"/>
                    <a:pt x="6385" y="2413"/>
                    <a:pt x="6401" y="2398"/>
                  </a:cubicBezTo>
                  <a:cubicBezTo>
                    <a:pt x="6408" y="2391"/>
                    <a:pt x="6415" y="2384"/>
                    <a:pt x="6423" y="2376"/>
                  </a:cubicBezTo>
                  <a:cubicBezTo>
                    <a:pt x="6438" y="2346"/>
                    <a:pt x="6445" y="2324"/>
                    <a:pt x="6468" y="2301"/>
                  </a:cubicBezTo>
                  <a:cubicBezTo>
                    <a:pt x="6498" y="2271"/>
                    <a:pt x="6528" y="2264"/>
                    <a:pt x="6558" y="2241"/>
                  </a:cubicBezTo>
                  <a:cubicBezTo>
                    <a:pt x="6580" y="2211"/>
                    <a:pt x="6603" y="2204"/>
                    <a:pt x="6625" y="2181"/>
                  </a:cubicBezTo>
                  <a:cubicBezTo>
                    <a:pt x="6648" y="2159"/>
                    <a:pt x="6663" y="2144"/>
                    <a:pt x="6693" y="2129"/>
                  </a:cubicBezTo>
                  <a:cubicBezTo>
                    <a:pt x="6730" y="2106"/>
                    <a:pt x="6723" y="2061"/>
                    <a:pt x="6745" y="2016"/>
                  </a:cubicBezTo>
                  <a:cubicBezTo>
                    <a:pt x="6768" y="1964"/>
                    <a:pt x="6805" y="1956"/>
                    <a:pt x="6835" y="1904"/>
                  </a:cubicBezTo>
                  <a:cubicBezTo>
                    <a:pt x="6835" y="1904"/>
                    <a:pt x="6843" y="1904"/>
                    <a:pt x="6850" y="1904"/>
                  </a:cubicBezTo>
                  <a:cubicBezTo>
                    <a:pt x="6858" y="1919"/>
                    <a:pt x="6850" y="1934"/>
                    <a:pt x="6858" y="1956"/>
                  </a:cubicBezTo>
                  <a:cubicBezTo>
                    <a:pt x="6858" y="1971"/>
                    <a:pt x="6865" y="1979"/>
                    <a:pt x="6865" y="1994"/>
                  </a:cubicBezTo>
                  <a:cubicBezTo>
                    <a:pt x="6865" y="2054"/>
                    <a:pt x="6865" y="2054"/>
                    <a:pt x="6865" y="2054"/>
                  </a:cubicBezTo>
                  <a:cubicBezTo>
                    <a:pt x="6865" y="2061"/>
                    <a:pt x="6865" y="2061"/>
                    <a:pt x="6865" y="2069"/>
                  </a:cubicBezTo>
                  <a:cubicBezTo>
                    <a:pt x="6858" y="2106"/>
                    <a:pt x="6843" y="2121"/>
                    <a:pt x="6828" y="2159"/>
                  </a:cubicBezTo>
                  <a:cubicBezTo>
                    <a:pt x="6820" y="2166"/>
                    <a:pt x="6813" y="2181"/>
                    <a:pt x="6805" y="2196"/>
                  </a:cubicBezTo>
                  <a:cubicBezTo>
                    <a:pt x="6798" y="2204"/>
                    <a:pt x="6790" y="2204"/>
                    <a:pt x="6783" y="2211"/>
                  </a:cubicBezTo>
                  <a:cubicBezTo>
                    <a:pt x="6745" y="2241"/>
                    <a:pt x="6760" y="2278"/>
                    <a:pt x="6753" y="2324"/>
                  </a:cubicBezTo>
                  <a:cubicBezTo>
                    <a:pt x="6745" y="2338"/>
                    <a:pt x="6738" y="2346"/>
                    <a:pt x="6730" y="2361"/>
                  </a:cubicBezTo>
                  <a:cubicBezTo>
                    <a:pt x="6715" y="2391"/>
                    <a:pt x="6693" y="2406"/>
                    <a:pt x="6678" y="2436"/>
                  </a:cubicBezTo>
                  <a:cubicBezTo>
                    <a:pt x="6670" y="2451"/>
                    <a:pt x="6670" y="2458"/>
                    <a:pt x="6663" y="2473"/>
                  </a:cubicBezTo>
                  <a:cubicBezTo>
                    <a:pt x="6633" y="2526"/>
                    <a:pt x="6603" y="2541"/>
                    <a:pt x="6580" y="2601"/>
                  </a:cubicBezTo>
                  <a:cubicBezTo>
                    <a:pt x="6573" y="2616"/>
                    <a:pt x="6580" y="2638"/>
                    <a:pt x="6580" y="2661"/>
                  </a:cubicBezTo>
                  <a:cubicBezTo>
                    <a:pt x="6580" y="2683"/>
                    <a:pt x="6573" y="2698"/>
                    <a:pt x="6565" y="2721"/>
                  </a:cubicBezTo>
                  <a:cubicBezTo>
                    <a:pt x="6558" y="2736"/>
                    <a:pt x="6543" y="2743"/>
                    <a:pt x="6543" y="2758"/>
                  </a:cubicBezTo>
                  <a:cubicBezTo>
                    <a:pt x="6543" y="2803"/>
                    <a:pt x="6558" y="2833"/>
                    <a:pt x="6573" y="2871"/>
                  </a:cubicBezTo>
                  <a:cubicBezTo>
                    <a:pt x="6580" y="2893"/>
                    <a:pt x="6580" y="2908"/>
                    <a:pt x="6588" y="2923"/>
                  </a:cubicBezTo>
                  <a:cubicBezTo>
                    <a:pt x="6603" y="2946"/>
                    <a:pt x="6610" y="2960"/>
                    <a:pt x="6625" y="2983"/>
                  </a:cubicBezTo>
                  <a:cubicBezTo>
                    <a:pt x="6640" y="3006"/>
                    <a:pt x="6655" y="3006"/>
                    <a:pt x="6678" y="3020"/>
                  </a:cubicBezTo>
                  <a:cubicBezTo>
                    <a:pt x="6693" y="3028"/>
                    <a:pt x="6700" y="3050"/>
                    <a:pt x="6700" y="3066"/>
                  </a:cubicBezTo>
                  <a:cubicBezTo>
                    <a:pt x="6708" y="3088"/>
                    <a:pt x="6715" y="3103"/>
                    <a:pt x="6723" y="3133"/>
                  </a:cubicBezTo>
                  <a:cubicBezTo>
                    <a:pt x="6723" y="3148"/>
                    <a:pt x="6723" y="3163"/>
                    <a:pt x="6730" y="3178"/>
                  </a:cubicBezTo>
                  <a:cubicBezTo>
                    <a:pt x="6745" y="3215"/>
                    <a:pt x="6753" y="3230"/>
                    <a:pt x="6760" y="3268"/>
                  </a:cubicBezTo>
                  <a:cubicBezTo>
                    <a:pt x="6768" y="3313"/>
                    <a:pt x="6768" y="3343"/>
                    <a:pt x="6783" y="3380"/>
                  </a:cubicBezTo>
                  <a:close/>
                  <a:moveTo>
                    <a:pt x="1957" y="113"/>
                  </a:moveTo>
                  <a:lnTo>
                    <a:pt x="1957" y="113"/>
                  </a:lnTo>
                  <a:cubicBezTo>
                    <a:pt x="1949" y="120"/>
                    <a:pt x="1941" y="128"/>
                    <a:pt x="1934" y="135"/>
                  </a:cubicBezTo>
                  <a:cubicBezTo>
                    <a:pt x="1919" y="143"/>
                    <a:pt x="1911" y="135"/>
                    <a:pt x="1904" y="135"/>
                  </a:cubicBezTo>
                  <a:cubicBezTo>
                    <a:pt x="1904" y="150"/>
                    <a:pt x="1904" y="158"/>
                    <a:pt x="1904" y="173"/>
                  </a:cubicBezTo>
                  <a:cubicBezTo>
                    <a:pt x="1904" y="195"/>
                    <a:pt x="1897" y="210"/>
                    <a:pt x="1897" y="233"/>
                  </a:cubicBezTo>
                  <a:cubicBezTo>
                    <a:pt x="1897" y="248"/>
                    <a:pt x="1904" y="255"/>
                    <a:pt x="1911" y="263"/>
                  </a:cubicBezTo>
                  <a:cubicBezTo>
                    <a:pt x="1919" y="278"/>
                    <a:pt x="1919" y="293"/>
                    <a:pt x="1927" y="300"/>
                  </a:cubicBezTo>
                  <a:cubicBezTo>
                    <a:pt x="1927" y="308"/>
                    <a:pt x="1934" y="308"/>
                    <a:pt x="1934" y="315"/>
                  </a:cubicBezTo>
                  <a:cubicBezTo>
                    <a:pt x="1941" y="330"/>
                    <a:pt x="1934" y="338"/>
                    <a:pt x="1934" y="353"/>
                  </a:cubicBezTo>
                  <a:cubicBezTo>
                    <a:pt x="1934" y="360"/>
                    <a:pt x="1941" y="368"/>
                    <a:pt x="1934" y="375"/>
                  </a:cubicBezTo>
                  <a:cubicBezTo>
                    <a:pt x="1934" y="383"/>
                    <a:pt x="1934" y="383"/>
                    <a:pt x="1934" y="390"/>
                  </a:cubicBezTo>
                  <a:cubicBezTo>
                    <a:pt x="1934" y="398"/>
                    <a:pt x="1941" y="405"/>
                    <a:pt x="1949" y="405"/>
                  </a:cubicBezTo>
                  <a:cubicBezTo>
                    <a:pt x="1957" y="405"/>
                    <a:pt x="1964" y="398"/>
                    <a:pt x="1964" y="390"/>
                  </a:cubicBezTo>
                  <a:cubicBezTo>
                    <a:pt x="1964" y="390"/>
                    <a:pt x="1964" y="390"/>
                    <a:pt x="1964" y="383"/>
                  </a:cubicBezTo>
                  <a:cubicBezTo>
                    <a:pt x="1964" y="368"/>
                    <a:pt x="1964" y="368"/>
                    <a:pt x="1964" y="353"/>
                  </a:cubicBezTo>
                  <a:cubicBezTo>
                    <a:pt x="1971" y="323"/>
                    <a:pt x="1971" y="308"/>
                    <a:pt x="1971" y="285"/>
                  </a:cubicBezTo>
                  <a:cubicBezTo>
                    <a:pt x="1971" y="270"/>
                    <a:pt x="1979" y="263"/>
                    <a:pt x="1979" y="255"/>
                  </a:cubicBezTo>
                  <a:cubicBezTo>
                    <a:pt x="1979" y="188"/>
                    <a:pt x="1979" y="188"/>
                    <a:pt x="1979" y="188"/>
                  </a:cubicBezTo>
                  <a:cubicBezTo>
                    <a:pt x="1979" y="165"/>
                    <a:pt x="1979" y="150"/>
                    <a:pt x="1971" y="128"/>
                  </a:cubicBezTo>
                  <a:cubicBezTo>
                    <a:pt x="1971" y="120"/>
                    <a:pt x="1964" y="120"/>
                    <a:pt x="1957" y="113"/>
                  </a:cubicBezTo>
                  <a:close/>
                  <a:moveTo>
                    <a:pt x="2121" y="435"/>
                  </a:moveTo>
                  <a:lnTo>
                    <a:pt x="2121" y="435"/>
                  </a:lnTo>
                  <a:cubicBezTo>
                    <a:pt x="2114" y="443"/>
                    <a:pt x="2114" y="450"/>
                    <a:pt x="2106" y="458"/>
                  </a:cubicBezTo>
                  <a:cubicBezTo>
                    <a:pt x="2099" y="473"/>
                    <a:pt x="2084" y="473"/>
                    <a:pt x="2076" y="488"/>
                  </a:cubicBezTo>
                  <a:cubicBezTo>
                    <a:pt x="2069" y="502"/>
                    <a:pt x="2069" y="510"/>
                    <a:pt x="2069" y="525"/>
                  </a:cubicBezTo>
                  <a:cubicBezTo>
                    <a:pt x="2069" y="548"/>
                    <a:pt x="2069" y="555"/>
                    <a:pt x="2076" y="578"/>
                  </a:cubicBezTo>
                  <a:cubicBezTo>
                    <a:pt x="2076" y="592"/>
                    <a:pt x="2084" y="592"/>
                    <a:pt x="2099" y="608"/>
                  </a:cubicBezTo>
                  <a:lnTo>
                    <a:pt x="2099" y="615"/>
                  </a:lnTo>
                  <a:cubicBezTo>
                    <a:pt x="2114" y="637"/>
                    <a:pt x="2129" y="645"/>
                    <a:pt x="2144" y="660"/>
                  </a:cubicBezTo>
                  <a:cubicBezTo>
                    <a:pt x="2159" y="660"/>
                    <a:pt x="2166" y="667"/>
                    <a:pt x="2174" y="675"/>
                  </a:cubicBezTo>
                  <a:cubicBezTo>
                    <a:pt x="2181" y="682"/>
                    <a:pt x="2181" y="690"/>
                    <a:pt x="2189" y="690"/>
                  </a:cubicBezTo>
                  <a:cubicBezTo>
                    <a:pt x="2196" y="690"/>
                    <a:pt x="2196" y="682"/>
                    <a:pt x="2196" y="682"/>
                  </a:cubicBezTo>
                  <a:cubicBezTo>
                    <a:pt x="2204" y="682"/>
                    <a:pt x="2211" y="675"/>
                    <a:pt x="2219" y="667"/>
                  </a:cubicBezTo>
                  <a:cubicBezTo>
                    <a:pt x="2234" y="667"/>
                    <a:pt x="2241" y="660"/>
                    <a:pt x="2249" y="652"/>
                  </a:cubicBezTo>
                  <a:cubicBezTo>
                    <a:pt x="2249" y="652"/>
                    <a:pt x="2249" y="652"/>
                    <a:pt x="2256" y="645"/>
                  </a:cubicBezTo>
                  <a:cubicBezTo>
                    <a:pt x="2271" y="622"/>
                    <a:pt x="2279" y="608"/>
                    <a:pt x="2279" y="585"/>
                  </a:cubicBezTo>
                  <a:cubicBezTo>
                    <a:pt x="2279" y="578"/>
                    <a:pt x="2279" y="570"/>
                    <a:pt x="2271" y="562"/>
                  </a:cubicBezTo>
                  <a:cubicBezTo>
                    <a:pt x="2271" y="548"/>
                    <a:pt x="2271" y="532"/>
                    <a:pt x="2271" y="518"/>
                  </a:cubicBezTo>
                  <a:cubicBezTo>
                    <a:pt x="2264" y="510"/>
                    <a:pt x="2264" y="502"/>
                    <a:pt x="2264" y="488"/>
                  </a:cubicBezTo>
                  <a:cubicBezTo>
                    <a:pt x="2256" y="480"/>
                    <a:pt x="2249" y="480"/>
                    <a:pt x="2234" y="480"/>
                  </a:cubicBezTo>
                  <a:cubicBezTo>
                    <a:pt x="2211" y="473"/>
                    <a:pt x="2196" y="473"/>
                    <a:pt x="2181" y="450"/>
                  </a:cubicBezTo>
                  <a:cubicBezTo>
                    <a:pt x="2174" y="443"/>
                    <a:pt x="2166" y="443"/>
                    <a:pt x="2159" y="435"/>
                  </a:cubicBezTo>
                  <a:cubicBezTo>
                    <a:pt x="2144" y="428"/>
                    <a:pt x="2144" y="420"/>
                    <a:pt x="2129" y="420"/>
                  </a:cubicBezTo>
                  <a:cubicBezTo>
                    <a:pt x="2114" y="420"/>
                    <a:pt x="2114" y="420"/>
                    <a:pt x="2114" y="420"/>
                  </a:cubicBezTo>
                  <a:cubicBezTo>
                    <a:pt x="2121" y="435"/>
                    <a:pt x="2121" y="435"/>
                    <a:pt x="2121" y="435"/>
                  </a:cubicBezTo>
                  <a:close/>
                  <a:moveTo>
                    <a:pt x="16" y="6280"/>
                  </a:moveTo>
                  <a:lnTo>
                    <a:pt x="16" y="6280"/>
                  </a:lnTo>
                  <a:cubicBezTo>
                    <a:pt x="16" y="6280"/>
                    <a:pt x="16" y="6288"/>
                    <a:pt x="8" y="6288"/>
                  </a:cubicBezTo>
                  <a:cubicBezTo>
                    <a:pt x="8" y="6295"/>
                    <a:pt x="0" y="6295"/>
                    <a:pt x="0" y="6303"/>
                  </a:cubicBezTo>
                  <a:cubicBezTo>
                    <a:pt x="0" y="6318"/>
                    <a:pt x="8" y="6318"/>
                    <a:pt x="8" y="6333"/>
                  </a:cubicBezTo>
                  <a:cubicBezTo>
                    <a:pt x="16" y="6333"/>
                    <a:pt x="16" y="6333"/>
                    <a:pt x="16" y="6333"/>
                  </a:cubicBezTo>
                  <a:cubicBezTo>
                    <a:pt x="23" y="6333"/>
                    <a:pt x="23" y="6333"/>
                    <a:pt x="23" y="6333"/>
                  </a:cubicBezTo>
                  <a:cubicBezTo>
                    <a:pt x="46" y="6325"/>
                    <a:pt x="53" y="6318"/>
                    <a:pt x="68" y="6318"/>
                  </a:cubicBezTo>
                  <a:cubicBezTo>
                    <a:pt x="68" y="6303"/>
                    <a:pt x="68" y="6303"/>
                    <a:pt x="68" y="6303"/>
                  </a:cubicBezTo>
                  <a:cubicBezTo>
                    <a:pt x="53" y="6288"/>
                    <a:pt x="38" y="6280"/>
                    <a:pt x="16" y="6280"/>
                  </a:cubicBezTo>
                  <a:close/>
                  <a:moveTo>
                    <a:pt x="105" y="5306"/>
                  </a:moveTo>
                  <a:lnTo>
                    <a:pt x="105" y="5306"/>
                  </a:lnTo>
                  <a:cubicBezTo>
                    <a:pt x="105" y="5314"/>
                    <a:pt x="105" y="5314"/>
                    <a:pt x="113" y="5321"/>
                  </a:cubicBezTo>
                  <a:cubicBezTo>
                    <a:pt x="113" y="5329"/>
                    <a:pt x="113" y="5329"/>
                    <a:pt x="113" y="5336"/>
                  </a:cubicBezTo>
                  <a:cubicBezTo>
                    <a:pt x="105" y="5374"/>
                    <a:pt x="105" y="5374"/>
                    <a:pt x="105" y="5374"/>
                  </a:cubicBezTo>
                  <a:cubicBezTo>
                    <a:pt x="105" y="5381"/>
                    <a:pt x="113" y="5381"/>
                    <a:pt x="113" y="5388"/>
                  </a:cubicBezTo>
                  <a:cubicBezTo>
                    <a:pt x="113" y="5396"/>
                    <a:pt x="120" y="5396"/>
                    <a:pt x="120" y="5396"/>
                  </a:cubicBezTo>
                  <a:cubicBezTo>
                    <a:pt x="128" y="5404"/>
                    <a:pt x="128" y="5404"/>
                    <a:pt x="128" y="5411"/>
                  </a:cubicBezTo>
                  <a:cubicBezTo>
                    <a:pt x="128" y="5426"/>
                    <a:pt x="128" y="5441"/>
                    <a:pt x="135" y="5456"/>
                  </a:cubicBezTo>
                  <a:cubicBezTo>
                    <a:pt x="143" y="5448"/>
                    <a:pt x="150" y="5441"/>
                    <a:pt x="158" y="5441"/>
                  </a:cubicBezTo>
                  <a:cubicBezTo>
                    <a:pt x="165" y="5434"/>
                    <a:pt x="165" y="5434"/>
                    <a:pt x="173" y="5426"/>
                  </a:cubicBezTo>
                  <a:cubicBezTo>
                    <a:pt x="188" y="5426"/>
                    <a:pt x="195" y="5426"/>
                    <a:pt x="203" y="5411"/>
                  </a:cubicBezTo>
                  <a:cubicBezTo>
                    <a:pt x="203" y="5396"/>
                    <a:pt x="203" y="5388"/>
                    <a:pt x="210" y="5374"/>
                  </a:cubicBezTo>
                  <a:cubicBezTo>
                    <a:pt x="210" y="5359"/>
                    <a:pt x="210" y="5344"/>
                    <a:pt x="218" y="5329"/>
                  </a:cubicBezTo>
                  <a:cubicBezTo>
                    <a:pt x="218" y="5299"/>
                    <a:pt x="210" y="5276"/>
                    <a:pt x="233" y="5254"/>
                  </a:cubicBezTo>
                  <a:cubicBezTo>
                    <a:pt x="240" y="5246"/>
                    <a:pt x="248" y="5239"/>
                    <a:pt x="263" y="5224"/>
                  </a:cubicBezTo>
                  <a:cubicBezTo>
                    <a:pt x="270" y="5216"/>
                    <a:pt x="278" y="5209"/>
                    <a:pt x="278" y="5201"/>
                  </a:cubicBezTo>
                  <a:cubicBezTo>
                    <a:pt x="278" y="5194"/>
                    <a:pt x="263" y="5179"/>
                    <a:pt x="255" y="5186"/>
                  </a:cubicBezTo>
                  <a:lnTo>
                    <a:pt x="248" y="5194"/>
                  </a:lnTo>
                  <a:cubicBezTo>
                    <a:pt x="240" y="5201"/>
                    <a:pt x="233" y="5209"/>
                    <a:pt x="225" y="5209"/>
                  </a:cubicBezTo>
                  <a:cubicBezTo>
                    <a:pt x="210" y="5224"/>
                    <a:pt x="195" y="5224"/>
                    <a:pt x="173" y="5224"/>
                  </a:cubicBezTo>
                  <a:cubicBezTo>
                    <a:pt x="158" y="5224"/>
                    <a:pt x="143" y="5216"/>
                    <a:pt x="135" y="5224"/>
                  </a:cubicBezTo>
                  <a:cubicBezTo>
                    <a:pt x="128" y="5231"/>
                    <a:pt x="128" y="5239"/>
                    <a:pt x="128" y="5246"/>
                  </a:cubicBezTo>
                  <a:cubicBezTo>
                    <a:pt x="120" y="5254"/>
                    <a:pt x="120" y="5261"/>
                    <a:pt x="113" y="5269"/>
                  </a:cubicBezTo>
                  <a:cubicBezTo>
                    <a:pt x="105" y="5284"/>
                    <a:pt x="105" y="5291"/>
                    <a:pt x="105" y="5306"/>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aphicFrame>
        <p:nvGraphicFramePr>
          <p:cNvPr id="50" name="Chart 49"/>
          <p:cNvGraphicFramePr/>
          <p:nvPr>
            <p:extLst>
              <p:ext uri="{D42A27DB-BD31-4B8C-83A1-F6EECF244321}">
                <p14:modId xmlns:p14="http://schemas.microsoft.com/office/powerpoint/2010/main" val="1913609732"/>
              </p:ext>
            </p:extLst>
          </p:nvPr>
        </p:nvGraphicFramePr>
        <p:xfrm>
          <a:off x="1866593" y="3675308"/>
          <a:ext cx="4272305" cy="2203397"/>
        </p:xfrm>
        <a:graphic>
          <a:graphicData uri="http://schemas.openxmlformats.org/drawingml/2006/chart">
            <c:chart xmlns:c="http://schemas.openxmlformats.org/drawingml/2006/chart" xmlns:r="http://schemas.openxmlformats.org/officeDocument/2006/relationships" r:id="rId2"/>
          </a:graphicData>
        </a:graphic>
      </p:graphicFrame>
      <p:sp>
        <p:nvSpPr>
          <p:cNvPr id="15" name="Rectangle 1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6" name="Right Triangle 1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39380274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RUSSIA</a:t>
            </a:r>
            <a:br>
              <a:rPr lang="en-US" dirty="0"/>
            </a:br>
            <a:r>
              <a:rPr lang="en-US" dirty="0"/>
              <a:t>MAP</a:t>
            </a:r>
          </a:p>
        </p:txBody>
      </p:sp>
      <p:grpSp>
        <p:nvGrpSpPr>
          <p:cNvPr id="41" name="Group 4"/>
          <p:cNvGrpSpPr>
            <a:grpSpLocks noChangeAspect="1"/>
          </p:cNvGrpSpPr>
          <p:nvPr/>
        </p:nvGrpSpPr>
        <p:grpSpPr bwMode="auto">
          <a:xfrm>
            <a:off x="2466575" y="1265664"/>
            <a:ext cx="9463591" cy="4965812"/>
            <a:chOff x="762" y="1755"/>
            <a:chExt cx="4362" cy="2567"/>
          </a:xfrm>
          <a:solidFill>
            <a:schemeClr val="bg2">
              <a:lumMod val="90000"/>
            </a:schemeClr>
          </a:solidFill>
        </p:grpSpPr>
        <p:sp>
          <p:nvSpPr>
            <p:cNvPr id="42" name="Freeform 9"/>
            <p:cNvSpPr>
              <a:spLocks/>
            </p:cNvSpPr>
            <p:nvPr/>
          </p:nvSpPr>
          <p:spPr bwMode="auto">
            <a:xfrm>
              <a:off x="1229" y="2907"/>
              <a:ext cx="31" cy="31"/>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3" name="Freeform 10"/>
            <p:cNvSpPr>
              <a:spLocks/>
            </p:cNvSpPr>
            <p:nvPr/>
          </p:nvSpPr>
          <p:spPr bwMode="auto">
            <a:xfrm>
              <a:off x="4234" y="2453"/>
              <a:ext cx="421" cy="565"/>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4" name="Freeform 11"/>
            <p:cNvSpPr>
              <a:spLocks/>
            </p:cNvSpPr>
            <p:nvPr/>
          </p:nvSpPr>
          <p:spPr bwMode="auto">
            <a:xfrm>
              <a:off x="4574" y="3326"/>
              <a:ext cx="375" cy="409"/>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5" name="Freeform 12"/>
            <p:cNvSpPr>
              <a:spLocks/>
            </p:cNvSpPr>
            <p:nvPr/>
          </p:nvSpPr>
          <p:spPr bwMode="auto">
            <a:xfrm>
              <a:off x="4432" y="3782"/>
              <a:ext cx="163" cy="14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6" name="Freeform 13"/>
            <p:cNvSpPr>
              <a:spLocks/>
            </p:cNvSpPr>
            <p:nvPr/>
          </p:nvSpPr>
          <p:spPr bwMode="auto">
            <a:xfrm>
              <a:off x="3840" y="3505"/>
              <a:ext cx="600" cy="396"/>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7" name="Freeform 14"/>
            <p:cNvSpPr>
              <a:spLocks noEditPoints="1"/>
            </p:cNvSpPr>
            <p:nvPr/>
          </p:nvSpPr>
          <p:spPr bwMode="auto">
            <a:xfrm>
              <a:off x="2125" y="2153"/>
              <a:ext cx="477" cy="690"/>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8" name="Freeform 15"/>
            <p:cNvSpPr>
              <a:spLocks/>
            </p:cNvSpPr>
            <p:nvPr/>
          </p:nvSpPr>
          <p:spPr bwMode="auto">
            <a:xfrm>
              <a:off x="1460" y="2832"/>
              <a:ext cx="432" cy="421"/>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9" name="Freeform 16"/>
            <p:cNvSpPr>
              <a:spLocks/>
            </p:cNvSpPr>
            <p:nvPr/>
          </p:nvSpPr>
          <p:spPr bwMode="auto">
            <a:xfrm>
              <a:off x="1544" y="2528"/>
              <a:ext cx="252" cy="317"/>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0" name="Freeform 17"/>
            <p:cNvSpPr>
              <a:spLocks/>
            </p:cNvSpPr>
            <p:nvPr/>
          </p:nvSpPr>
          <p:spPr bwMode="auto">
            <a:xfrm>
              <a:off x="1298" y="2999"/>
              <a:ext cx="367" cy="300"/>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1" name="Freeform 18"/>
            <p:cNvSpPr>
              <a:spLocks/>
            </p:cNvSpPr>
            <p:nvPr/>
          </p:nvSpPr>
          <p:spPr bwMode="auto">
            <a:xfrm>
              <a:off x="1152" y="2855"/>
              <a:ext cx="208" cy="219"/>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2" name="Freeform 19"/>
            <p:cNvSpPr>
              <a:spLocks/>
            </p:cNvSpPr>
            <p:nvPr/>
          </p:nvSpPr>
          <p:spPr bwMode="auto">
            <a:xfrm>
              <a:off x="1121" y="2980"/>
              <a:ext cx="198" cy="150"/>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8" name="Freeform 20"/>
            <p:cNvSpPr>
              <a:spLocks/>
            </p:cNvSpPr>
            <p:nvPr/>
          </p:nvSpPr>
          <p:spPr bwMode="auto">
            <a:xfrm>
              <a:off x="1029" y="2911"/>
              <a:ext cx="142" cy="225"/>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9" name="Freeform 22"/>
            <p:cNvSpPr>
              <a:spLocks/>
            </p:cNvSpPr>
            <p:nvPr/>
          </p:nvSpPr>
          <p:spPr bwMode="auto">
            <a:xfrm>
              <a:off x="1046" y="3595"/>
              <a:ext cx="256" cy="2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0" name="Freeform 23"/>
            <p:cNvSpPr>
              <a:spLocks noEditPoints="1"/>
            </p:cNvSpPr>
            <p:nvPr/>
          </p:nvSpPr>
          <p:spPr bwMode="auto">
            <a:xfrm>
              <a:off x="1133" y="3805"/>
              <a:ext cx="115" cy="213"/>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1" name="Freeform 24"/>
            <p:cNvSpPr>
              <a:spLocks/>
            </p:cNvSpPr>
            <p:nvPr/>
          </p:nvSpPr>
          <p:spPr bwMode="auto">
            <a:xfrm>
              <a:off x="889" y="3622"/>
              <a:ext cx="232" cy="254"/>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2" name="Freeform 25"/>
            <p:cNvSpPr>
              <a:spLocks/>
            </p:cNvSpPr>
            <p:nvPr/>
          </p:nvSpPr>
          <p:spPr bwMode="auto">
            <a:xfrm>
              <a:off x="1519" y="3224"/>
              <a:ext cx="287" cy="317"/>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3" name="Freeform 26"/>
            <p:cNvSpPr>
              <a:spLocks/>
            </p:cNvSpPr>
            <p:nvPr/>
          </p:nvSpPr>
          <p:spPr bwMode="auto">
            <a:xfrm>
              <a:off x="1317" y="3332"/>
              <a:ext cx="264" cy="175"/>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4" name="Freeform 27"/>
            <p:cNvSpPr>
              <a:spLocks/>
            </p:cNvSpPr>
            <p:nvPr/>
          </p:nvSpPr>
          <p:spPr bwMode="auto">
            <a:xfrm>
              <a:off x="1248" y="3478"/>
              <a:ext cx="148" cy="156"/>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5" name="Freeform 28"/>
            <p:cNvSpPr>
              <a:spLocks/>
            </p:cNvSpPr>
            <p:nvPr/>
          </p:nvSpPr>
          <p:spPr bwMode="auto">
            <a:xfrm>
              <a:off x="1467" y="3662"/>
              <a:ext cx="352" cy="341"/>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6" name="Freeform 29"/>
            <p:cNvSpPr>
              <a:spLocks/>
            </p:cNvSpPr>
            <p:nvPr/>
          </p:nvSpPr>
          <p:spPr bwMode="auto">
            <a:xfrm>
              <a:off x="1198" y="3555"/>
              <a:ext cx="269" cy="271"/>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7" name="Freeform 30"/>
            <p:cNvSpPr>
              <a:spLocks/>
            </p:cNvSpPr>
            <p:nvPr/>
          </p:nvSpPr>
          <p:spPr bwMode="auto">
            <a:xfrm>
              <a:off x="1417" y="3614"/>
              <a:ext cx="173" cy="143"/>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8" name="Freeform 31"/>
            <p:cNvSpPr>
              <a:spLocks/>
            </p:cNvSpPr>
            <p:nvPr/>
          </p:nvSpPr>
          <p:spPr bwMode="auto">
            <a:xfrm>
              <a:off x="1371" y="3532"/>
              <a:ext cx="160" cy="132"/>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9" name="Freeform 32"/>
            <p:cNvSpPr>
              <a:spLocks/>
            </p:cNvSpPr>
            <p:nvPr/>
          </p:nvSpPr>
          <p:spPr bwMode="auto">
            <a:xfrm>
              <a:off x="1373" y="3218"/>
              <a:ext cx="248" cy="139"/>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0" name="Freeform 33"/>
            <p:cNvSpPr>
              <a:spLocks/>
            </p:cNvSpPr>
            <p:nvPr/>
          </p:nvSpPr>
          <p:spPr bwMode="auto">
            <a:xfrm>
              <a:off x="1323" y="3268"/>
              <a:ext cx="135" cy="11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1" name="Freeform 34"/>
            <p:cNvSpPr>
              <a:spLocks/>
            </p:cNvSpPr>
            <p:nvPr/>
          </p:nvSpPr>
          <p:spPr bwMode="auto">
            <a:xfrm>
              <a:off x="1262" y="3264"/>
              <a:ext cx="109" cy="139"/>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2" name="Freeform 35"/>
            <p:cNvSpPr>
              <a:spLocks/>
            </p:cNvSpPr>
            <p:nvPr/>
          </p:nvSpPr>
          <p:spPr bwMode="auto">
            <a:xfrm>
              <a:off x="1283" y="3159"/>
              <a:ext cx="146" cy="121"/>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3" name="Freeform 36"/>
            <p:cNvSpPr>
              <a:spLocks/>
            </p:cNvSpPr>
            <p:nvPr/>
          </p:nvSpPr>
          <p:spPr bwMode="auto">
            <a:xfrm>
              <a:off x="1083" y="3072"/>
              <a:ext cx="263" cy="173"/>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4" name="Freeform 37"/>
            <p:cNvSpPr>
              <a:spLocks/>
            </p:cNvSpPr>
            <p:nvPr/>
          </p:nvSpPr>
          <p:spPr bwMode="auto">
            <a:xfrm>
              <a:off x="1006" y="3124"/>
              <a:ext cx="177" cy="156"/>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5" name="Freeform 38"/>
            <p:cNvSpPr>
              <a:spLocks/>
            </p:cNvSpPr>
            <p:nvPr/>
          </p:nvSpPr>
          <p:spPr bwMode="auto">
            <a:xfrm>
              <a:off x="931" y="3236"/>
              <a:ext cx="135" cy="132"/>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6" name="Freeform 39"/>
            <p:cNvSpPr>
              <a:spLocks/>
            </p:cNvSpPr>
            <p:nvPr/>
          </p:nvSpPr>
          <p:spPr bwMode="auto">
            <a:xfrm>
              <a:off x="958" y="3361"/>
              <a:ext cx="138" cy="13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7" name="Freeform 40"/>
            <p:cNvSpPr>
              <a:spLocks/>
            </p:cNvSpPr>
            <p:nvPr/>
          </p:nvSpPr>
          <p:spPr bwMode="auto">
            <a:xfrm>
              <a:off x="1152" y="3455"/>
              <a:ext cx="123" cy="136"/>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8" name="Freeform 41"/>
            <p:cNvSpPr>
              <a:spLocks/>
            </p:cNvSpPr>
            <p:nvPr/>
          </p:nvSpPr>
          <p:spPr bwMode="auto">
            <a:xfrm>
              <a:off x="960" y="3443"/>
              <a:ext cx="109" cy="146"/>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9" name="Freeform 42"/>
            <p:cNvSpPr>
              <a:spLocks/>
            </p:cNvSpPr>
            <p:nvPr/>
          </p:nvSpPr>
          <p:spPr bwMode="auto">
            <a:xfrm>
              <a:off x="1035" y="3474"/>
              <a:ext cx="169" cy="169"/>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0" name="Freeform 43"/>
            <p:cNvSpPr>
              <a:spLocks/>
            </p:cNvSpPr>
            <p:nvPr/>
          </p:nvSpPr>
          <p:spPr bwMode="auto">
            <a:xfrm>
              <a:off x="1175" y="3364"/>
              <a:ext cx="154" cy="114"/>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1" name="Freeform 44"/>
            <p:cNvSpPr>
              <a:spLocks/>
            </p:cNvSpPr>
            <p:nvPr/>
          </p:nvSpPr>
          <p:spPr bwMode="auto">
            <a:xfrm>
              <a:off x="1079" y="3412"/>
              <a:ext cx="125" cy="110"/>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2" name="Freeform 45"/>
            <p:cNvSpPr>
              <a:spLocks/>
            </p:cNvSpPr>
            <p:nvPr/>
          </p:nvSpPr>
          <p:spPr bwMode="auto">
            <a:xfrm>
              <a:off x="1021" y="3330"/>
              <a:ext cx="108" cy="121"/>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3" name="Freeform 46"/>
            <p:cNvSpPr>
              <a:spLocks noEditPoints="1"/>
            </p:cNvSpPr>
            <p:nvPr/>
          </p:nvSpPr>
          <p:spPr bwMode="auto">
            <a:xfrm>
              <a:off x="1098" y="3316"/>
              <a:ext cx="104" cy="112"/>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4" name="Freeform 47"/>
            <p:cNvSpPr>
              <a:spLocks/>
            </p:cNvSpPr>
            <p:nvPr/>
          </p:nvSpPr>
          <p:spPr bwMode="auto">
            <a:xfrm>
              <a:off x="1054" y="3243"/>
              <a:ext cx="142" cy="96"/>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5" name="Freeform 48"/>
            <p:cNvSpPr>
              <a:spLocks noEditPoints="1"/>
            </p:cNvSpPr>
            <p:nvPr/>
          </p:nvSpPr>
          <p:spPr bwMode="auto">
            <a:xfrm>
              <a:off x="1152" y="3205"/>
              <a:ext cx="137" cy="173"/>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6" name="Freeform 49"/>
            <p:cNvSpPr>
              <a:spLocks/>
            </p:cNvSpPr>
            <p:nvPr/>
          </p:nvSpPr>
          <p:spPr bwMode="auto">
            <a:xfrm>
              <a:off x="1210" y="3261"/>
              <a:ext cx="40" cy="42"/>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7" name="Freeform 50"/>
            <p:cNvSpPr>
              <a:spLocks/>
            </p:cNvSpPr>
            <p:nvPr/>
          </p:nvSpPr>
          <p:spPr bwMode="auto">
            <a:xfrm>
              <a:off x="2044" y="3574"/>
              <a:ext cx="354" cy="290"/>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8" name="Freeform 51"/>
            <p:cNvSpPr>
              <a:spLocks/>
            </p:cNvSpPr>
            <p:nvPr/>
          </p:nvSpPr>
          <p:spPr bwMode="auto">
            <a:xfrm>
              <a:off x="1913" y="3697"/>
              <a:ext cx="225" cy="160"/>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9" name="Freeform 52"/>
            <p:cNvSpPr>
              <a:spLocks/>
            </p:cNvSpPr>
            <p:nvPr/>
          </p:nvSpPr>
          <p:spPr bwMode="auto">
            <a:xfrm>
              <a:off x="1735" y="3664"/>
              <a:ext cx="217" cy="252"/>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0" name="Freeform 53"/>
            <p:cNvSpPr>
              <a:spLocks/>
            </p:cNvSpPr>
            <p:nvPr/>
          </p:nvSpPr>
          <p:spPr bwMode="auto">
            <a:xfrm>
              <a:off x="1802" y="3355"/>
              <a:ext cx="315" cy="36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1" name="Freeform 54"/>
            <p:cNvSpPr>
              <a:spLocks/>
            </p:cNvSpPr>
            <p:nvPr/>
          </p:nvSpPr>
          <p:spPr bwMode="auto">
            <a:xfrm>
              <a:off x="2398" y="3584"/>
              <a:ext cx="456" cy="334"/>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2" name="Freeform 55"/>
            <p:cNvSpPr>
              <a:spLocks/>
            </p:cNvSpPr>
            <p:nvPr/>
          </p:nvSpPr>
          <p:spPr bwMode="auto">
            <a:xfrm>
              <a:off x="3073" y="3349"/>
              <a:ext cx="715" cy="802"/>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3" name="Freeform 56"/>
            <p:cNvSpPr>
              <a:spLocks/>
            </p:cNvSpPr>
            <p:nvPr/>
          </p:nvSpPr>
          <p:spPr bwMode="auto">
            <a:xfrm>
              <a:off x="2202" y="3678"/>
              <a:ext cx="215" cy="315"/>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4" name="Freeform 57"/>
            <p:cNvSpPr>
              <a:spLocks noEditPoints="1"/>
            </p:cNvSpPr>
            <p:nvPr/>
          </p:nvSpPr>
          <p:spPr bwMode="auto">
            <a:xfrm>
              <a:off x="4484" y="2238"/>
              <a:ext cx="640" cy="1011"/>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5" name="Freeform 58"/>
            <p:cNvSpPr>
              <a:spLocks/>
            </p:cNvSpPr>
            <p:nvPr/>
          </p:nvSpPr>
          <p:spPr bwMode="auto">
            <a:xfrm>
              <a:off x="4565" y="3720"/>
              <a:ext cx="211" cy="488"/>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6" name="Freeform 59"/>
            <p:cNvSpPr>
              <a:spLocks noEditPoints="1"/>
            </p:cNvSpPr>
            <p:nvPr/>
          </p:nvSpPr>
          <p:spPr bwMode="auto">
            <a:xfrm>
              <a:off x="4142" y="2930"/>
              <a:ext cx="615" cy="982"/>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7" name="Freeform 60"/>
            <p:cNvSpPr>
              <a:spLocks/>
            </p:cNvSpPr>
            <p:nvPr/>
          </p:nvSpPr>
          <p:spPr bwMode="auto">
            <a:xfrm>
              <a:off x="898" y="3826"/>
              <a:ext cx="160" cy="213"/>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8" name="Freeform 61"/>
            <p:cNvSpPr>
              <a:spLocks noEditPoints="1"/>
            </p:cNvSpPr>
            <p:nvPr/>
          </p:nvSpPr>
          <p:spPr bwMode="auto">
            <a:xfrm>
              <a:off x="762" y="3691"/>
              <a:ext cx="186" cy="231"/>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9" name="Freeform 62"/>
            <p:cNvSpPr>
              <a:spLocks/>
            </p:cNvSpPr>
            <p:nvPr/>
          </p:nvSpPr>
          <p:spPr bwMode="auto">
            <a:xfrm>
              <a:off x="1715" y="3311"/>
              <a:ext cx="289" cy="330"/>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0" name="Freeform 63"/>
            <p:cNvSpPr>
              <a:spLocks noEditPoints="1"/>
            </p:cNvSpPr>
            <p:nvPr/>
          </p:nvSpPr>
          <p:spPr bwMode="auto">
            <a:xfrm>
              <a:off x="2632" y="2276"/>
              <a:ext cx="739" cy="1888"/>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solidFill>
              <a:schemeClr val="accent1"/>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1" name="Freeform 64"/>
            <p:cNvSpPr>
              <a:spLocks/>
            </p:cNvSpPr>
            <p:nvPr/>
          </p:nvSpPr>
          <p:spPr bwMode="auto">
            <a:xfrm>
              <a:off x="3571" y="3584"/>
              <a:ext cx="428" cy="630"/>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2" name="Freeform 65"/>
            <p:cNvSpPr>
              <a:spLocks/>
            </p:cNvSpPr>
            <p:nvPr/>
          </p:nvSpPr>
          <p:spPr bwMode="auto">
            <a:xfrm>
              <a:off x="2429" y="3995"/>
              <a:ext cx="340" cy="233"/>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3" name="Freeform 66"/>
            <p:cNvSpPr>
              <a:spLocks/>
            </p:cNvSpPr>
            <p:nvPr/>
          </p:nvSpPr>
          <p:spPr bwMode="auto">
            <a:xfrm>
              <a:off x="2361" y="3789"/>
              <a:ext cx="343" cy="260"/>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4" name="Freeform 67"/>
            <p:cNvSpPr>
              <a:spLocks/>
            </p:cNvSpPr>
            <p:nvPr/>
          </p:nvSpPr>
          <p:spPr bwMode="auto">
            <a:xfrm>
              <a:off x="2686" y="3855"/>
              <a:ext cx="164" cy="288"/>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5" name="Freeform 68"/>
            <p:cNvSpPr>
              <a:spLocks noEditPoints="1"/>
            </p:cNvSpPr>
            <p:nvPr/>
          </p:nvSpPr>
          <p:spPr bwMode="auto">
            <a:xfrm>
              <a:off x="3236" y="2286"/>
              <a:ext cx="1104" cy="1363"/>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6" name="Freeform 69"/>
            <p:cNvSpPr>
              <a:spLocks/>
            </p:cNvSpPr>
            <p:nvPr/>
          </p:nvSpPr>
          <p:spPr bwMode="auto">
            <a:xfrm>
              <a:off x="1665" y="2986"/>
              <a:ext cx="654" cy="384"/>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7" name="Freeform 70"/>
            <p:cNvSpPr>
              <a:spLocks/>
            </p:cNvSpPr>
            <p:nvPr/>
          </p:nvSpPr>
          <p:spPr bwMode="auto">
            <a:xfrm>
              <a:off x="1294" y="2651"/>
              <a:ext cx="323" cy="381"/>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8" name="Freeform 71"/>
            <p:cNvSpPr>
              <a:spLocks/>
            </p:cNvSpPr>
            <p:nvPr/>
          </p:nvSpPr>
          <p:spPr bwMode="auto">
            <a:xfrm>
              <a:off x="827" y="3905"/>
              <a:ext cx="89" cy="77"/>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9" name="Freeform 72"/>
            <p:cNvSpPr>
              <a:spLocks/>
            </p:cNvSpPr>
            <p:nvPr/>
          </p:nvSpPr>
          <p:spPr bwMode="auto">
            <a:xfrm>
              <a:off x="877" y="3972"/>
              <a:ext cx="89" cy="63"/>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0" name="Freeform 73"/>
            <p:cNvSpPr>
              <a:spLocks/>
            </p:cNvSpPr>
            <p:nvPr/>
          </p:nvSpPr>
          <p:spPr bwMode="auto">
            <a:xfrm>
              <a:off x="902" y="4014"/>
              <a:ext cx="77" cy="62"/>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1" name="Freeform 74"/>
            <p:cNvSpPr>
              <a:spLocks/>
            </p:cNvSpPr>
            <p:nvPr/>
          </p:nvSpPr>
          <p:spPr bwMode="auto">
            <a:xfrm>
              <a:off x="943" y="4037"/>
              <a:ext cx="40" cy="64"/>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2" name="Freeform 75"/>
            <p:cNvSpPr>
              <a:spLocks/>
            </p:cNvSpPr>
            <p:nvPr/>
          </p:nvSpPr>
          <p:spPr bwMode="auto">
            <a:xfrm>
              <a:off x="956" y="3995"/>
              <a:ext cx="131" cy="246"/>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3" name="Freeform 76"/>
            <p:cNvSpPr>
              <a:spLocks/>
            </p:cNvSpPr>
            <p:nvPr/>
          </p:nvSpPr>
          <p:spPr bwMode="auto">
            <a:xfrm>
              <a:off x="954" y="4026"/>
              <a:ext cx="94" cy="104"/>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4" name="Freeform 77"/>
            <p:cNvSpPr>
              <a:spLocks/>
            </p:cNvSpPr>
            <p:nvPr/>
          </p:nvSpPr>
          <p:spPr bwMode="auto">
            <a:xfrm>
              <a:off x="954" y="3795"/>
              <a:ext cx="231" cy="235"/>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5" name="Freeform 78"/>
            <p:cNvSpPr>
              <a:spLocks/>
            </p:cNvSpPr>
            <p:nvPr/>
          </p:nvSpPr>
          <p:spPr bwMode="auto">
            <a:xfrm>
              <a:off x="812" y="3801"/>
              <a:ext cx="65" cy="100"/>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6" name="Freeform 79"/>
            <p:cNvSpPr>
              <a:spLocks/>
            </p:cNvSpPr>
            <p:nvPr/>
          </p:nvSpPr>
          <p:spPr bwMode="auto">
            <a:xfrm>
              <a:off x="1615" y="3584"/>
              <a:ext cx="241" cy="319"/>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7" name="Freeform 80"/>
            <p:cNvSpPr>
              <a:spLocks/>
            </p:cNvSpPr>
            <p:nvPr/>
          </p:nvSpPr>
          <p:spPr bwMode="auto">
            <a:xfrm>
              <a:off x="1281" y="3445"/>
              <a:ext cx="154" cy="106"/>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8" name="Freeform 81"/>
            <p:cNvSpPr>
              <a:spLocks/>
            </p:cNvSpPr>
            <p:nvPr/>
          </p:nvSpPr>
          <p:spPr bwMode="auto">
            <a:xfrm>
              <a:off x="1450" y="3491"/>
              <a:ext cx="240" cy="202"/>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9" name="Freeform 82"/>
            <p:cNvSpPr>
              <a:spLocks/>
            </p:cNvSpPr>
            <p:nvPr/>
          </p:nvSpPr>
          <p:spPr bwMode="auto">
            <a:xfrm>
              <a:off x="1429" y="3455"/>
              <a:ext cx="94" cy="90"/>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0" name="Freeform 83"/>
            <p:cNvSpPr>
              <a:spLocks/>
            </p:cNvSpPr>
            <p:nvPr/>
          </p:nvSpPr>
          <p:spPr bwMode="auto">
            <a:xfrm>
              <a:off x="1464" y="3409"/>
              <a:ext cx="142" cy="103"/>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1" name="Freeform 84"/>
            <p:cNvSpPr>
              <a:spLocks/>
            </p:cNvSpPr>
            <p:nvPr/>
          </p:nvSpPr>
          <p:spPr bwMode="auto">
            <a:xfrm>
              <a:off x="1621" y="3434"/>
              <a:ext cx="137" cy="167"/>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2" name="Freeform 85"/>
            <p:cNvSpPr>
              <a:spLocks/>
            </p:cNvSpPr>
            <p:nvPr/>
          </p:nvSpPr>
          <p:spPr bwMode="auto">
            <a:xfrm>
              <a:off x="3194" y="3676"/>
              <a:ext cx="605" cy="538"/>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3" name="Freeform 86"/>
            <p:cNvSpPr>
              <a:spLocks noEditPoints="1"/>
            </p:cNvSpPr>
            <p:nvPr/>
          </p:nvSpPr>
          <p:spPr bwMode="auto">
            <a:xfrm>
              <a:off x="2836" y="4039"/>
              <a:ext cx="377" cy="248"/>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4" name="Freeform 87"/>
            <p:cNvSpPr>
              <a:spLocks/>
            </p:cNvSpPr>
            <p:nvPr/>
          </p:nvSpPr>
          <p:spPr bwMode="auto">
            <a:xfrm>
              <a:off x="2646" y="4110"/>
              <a:ext cx="219" cy="212"/>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5" name="Freeform 88"/>
            <p:cNvSpPr>
              <a:spLocks/>
            </p:cNvSpPr>
            <p:nvPr/>
          </p:nvSpPr>
          <p:spPr bwMode="auto">
            <a:xfrm>
              <a:off x="2792" y="3941"/>
              <a:ext cx="152" cy="254"/>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6" name="Freeform 89"/>
            <p:cNvSpPr>
              <a:spLocks noEditPoints="1"/>
            </p:cNvSpPr>
            <p:nvPr/>
          </p:nvSpPr>
          <p:spPr bwMode="auto">
            <a:xfrm>
              <a:off x="4203" y="1755"/>
              <a:ext cx="598" cy="756"/>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7" name="Freeform 90"/>
            <p:cNvSpPr>
              <a:spLocks noEditPoints="1"/>
            </p:cNvSpPr>
            <p:nvPr/>
          </p:nvSpPr>
          <p:spPr bwMode="auto">
            <a:xfrm>
              <a:off x="1806" y="2772"/>
              <a:ext cx="519" cy="323"/>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8" name="Freeform 91"/>
            <p:cNvSpPr>
              <a:spLocks noEditPoints="1"/>
            </p:cNvSpPr>
            <p:nvPr/>
          </p:nvSpPr>
          <p:spPr bwMode="auto">
            <a:xfrm>
              <a:off x="2158" y="2757"/>
              <a:ext cx="611" cy="763"/>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9" name="Freeform 92"/>
            <p:cNvSpPr>
              <a:spLocks/>
            </p:cNvSpPr>
            <p:nvPr/>
          </p:nvSpPr>
          <p:spPr bwMode="auto">
            <a:xfrm>
              <a:off x="2015" y="3170"/>
              <a:ext cx="737" cy="531"/>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sp>
        <p:nvSpPr>
          <p:cNvPr id="161" name="Rectangle 16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62" name="Right Triangle 16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89118096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SWITZERLAND </a:t>
            </a:r>
            <a:br>
              <a:rPr lang="en-US" dirty="0"/>
            </a:br>
            <a:r>
              <a:rPr lang="en-US" dirty="0"/>
              <a:t>MAP</a:t>
            </a:r>
          </a:p>
        </p:txBody>
      </p:sp>
      <p:grpSp>
        <p:nvGrpSpPr>
          <p:cNvPr id="14" name="Group 50"/>
          <p:cNvGrpSpPr/>
          <p:nvPr/>
        </p:nvGrpSpPr>
        <p:grpSpPr>
          <a:xfrm>
            <a:off x="5198989" y="1458047"/>
            <a:ext cx="6391269" cy="4114800"/>
            <a:chOff x="1289912" y="4078363"/>
            <a:chExt cx="10444353" cy="6724240"/>
          </a:xfrm>
          <a:solidFill>
            <a:schemeClr val="bg2">
              <a:lumMod val="90000"/>
            </a:schemeClr>
          </a:solidFill>
        </p:grpSpPr>
        <p:sp>
          <p:nvSpPr>
            <p:cNvPr id="15" name="Freeform 119"/>
            <p:cNvSpPr>
              <a:spLocks noChangeArrowheads="1"/>
            </p:cNvSpPr>
            <p:nvPr/>
          </p:nvSpPr>
          <p:spPr bwMode="auto">
            <a:xfrm>
              <a:off x="6880145" y="6072821"/>
              <a:ext cx="1422840" cy="1164219"/>
            </a:xfrm>
            <a:custGeom>
              <a:avLst/>
              <a:gdLst>
                <a:gd name="T0" fmla="*/ 330 w 2668"/>
                <a:gd name="T1" fmla="*/ 1480 h 2182"/>
                <a:gd name="T2" fmla="*/ 492 w 2668"/>
                <a:gd name="T3" fmla="*/ 1576 h 2182"/>
                <a:gd name="T4" fmla="*/ 755 w 2668"/>
                <a:gd name="T5" fmla="*/ 1486 h 2182"/>
                <a:gd name="T6" fmla="*/ 797 w 2668"/>
                <a:gd name="T7" fmla="*/ 1474 h 2182"/>
                <a:gd name="T8" fmla="*/ 929 w 2668"/>
                <a:gd name="T9" fmla="*/ 1720 h 2182"/>
                <a:gd name="T10" fmla="*/ 1205 w 2668"/>
                <a:gd name="T11" fmla="*/ 1774 h 2182"/>
                <a:gd name="T12" fmla="*/ 1354 w 2668"/>
                <a:gd name="T13" fmla="*/ 1924 h 2182"/>
                <a:gd name="T14" fmla="*/ 1660 w 2668"/>
                <a:gd name="T15" fmla="*/ 1786 h 2182"/>
                <a:gd name="T16" fmla="*/ 1828 w 2668"/>
                <a:gd name="T17" fmla="*/ 1804 h 2182"/>
                <a:gd name="T18" fmla="*/ 1984 w 2668"/>
                <a:gd name="T19" fmla="*/ 1972 h 2182"/>
                <a:gd name="T20" fmla="*/ 1996 w 2668"/>
                <a:gd name="T21" fmla="*/ 2127 h 2182"/>
                <a:gd name="T22" fmla="*/ 2355 w 2668"/>
                <a:gd name="T23" fmla="*/ 1942 h 2182"/>
                <a:gd name="T24" fmla="*/ 2439 w 2668"/>
                <a:gd name="T25" fmla="*/ 1900 h 2182"/>
                <a:gd name="T26" fmla="*/ 2463 w 2668"/>
                <a:gd name="T27" fmla="*/ 1804 h 2182"/>
                <a:gd name="T28" fmla="*/ 2403 w 2668"/>
                <a:gd name="T29" fmla="*/ 1612 h 2182"/>
                <a:gd name="T30" fmla="*/ 2391 w 2668"/>
                <a:gd name="T31" fmla="*/ 1510 h 2182"/>
                <a:gd name="T32" fmla="*/ 2271 w 2668"/>
                <a:gd name="T33" fmla="*/ 1379 h 2182"/>
                <a:gd name="T34" fmla="*/ 2199 w 2668"/>
                <a:gd name="T35" fmla="*/ 1265 h 2182"/>
                <a:gd name="T36" fmla="*/ 2391 w 2668"/>
                <a:gd name="T37" fmla="*/ 1145 h 2182"/>
                <a:gd name="T38" fmla="*/ 2481 w 2668"/>
                <a:gd name="T39" fmla="*/ 953 h 2182"/>
                <a:gd name="T40" fmla="*/ 2457 w 2668"/>
                <a:gd name="T41" fmla="*/ 833 h 2182"/>
                <a:gd name="T42" fmla="*/ 2523 w 2668"/>
                <a:gd name="T43" fmla="*/ 695 h 2182"/>
                <a:gd name="T44" fmla="*/ 2523 w 2668"/>
                <a:gd name="T45" fmla="*/ 533 h 2182"/>
                <a:gd name="T46" fmla="*/ 2667 w 2668"/>
                <a:gd name="T47" fmla="*/ 330 h 2182"/>
                <a:gd name="T48" fmla="*/ 2625 w 2668"/>
                <a:gd name="T49" fmla="*/ 282 h 2182"/>
                <a:gd name="T50" fmla="*/ 2535 w 2668"/>
                <a:gd name="T51" fmla="*/ 84 h 2182"/>
                <a:gd name="T52" fmla="*/ 1804 w 2668"/>
                <a:gd name="T53" fmla="*/ 0 h 2182"/>
                <a:gd name="T54" fmla="*/ 1480 w 2668"/>
                <a:gd name="T55" fmla="*/ 102 h 2182"/>
                <a:gd name="T56" fmla="*/ 1330 w 2668"/>
                <a:gd name="T57" fmla="*/ 390 h 2182"/>
                <a:gd name="T58" fmla="*/ 1342 w 2668"/>
                <a:gd name="T59" fmla="*/ 420 h 2182"/>
                <a:gd name="T60" fmla="*/ 1330 w 2668"/>
                <a:gd name="T61" fmla="*/ 480 h 2182"/>
                <a:gd name="T62" fmla="*/ 1241 w 2668"/>
                <a:gd name="T63" fmla="*/ 647 h 2182"/>
                <a:gd name="T64" fmla="*/ 1013 w 2668"/>
                <a:gd name="T65" fmla="*/ 809 h 2182"/>
                <a:gd name="T66" fmla="*/ 761 w 2668"/>
                <a:gd name="T67" fmla="*/ 905 h 2182"/>
                <a:gd name="T68" fmla="*/ 587 w 2668"/>
                <a:gd name="T69" fmla="*/ 851 h 2182"/>
                <a:gd name="T70" fmla="*/ 455 w 2668"/>
                <a:gd name="T71" fmla="*/ 785 h 2182"/>
                <a:gd name="T72" fmla="*/ 378 w 2668"/>
                <a:gd name="T73" fmla="*/ 707 h 2182"/>
                <a:gd name="T74" fmla="*/ 300 w 2668"/>
                <a:gd name="T75" fmla="*/ 701 h 2182"/>
                <a:gd name="T76" fmla="*/ 120 w 2668"/>
                <a:gd name="T77" fmla="*/ 809 h 2182"/>
                <a:gd name="T78" fmla="*/ 6 w 2668"/>
                <a:gd name="T79" fmla="*/ 977 h 2182"/>
                <a:gd name="T80" fmla="*/ 138 w 2668"/>
                <a:gd name="T81" fmla="*/ 1025 h 2182"/>
                <a:gd name="T82" fmla="*/ 444 w 2668"/>
                <a:gd name="T83" fmla="*/ 1223 h 2182"/>
                <a:gd name="T84" fmla="*/ 521 w 2668"/>
                <a:gd name="T85" fmla="*/ 1390 h 2182"/>
                <a:gd name="T86" fmla="*/ 330 w 2668"/>
                <a:gd name="T87" fmla="*/ 1480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8" h="2182">
                  <a:moveTo>
                    <a:pt x="330" y="1480"/>
                  </a:moveTo>
                  <a:lnTo>
                    <a:pt x="330" y="1480"/>
                  </a:lnTo>
                  <a:cubicBezTo>
                    <a:pt x="336" y="1522"/>
                    <a:pt x="336" y="1522"/>
                    <a:pt x="336" y="1522"/>
                  </a:cubicBezTo>
                  <a:cubicBezTo>
                    <a:pt x="492" y="1576"/>
                    <a:pt x="492" y="1576"/>
                    <a:pt x="492" y="1576"/>
                  </a:cubicBezTo>
                  <a:cubicBezTo>
                    <a:pt x="683" y="1546"/>
                    <a:pt x="683" y="1546"/>
                    <a:pt x="683" y="1546"/>
                  </a:cubicBezTo>
                  <a:cubicBezTo>
                    <a:pt x="707" y="1534"/>
                    <a:pt x="719" y="1498"/>
                    <a:pt x="755" y="1486"/>
                  </a:cubicBezTo>
                  <a:cubicBezTo>
                    <a:pt x="767" y="1480"/>
                    <a:pt x="779" y="1480"/>
                    <a:pt x="797" y="1474"/>
                  </a:cubicBezTo>
                  <a:lnTo>
                    <a:pt x="797" y="1474"/>
                  </a:lnTo>
                  <a:cubicBezTo>
                    <a:pt x="881" y="1444"/>
                    <a:pt x="923" y="1486"/>
                    <a:pt x="941" y="1570"/>
                  </a:cubicBezTo>
                  <a:cubicBezTo>
                    <a:pt x="953" y="1612"/>
                    <a:pt x="917" y="1678"/>
                    <a:pt x="929" y="1720"/>
                  </a:cubicBezTo>
                  <a:cubicBezTo>
                    <a:pt x="935" y="1726"/>
                    <a:pt x="1067" y="1738"/>
                    <a:pt x="1091" y="1750"/>
                  </a:cubicBezTo>
                  <a:cubicBezTo>
                    <a:pt x="1127" y="1762"/>
                    <a:pt x="1163" y="1780"/>
                    <a:pt x="1205" y="1774"/>
                  </a:cubicBezTo>
                  <a:cubicBezTo>
                    <a:pt x="1276" y="1762"/>
                    <a:pt x="1312" y="1732"/>
                    <a:pt x="1354" y="1798"/>
                  </a:cubicBezTo>
                  <a:cubicBezTo>
                    <a:pt x="1384" y="1840"/>
                    <a:pt x="1330" y="1876"/>
                    <a:pt x="1354" y="1924"/>
                  </a:cubicBezTo>
                  <a:cubicBezTo>
                    <a:pt x="1402" y="1936"/>
                    <a:pt x="1426" y="1978"/>
                    <a:pt x="1456" y="1912"/>
                  </a:cubicBezTo>
                  <a:cubicBezTo>
                    <a:pt x="1474" y="1882"/>
                    <a:pt x="1636" y="1786"/>
                    <a:pt x="1660" y="1786"/>
                  </a:cubicBezTo>
                  <a:cubicBezTo>
                    <a:pt x="1690" y="1798"/>
                    <a:pt x="1696" y="1882"/>
                    <a:pt x="1756" y="1858"/>
                  </a:cubicBezTo>
                  <a:cubicBezTo>
                    <a:pt x="1774" y="1852"/>
                    <a:pt x="1804" y="1786"/>
                    <a:pt x="1828" y="1804"/>
                  </a:cubicBezTo>
                  <a:cubicBezTo>
                    <a:pt x="1882" y="1852"/>
                    <a:pt x="1912" y="1810"/>
                    <a:pt x="1912" y="1900"/>
                  </a:cubicBezTo>
                  <a:cubicBezTo>
                    <a:pt x="1912" y="1960"/>
                    <a:pt x="1912" y="2044"/>
                    <a:pt x="1984" y="1972"/>
                  </a:cubicBezTo>
                  <a:lnTo>
                    <a:pt x="1984" y="1972"/>
                  </a:lnTo>
                  <a:cubicBezTo>
                    <a:pt x="2014" y="2014"/>
                    <a:pt x="1984" y="2085"/>
                    <a:pt x="1996" y="2127"/>
                  </a:cubicBezTo>
                  <a:cubicBezTo>
                    <a:pt x="2014" y="2181"/>
                    <a:pt x="2133" y="2062"/>
                    <a:pt x="2157" y="2050"/>
                  </a:cubicBezTo>
                  <a:cubicBezTo>
                    <a:pt x="2355" y="1942"/>
                    <a:pt x="2355" y="1942"/>
                    <a:pt x="2355" y="1942"/>
                  </a:cubicBezTo>
                  <a:lnTo>
                    <a:pt x="2355" y="1942"/>
                  </a:lnTo>
                  <a:cubicBezTo>
                    <a:pt x="2385" y="1930"/>
                    <a:pt x="2415" y="1918"/>
                    <a:pt x="2439" y="1900"/>
                  </a:cubicBezTo>
                  <a:cubicBezTo>
                    <a:pt x="2451" y="1894"/>
                    <a:pt x="2499" y="1888"/>
                    <a:pt x="2487" y="1870"/>
                  </a:cubicBezTo>
                  <a:cubicBezTo>
                    <a:pt x="2475" y="1846"/>
                    <a:pt x="2463" y="1834"/>
                    <a:pt x="2463" y="1804"/>
                  </a:cubicBezTo>
                  <a:cubicBezTo>
                    <a:pt x="2475" y="1780"/>
                    <a:pt x="2511" y="1696"/>
                    <a:pt x="2499" y="1672"/>
                  </a:cubicBezTo>
                  <a:cubicBezTo>
                    <a:pt x="2487" y="1636"/>
                    <a:pt x="2421" y="1648"/>
                    <a:pt x="2403" y="1612"/>
                  </a:cubicBezTo>
                  <a:cubicBezTo>
                    <a:pt x="2397" y="1594"/>
                    <a:pt x="2367" y="1558"/>
                    <a:pt x="2367" y="1540"/>
                  </a:cubicBezTo>
                  <a:cubicBezTo>
                    <a:pt x="2367" y="1522"/>
                    <a:pt x="2391" y="1522"/>
                    <a:pt x="2391" y="1510"/>
                  </a:cubicBezTo>
                  <a:cubicBezTo>
                    <a:pt x="2391" y="1492"/>
                    <a:pt x="2379" y="1486"/>
                    <a:pt x="2367" y="1480"/>
                  </a:cubicBezTo>
                  <a:cubicBezTo>
                    <a:pt x="2331" y="1462"/>
                    <a:pt x="2289" y="1408"/>
                    <a:pt x="2271" y="1379"/>
                  </a:cubicBezTo>
                  <a:cubicBezTo>
                    <a:pt x="2259" y="1355"/>
                    <a:pt x="2271" y="1324"/>
                    <a:pt x="2247" y="1307"/>
                  </a:cubicBezTo>
                  <a:cubicBezTo>
                    <a:pt x="2229" y="1295"/>
                    <a:pt x="2175" y="1283"/>
                    <a:pt x="2199" y="1265"/>
                  </a:cubicBezTo>
                  <a:cubicBezTo>
                    <a:pt x="2235" y="1229"/>
                    <a:pt x="2217" y="1223"/>
                    <a:pt x="2241" y="1187"/>
                  </a:cubicBezTo>
                  <a:cubicBezTo>
                    <a:pt x="2289" y="1163"/>
                    <a:pt x="2343" y="1181"/>
                    <a:pt x="2391" y="1145"/>
                  </a:cubicBezTo>
                  <a:cubicBezTo>
                    <a:pt x="2445" y="1103"/>
                    <a:pt x="2421" y="1079"/>
                    <a:pt x="2439" y="1025"/>
                  </a:cubicBezTo>
                  <a:cubicBezTo>
                    <a:pt x="2451" y="1001"/>
                    <a:pt x="2469" y="977"/>
                    <a:pt x="2481" y="953"/>
                  </a:cubicBezTo>
                  <a:cubicBezTo>
                    <a:pt x="2505" y="917"/>
                    <a:pt x="2511" y="917"/>
                    <a:pt x="2547" y="893"/>
                  </a:cubicBezTo>
                  <a:cubicBezTo>
                    <a:pt x="2589" y="863"/>
                    <a:pt x="2457" y="869"/>
                    <a:pt x="2457" y="833"/>
                  </a:cubicBezTo>
                  <a:cubicBezTo>
                    <a:pt x="2457" y="809"/>
                    <a:pt x="2481" y="785"/>
                    <a:pt x="2493" y="773"/>
                  </a:cubicBezTo>
                  <a:cubicBezTo>
                    <a:pt x="2517" y="749"/>
                    <a:pt x="2523" y="731"/>
                    <a:pt x="2523" y="695"/>
                  </a:cubicBezTo>
                  <a:cubicBezTo>
                    <a:pt x="2523" y="647"/>
                    <a:pt x="2481" y="671"/>
                    <a:pt x="2505" y="611"/>
                  </a:cubicBezTo>
                  <a:cubicBezTo>
                    <a:pt x="2511" y="588"/>
                    <a:pt x="2511" y="557"/>
                    <a:pt x="2523" y="533"/>
                  </a:cubicBezTo>
                  <a:cubicBezTo>
                    <a:pt x="2535" y="516"/>
                    <a:pt x="2559" y="504"/>
                    <a:pt x="2565" y="480"/>
                  </a:cubicBezTo>
                  <a:cubicBezTo>
                    <a:pt x="2595" y="426"/>
                    <a:pt x="2625" y="378"/>
                    <a:pt x="2667" y="330"/>
                  </a:cubicBezTo>
                  <a:lnTo>
                    <a:pt x="2667" y="330"/>
                  </a:lnTo>
                  <a:cubicBezTo>
                    <a:pt x="2625" y="282"/>
                    <a:pt x="2625" y="282"/>
                    <a:pt x="2625" y="282"/>
                  </a:cubicBezTo>
                  <a:cubicBezTo>
                    <a:pt x="2493" y="270"/>
                    <a:pt x="2493" y="270"/>
                    <a:pt x="2493" y="270"/>
                  </a:cubicBezTo>
                  <a:cubicBezTo>
                    <a:pt x="2469" y="180"/>
                    <a:pt x="2487" y="156"/>
                    <a:pt x="2535" y="84"/>
                  </a:cubicBezTo>
                  <a:cubicBezTo>
                    <a:pt x="2577" y="24"/>
                    <a:pt x="2397" y="42"/>
                    <a:pt x="2373" y="42"/>
                  </a:cubicBezTo>
                  <a:cubicBezTo>
                    <a:pt x="2193" y="42"/>
                    <a:pt x="1924" y="198"/>
                    <a:pt x="1804" y="0"/>
                  </a:cubicBezTo>
                  <a:lnTo>
                    <a:pt x="1804" y="0"/>
                  </a:lnTo>
                  <a:cubicBezTo>
                    <a:pt x="1696" y="30"/>
                    <a:pt x="1588" y="54"/>
                    <a:pt x="1480" y="102"/>
                  </a:cubicBezTo>
                  <a:cubicBezTo>
                    <a:pt x="1420" y="132"/>
                    <a:pt x="1276" y="180"/>
                    <a:pt x="1276" y="264"/>
                  </a:cubicBezTo>
                  <a:cubicBezTo>
                    <a:pt x="1276" y="306"/>
                    <a:pt x="1312" y="354"/>
                    <a:pt x="1330" y="390"/>
                  </a:cubicBezTo>
                  <a:lnTo>
                    <a:pt x="1330" y="390"/>
                  </a:lnTo>
                  <a:cubicBezTo>
                    <a:pt x="1342" y="420"/>
                    <a:pt x="1342" y="420"/>
                    <a:pt x="1342" y="420"/>
                  </a:cubicBezTo>
                  <a:cubicBezTo>
                    <a:pt x="1342" y="432"/>
                    <a:pt x="1348" y="462"/>
                    <a:pt x="1342" y="468"/>
                  </a:cubicBezTo>
                  <a:cubicBezTo>
                    <a:pt x="1342" y="474"/>
                    <a:pt x="1336" y="474"/>
                    <a:pt x="1330" y="480"/>
                  </a:cubicBezTo>
                  <a:cubicBezTo>
                    <a:pt x="1324" y="480"/>
                    <a:pt x="1318" y="486"/>
                    <a:pt x="1307" y="498"/>
                  </a:cubicBezTo>
                  <a:cubicBezTo>
                    <a:pt x="1259" y="564"/>
                    <a:pt x="1312" y="593"/>
                    <a:pt x="1241" y="647"/>
                  </a:cubicBezTo>
                  <a:cubicBezTo>
                    <a:pt x="1187" y="683"/>
                    <a:pt x="1163" y="761"/>
                    <a:pt x="1121" y="809"/>
                  </a:cubicBezTo>
                  <a:cubicBezTo>
                    <a:pt x="1073" y="851"/>
                    <a:pt x="1055" y="821"/>
                    <a:pt x="1013" y="809"/>
                  </a:cubicBezTo>
                  <a:cubicBezTo>
                    <a:pt x="977" y="803"/>
                    <a:pt x="965" y="815"/>
                    <a:pt x="935" y="833"/>
                  </a:cubicBezTo>
                  <a:cubicBezTo>
                    <a:pt x="887" y="857"/>
                    <a:pt x="821" y="929"/>
                    <a:pt x="761" y="905"/>
                  </a:cubicBezTo>
                  <a:cubicBezTo>
                    <a:pt x="755" y="881"/>
                    <a:pt x="761" y="833"/>
                    <a:pt x="749" y="815"/>
                  </a:cubicBezTo>
                  <a:cubicBezTo>
                    <a:pt x="695" y="815"/>
                    <a:pt x="635" y="839"/>
                    <a:pt x="587" y="851"/>
                  </a:cubicBezTo>
                  <a:cubicBezTo>
                    <a:pt x="455" y="785"/>
                    <a:pt x="455" y="785"/>
                    <a:pt x="455" y="785"/>
                  </a:cubicBezTo>
                  <a:lnTo>
                    <a:pt x="455" y="785"/>
                  </a:lnTo>
                  <a:cubicBezTo>
                    <a:pt x="384" y="713"/>
                    <a:pt x="384" y="713"/>
                    <a:pt x="384" y="713"/>
                  </a:cubicBezTo>
                  <a:cubicBezTo>
                    <a:pt x="384" y="713"/>
                    <a:pt x="384" y="707"/>
                    <a:pt x="378" y="707"/>
                  </a:cubicBezTo>
                  <a:cubicBezTo>
                    <a:pt x="300" y="701"/>
                    <a:pt x="300" y="701"/>
                    <a:pt x="300" y="701"/>
                  </a:cubicBezTo>
                  <a:lnTo>
                    <a:pt x="300" y="701"/>
                  </a:lnTo>
                  <a:cubicBezTo>
                    <a:pt x="258" y="725"/>
                    <a:pt x="258" y="725"/>
                    <a:pt x="258" y="725"/>
                  </a:cubicBezTo>
                  <a:cubicBezTo>
                    <a:pt x="120" y="809"/>
                    <a:pt x="120" y="809"/>
                    <a:pt x="120" y="809"/>
                  </a:cubicBezTo>
                  <a:cubicBezTo>
                    <a:pt x="90" y="827"/>
                    <a:pt x="84" y="905"/>
                    <a:pt x="66" y="935"/>
                  </a:cubicBezTo>
                  <a:cubicBezTo>
                    <a:pt x="54" y="959"/>
                    <a:pt x="18" y="947"/>
                    <a:pt x="6" y="977"/>
                  </a:cubicBezTo>
                  <a:cubicBezTo>
                    <a:pt x="0" y="995"/>
                    <a:pt x="0" y="1007"/>
                    <a:pt x="12" y="1025"/>
                  </a:cubicBezTo>
                  <a:cubicBezTo>
                    <a:pt x="42" y="1055"/>
                    <a:pt x="102" y="1031"/>
                    <a:pt x="138" y="1025"/>
                  </a:cubicBezTo>
                  <a:cubicBezTo>
                    <a:pt x="210" y="1013"/>
                    <a:pt x="228" y="1013"/>
                    <a:pt x="282" y="1061"/>
                  </a:cubicBezTo>
                  <a:cubicBezTo>
                    <a:pt x="348" y="1109"/>
                    <a:pt x="390" y="1169"/>
                    <a:pt x="444" y="1223"/>
                  </a:cubicBezTo>
                  <a:cubicBezTo>
                    <a:pt x="473" y="1259"/>
                    <a:pt x="551" y="1259"/>
                    <a:pt x="551" y="1313"/>
                  </a:cubicBezTo>
                  <a:cubicBezTo>
                    <a:pt x="551" y="1331"/>
                    <a:pt x="533" y="1372"/>
                    <a:pt x="521" y="1390"/>
                  </a:cubicBezTo>
                  <a:cubicBezTo>
                    <a:pt x="492" y="1426"/>
                    <a:pt x="450" y="1438"/>
                    <a:pt x="402" y="1450"/>
                  </a:cubicBezTo>
                  <a:cubicBezTo>
                    <a:pt x="378" y="1462"/>
                    <a:pt x="354" y="1486"/>
                    <a:pt x="330" y="1480"/>
                  </a:cubicBezTo>
                </a:path>
              </a:pathLst>
            </a:custGeom>
            <a:grpFill/>
            <a:ln w="3175" cap="flat" cmpd="sng">
              <a:solidFill>
                <a:schemeClr val="bg1"/>
              </a:solidFill>
              <a:bevel/>
              <a:headEnd/>
              <a:tailEnd/>
            </a:ln>
            <a:effectLst/>
          </p:spPr>
          <p:txBody>
            <a:bodyPr wrap="none" anchor="ctr"/>
            <a:lstStyle/>
            <a:p>
              <a:endParaRPr lang="en-US"/>
            </a:p>
          </p:txBody>
        </p:sp>
        <p:sp>
          <p:nvSpPr>
            <p:cNvPr id="16" name="Freeform 120"/>
            <p:cNvSpPr>
              <a:spLocks noChangeArrowheads="1"/>
            </p:cNvSpPr>
            <p:nvPr/>
          </p:nvSpPr>
          <p:spPr bwMode="auto">
            <a:xfrm>
              <a:off x="6901312" y="6841911"/>
              <a:ext cx="1305250" cy="1585218"/>
            </a:xfrm>
            <a:custGeom>
              <a:avLst/>
              <a:gdLst>
                <a:gd name="T0" fmla="*/ 755 w 2446"/>
                <a:gd name="T1" fmla="*/ 30 h 2972"/>
                <a:gd name="T2" fmla="*/ 887 w 2446"/>
                <a:gd name="T3" fmla="*/ 276 h 2972"/>
                <a:gd name="T4" fmla="*/ 1163 w 2446"/>
                <a:gd name="T5" fmla="*/ 330 h 2972"/>
                <a:gd name="T6" fmla="*/ 1312 w 2446"/>
                <a:gd name="T7" fmla="*/ 480 h 2972"/>
                <a:gd name="T8" fmla="*/ 1618 w 2446"/>
                <a:gd name="T9" fmla="*/ 342 h 2972"/>
                <a:gd name="T10" fmla="*/ 1786 w 2446"/>
                <a:gd name="T11" fmla="*/ 360 h 2972"/>
                <a:gd name="T12" fmla="*/ 1942 w 2446"/>
                <a:gd name="T13" fmla="*/ 528 h 2972"/>
                <a:gd name="T14" fmla="*/ 1954 w 2446"/>
                <a:gd name="T15" fmla="*/ 683 h 2972"/>
                <a:gd name="T16" fmla="*/ 2313 w 2446"/>
                <a:gd name="T17" fmla="*/ 498 h 2972"/>
                <a:gd name="T18" fmla="*/ 2385 w 2446"/>
                <a:gd name="T19" fmla="*/ 576 h 2972"/>
                <a:gd name="T20" fmla="*/ 2379 w 2446"/>
                <a:gd name="T21" fmla="*/ 785 h 2972"/>
                <a:gd name="T22" fmla="*/ 2193 w 2446"/>
                <a:gd name="T23" fmla="*/ 899 h 2972"/>
                <a:gd name="T24" fmla="*/ 2097 w 2446"/>
                <a:gd name="T25" fmla="*/ 1043 h 2972"/>
                <a:gd name="T26" fmla="*/ 2080 w 2446"/>
                <a:gd name="T27" fmla="*/ 1150 h 2972"/>
                <a:gd name="T28" fmla="*/ 1972 w 2446"/>
                <a:gd name="T29" fmla="*/ 1240 h 2972"/>
                <a:gd name="T30" fmla="*/ 1906 w 2446"/>
                <a:gd name="T31" fmla="*/ 1288 h 2972"/>
                <a:gd name="T32" fmla="*/ 1882 w 2446"/>
                <a:gd name="T33" fmla="*/ 1431 h 2972"/>
                <a:gd name="T34" fmla="*/ 1804 w 2446"/>
                <a:gd name="T35" fmla="*/ 1623 h 2972"/>
                <a:gd name="T36" fmla="*/ 1606 w 2446"/>
                <a:gd name="T37" fmla="*/ 1599 h 2972"/>
                <a:gd name="T38" fmla="*/ 1516 w 2446"/>
                <a:gd name="T39" fmla="*/ 1767 h 2972"/>
                <a:gd name="T40" fmla="*/ 1318 w 2446"/>
                <a:gd name="T41" fmla="*/ 1869 h 2972"/>
                <a:gd name="T42" fmla="*/ 1193 w 2446"/>
                <a:gd name="T43" fmla="*/ 1935 h 2972"/>
                <a:gd name="T44" fmla="*/ 1175 w 2446"/>
                <a:gd name="T45" fmla="*/ 2151 h 2972"/>
                <a:gd name="T46" fmla="*/ 1103 w 2446"/>
                <a:gd name="T47" fmla="*/ 2264 h 2972"/>
                <a:gd name="T48" fmla="*/ 1193 w 2446"/>
                <a:gd name="T49" fmla="*/ 2378 h 2972"/>
                <a:gd name="T50" fmla="*/ 1223 w 2446"/>
                <a:gd name="T51" fmla="*/ 2552 h 2972"/>
                <a:gd name="T52" fmla="*/ 1228 w 2446"/>
                <a:gd name="T53" fmla="*/ 2642 h 2972"/>
                <a:gd name="T54" fmla="*/ 1109 w 2446"/>
                <a:gd name="T55" fmla="*/ 2732 h 2972"/>
                <a:gd name="T56" fmla="*/ 995 w 2446"/>
                <a:gd name="T57" fmla="*/ 2696 h 2972"/>
                <a:gd name="T58" fmla="*/ 833 w 2446"/>
                <a:gd name="T59" fmla="*/ 2672 h 2972"/>
                <a:gd name="T60" fmla="*/ 653 w 2446"/>
                <a:gd name="T61" fmla="*/ 2594 h 2972"/>
                <a:gd name="T62" fmla="*/ 426 w 2446"/>
                <a:gd name="T63" fmla="*/ 2918 h 2972"/>
                <a:gd name="T64" fmla="*/ 336 w 2446"/>
                <a:gd name="T65" fmla="*/ 2971 h 2972"/>
                <a:gd name="T66" fmla="*/ 186 w 2446"/>
                <a:gd name="T67" fmla="*/ 2888 h 2972"/>
                <a:gd name="T68" fmla="*/ 42 w 2446"/>
                <a:gd name="T69" fmla="*/ 2570 h 2972"/>
                <a:gd name="T70" fmla="*/ 102 w 2446"/>
                <a:gd name="T71" fmla="*/ 2390 h 2972"/>
                <a:gd name="T72" fmla="*/ 90 w 2446"/>
                <a:gd name="T73" fmla="*/ 2270 h 2972"/>
                <a:gd name="T74" fmla="*/ 78 w 2446"/>
                <a:gd name="T75" fmla="*/ 2175 h 2972"/>
                <a:gd name="T76" fmla="*/ 54 w 2446"/>
                <a:gd name="T77" fmla="*/ 2156 h 2972"/>
                <a:gd name="T78" fmla="*/ 6 w 2446"/>
                <a:gd name="T79" fmla="*/ 2013 h 2972"/>
                <a:gd name="T80" fmla="*/ 60 w 2446"/>
                <a:gd name="T81" fmla="*/ 1935 h 2972"/>
                <a:gd name="T82" fmla="*/ 240 w 2446"/>
                <a:gd name="T83" fmla="*/ 1947 h 2972"/>
                <a:gd name="T84" fmla="*/ 240 w 2446"/>
                <a:gd name="T85" fmla="*/ 1803 h 2972"/>
                <a:gd name="T86" fmla="*/ 222 w 2446"/>
                <a:gd name="T87" fmla="*/ 1737 h 2972"/>
                <a:gd name="T88" fmla="*/ 198 w 2446"/>
                <a:gd name="T89" fmla="*/ 1563 h 2972"/>
                <a:gd name="T90" fmla="*/ 216 w 2446"/>
                <a:gd name="T91" fmla="*/ 1491 h 2972"/>
                <a:gd name="T92" fmla="*/ 228 w 2446"/>
                <a:gd name="T93" fmla="*/ 1461 h 2972"/>
                <a:gd name="T94" fmla="*/ 408 w 2446"/>
                <a:gd name="T95" fmla="*/ 1402 h 2972"/>
                <a:gd name="T96" fmla="*/ 360 w 2446"/>
                <a:gd name="T97" fmla="*/ 1270 h 2972"/>
                <a:gd name="T98" fmla="*/ 366 w 2446"/>
                <a:gd name="T99" fmla="*/ 1234 h 2972"/>
                <a:gd name="T100" fmla="*/ 360 w 2446"/>
                <a:gd name="T101" fmla="*/ 1180 h 2972"/>
                <a:gd name="T102" fmla="*/ 378 w 2446"/>
                <a:gd name="T103" fmla="*/ 1073 h 2972"/>
                <a:gd name="T104" fmla="*/ 455 w 2446"/>
                <a:gd name="T105" fmla="*/ 947 h 2972"/>
                <a:gd name="T106" fmla="*/ 408 w 2446"/>
                <a:gd name="T107" fmla="*/ 911 h 2972"/>
                <a:gd name="T108" fmla="*/ 294 w 2446"/>
                <a:gd name="T109" fmla="*/ 899 h 2972"/>
                <a:gd name="T110" fmla="*/ 306 w 2446"/>
                <a:gd name="T111" fmla="*/ 773 h 2972"/>
                <a:gd name="T112" fmla="*/ 324 w 2446"/>
                <a:gd name="T113" fmla="*/ 582 h 2972"/>
                <a:gd name="T114" fmla="*/ 467 w 2446"/>
                <a:gd name="T115" fmla="*/ 516 h 2972"/>
                <a:gd name="T116" fmla="*/ 653 w 2446"/>
                <a:gd name="T117" fmla="*/ 390 h 2972"/>
                <a:gd name="T118" fmla="*/ 695 w 2446"/>
                <a:gd name="T119" fmla="*/ 198 h 2972"/>
                <a:gd name="T120" fmla="*/ 767 w 2446"/>
                <a:gd name="T121" fmla="*/ 78 h 2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6" h="2972">
                  <a:moveTo>
                    <a:pt x="755" y="30"/>
                  </a:moveTo>
                  <a:lnTo>
                    <a:pt x="755" y="30"/>
                  </a:lnTo>
                  <a:cubicBezTo>
                    <a:pt x="839" y="0"/>
                    <a:pt x="881" y="42"/>
                    <a:pt x="899" y="126"/>
                  </a:cubicBezTo>
                  <a:cubicBezTo>
                    <a:pt x="911" y="168"/>
                    <a:pt x="875" y="234"/>
                    <a:pt x="887" y="276"/>
                  </a:cubicBezTo>
                  <a:cubicBezTo>
                    <a:pt x="893" y="282"/>
                    <a:pt x="1025" y="294"/>
                    <a:pt x="1049" y="306"/>
                  </a:cubicBezTo>
                  <a:cubicBezTo>
                    <a:pt x="1085" y="318"/>
                    <a:pt x="1121" y="336"/>
                    <a:pt x="1163" y="330"/>
                  </a:cubicBezTo>
                  <a:cubicBezTo>
                    <a:pt x="1234" y="318"/>
                    <a:pt x="1270" y="288"/>
                    <a:pt x="1312" y="354"/>
                  </a:cubicBezTo>
                  <a:cubicBezTo>
                    <a:pt x="1342" y="396"/>
                    <a:pt x="1288" y="432"/>
                    <a:pt x="1312" y="480"/>
                  </a:cubicBezTo>
                  <a:cubicBezTo>
                    <a:pt x="1360" y="492"/>
                    <a:pt x="1384" y="534"/>
                    <a:pt x="1414" y="468"/>
                  </a:cubicBezTo>
                  <a:cubicBezTo>
                    <a:pt x="1432" y="438"/>
                    <a:pt x="1594" y="342"/>
                    <a:pt x="1618" y="342"/>
                  </a:cubicBezTo>
                  <a:cubicBezTo>
                    <a:pt x="1648" y="354"/>
                    <a:pt x="1654" y="438"/>
                    <a:pt x="1714" y="414"/>
                  </a:cubicBezTo>
                  <a:cubicBezTo>
                    <a:pt x="1732" y="408"/>
                    <a:pt x="1762" y="342"/>
                    <a:pt x="1786" y="360"/>
                  </a:cubicBezTo>
                  <a:cubicBezTo>
                    <a:pt x="1840" y="408"/>
                    <a:pt x="1870" y="366"/>
                    <a:pt x="1870" y="456"/>
                  </a:cubicBezTo>
                  <a:cubicBezTo>
                    <a:pt x="1870" y="516"/>
                    <a:pt x="1870" y="600"/>
                    <a:pt x="1942" y="528"/>
                  </a:cubicBezTo>
                  <a:lnTo>
                    <a:pt x="1942" y="528"/>
                  </a:lnTo>
                  <a:cubicBezTo>
                    <a:pt x="1972" y="570"/>
                    <a:pt x="1942" y="641"/>
                    <a:pt x="1954" y="683"/>
                  </a:cubicBezTo>
                  <a:cubicBezTo>
                    <a:pt x="1972" y="737"/>
                    <a:pt x="2091" y="618"/>
                    <a:pt x="2115" y="606"/>
                  </a:cubicBezTo>
                  <a:cubicBezTo>
                    <a:pt x="2313" y="498"/>
                    <a:pt x="2313" y="498"/>
                    <a:pt x="2313" y="498"/>
                  </a:cubicBezTo>
                  <a:lnTo>
                    <a:pt x="2313" y="498"/>
                  </a:lnTo>
                  <a:cubicBezTo>
                    <a:pt x="2325" y="528"/>
                    <a:pt x="2373" y="540"/>
                    <a:pt x="2385" y="576"/>
                  </a:cubicBezTo>
                  <a:cubicBezTo>
                    <a:pt x="2397" y="594"/>
                    <a:pt x="2445" y="737"/>
                    <a:pt x="2439" y="743"/>
                  </a:cubicBezTo>
                  <a:cubicBezTo>
                    <a:pt x="2427" y="767"/>
                    <a:pt x="2403" y="779"/>
                    <a:pt x="2379" y="785"/>
                  </a:cubicBezTo>
                  <a:cubicBezTo>
                    <a:pt x="2319" y="803"/>
                    <a:pt x="2325" y="851"/>
                    <a:pt x="2253" y="845"/>
                  </a:cubicBezTo>
                  <a:cubicBezTo>
                    <a:pt x="2223" y="839"/>
                    <a:pt x="2211" y="881"/>
                    <a:pt x="2193" y="899"/>
                  </a:cubicBezTo>
                  <a:cubicBezTo>
                    <a:pt x="2169" y="923"/>
                    <a:pt x="2121" y="953"/>
                    <a:pt x="2085" y="959"/>
                  </a:cubicBezTo>
                  <a:cubicBezTo>
                    <a:pt x="2025" y="965"/>
                    <a:pt x="2067" y="1013"/>
                    <a:pt x="2097" y="1043"/>
                  </a:cubicBezTo>
                  <a:cubicBezTo>
                    <a:pt x="2080" y="1150"/>
                    <a:pt x="2080" y="1150"/>
                    <a:pt x="2080" y="1150"/>
                  </a:cubicBezTo>
                  <a:lnTo>
                    <a:pt x="2080" y="1150"/>
                  </a:lnTo>
                  <a:cubicBezTo>
                    <a:pt x="2061" y="1168"/>
                    <a:pt x="2056" y="1192"/>
                    <a:pt x="2025" y="1210"/>
                  </a:cubicBezTo>
                  <a:cubicBezTo>
                    <a:pt x="2008" y="1222"/>
                    <a:pt x="1984" y="1228"/>
                    <a:pt x="1972" y="1240"/>
                  </a:cubicBezTo>
                  <a:cubicBezTo>
                    <a:pt x="1966" y="1252"/>
                    <a:pt x="1960" y="1264"/>
                    <a:pt x="1954" y="1276"/>
                  </a:cubicBezTo>
                  <a:cubicBezTo>
                    <a:pt x="1936" y="1294"/>
                    <a:pt x="1930" y="1288"/>
                    <a:pt x="1906" y="1288"/>
                  </a:cubicBezTo>
                  <a:cubicBezTo>
                    <a:pt x="1870" y="1288"/>
                    <a:pt x="1876" y="1312"/>
                    <a:pt x="1876" y="1342"/>
                  </a:cubicBezTo>
                  <a:cubicBezTo>
                    <a:pt x="1882" y="1372"/>
                    <a:pt x="1870" y="1402"/>
                    <a:pt x="1882" y="1431"/>
                  </a:cubicBezTo>
                  <a:cubicBezTo>
                    <a:pt x="1894" y="1468"/>
                    <a:pt x="1900" y="1455"/>
                    <a:pt x="1864" y="1468"/>
                  </a:cubicBezTo>
                  <a:cubicBezTo>
                    <a:pt x="1780" y="1509"/>
                    <a:pt x="1810" y="1551"/>
                    <a:pt x="1804" y="1623"/>
                  </a:cubicBezTo>
                  <a:cubicBezTo>
                    <a:pt x="1804" y="1653"/>
                    <a:pt x="1696" y="1707"/>
                    <a:pt x="1672" y="1695"/>
                  </a:cubicBezTo>
                  <a:cubicBezTo>
                    <a:pt x="1642" y="1677"/>
                    <a:pt x="1630" y="1617"/>
                    <a:pt x="1606" y="1599"/>
                  </a:cubicBezTo>
                  <a:cubicBezTo>
                    <a:pt x="1582" y="1581"/>
                    <a:pt x="1516" y="1677"/>
                    <a:pt x="1510" y="1701"/>
                  </a:cubicBezTo>
                  <a:cubicBezTo>
                    <a:pt x="1504" y="1719"/>
                    <a:pt x="1534" y="1743"/>
                    <a:pt x="1516" y="1767"/>
                  </a:cubicBezTo>
                  <a:cubicBezTo>
                    <a:pt x="1498" y="1785"/>
                    <a:pt x="1438" y="1821"/>
                    <a:pt x="1408" y="1833"/>
                  </a:cubicBezTo>
                  <a:cubicBezTo>
                    <a:pt x="1366" y="1851"/>
                    <a:pt x="1378" y="1887"/>
                    <a:pt x="1318" y="1869"/>
                  </a:cubicBezTo>
                  <a:cubicBezTo>
                    <a:pt x="1241" y="1839"/>
                    <a:pt x="1276" y="1905"/>
                    <a:pt x="1241" y="1923"/>
                  </a:cubicBezTo>
                  <a:cubicBezTo>
                    <a:pt x="1228" y="1929"/>
                    <a:pt x="1193" y="1923"/>
                    <a:pt x="1193" y="1935"/>
                  </a:cubicBezTo>
                  <a:cubicBezTo>
                    <a:pt x="1193" y="1983"/>
                    <a:pt x="1186" y="2025"/>
                    <a:pt x="1217" y="2055"/>
                  </a:cubicBezTo>
                  <a:cubicBezTo>
                    <a:pt x="1228" y="2097"/>
                    <a:pt x="1217" y="2133"/>
                    <a:pt x="1175" y="2151"/>
                  </a:cubicBezTo>
                  <a:cubicBezTo>
                    <a:pt x="1127" y="2163"/>
                    <a:pt x="1133" y="2163"/>
                    <a:pt x="1133" y="2204"/>
                  </a:cubicBezTo>
                  <a:cubicBezTo>
                    <a:pt x="1133" y="2228"/>
                    <a:pt x="1115" y="2246"/>
                    <a:pt x="1103" y="2264"/>
                  </a:cubicBezTo>
                  <a:cubicBezTo>
                    <a:pt x="1097" y="2276"/>
                    <a:pt x="1121" y="2312"/>
                    <a:pt x="1127" y="2324"/>
                  </a:cubicBezTo>
                  <a:cubicBezTo>
                    <a:pt x="1145" y="2360"/>
                    <a:pt x="1151" y="2378"/>
                    <a:pt x="1193" y="2378"/>
                  </a:cubicBezTo>
                  <a:cubicBezTo>
                    <a:pt x="1241" y="2378"/>
                    <a:pt x="1223" y="2468"/>
                    <a:pt x="1210" y="2498"/>
                  </a:cubicBezTo>
                  <a:cubicBezTo>
                    <a:pt x="1199" y="2516"/>
                    <a:pt x="1223" y="2534"/>
                    <a:pt x="1223" y="2552"/>
                  </a:cubicBezTo>
                  <a:cubicBezTo>
                    <a:pt x="1228" y="2576"/>
                    <a:pt x="1228" y="2618"/>
                    <a:pt x="1228" y="2642"/>
                  </a:cubicBezTo>
                  <a:lnTo>
                    <a:pt x="1228" y="2642"/>
                  </a:lnTo>
                  <a:cubicBezTo>
                    <a:pt x="1204" y="2648"/>
                    <a:pt x="1169" y="2654"/>
                    <a:pt x="1151" y="2672"/>
                  </a:cubicBezTo>
                  <a:cubicBezTo>
                    <a:pt x="1139" y="2690"/>
                    <a:pt x="1133" y="2714"/>
                    <a:pt x="1109" y="2732"/>
                  </a:cubicBezTo>
                  <a:cubicBezTo>
                    <a:pt x="1097" y="2738"/>
                    <a:pt x="1067" y="2732"/>
                    <a:pt x="1055" y="2732"/>
                  </a:cubicBezTo>
                  <a:cubicBezTo>
                    <a:pt x="1031" y="2732"/>
                    <a:pt x="1001" y="2720"/>
                    <a:pt x="995" y="2696"/>
                  </a:cubicBezTo>
                  <a:cubicBezTo>
                    <a:pt x="989" y="2660"/>
                    <a:pt x="1007" y="2648"/>
                    <a:pt x="953" y="2648"/>
                  </a:cubicBezTo>
                  <a:cubicBezTo>
                    <a:pt x="905" y="2660"/>
                    <a:pt x="887" y="2690"/>
                    <a:pt x="833" y="2672"/>
                  </a:cubicBezTo>
                  <a:cubicBezTo>
                    <a:pt x="797" y="2660"/>
                    <a:pt x="779" y="2612"/>
                    <a:pt x="749" y="2606"/>
                  </a:cubicBezTo>
                  <a:cubicBezTo>
                    <a:pt x="707" y="2594"/>
                    <a:pt x="695" y="2612"/>
                    <a:pt x="653" y="2594"/>
                  </a:cubicBezTo>
                  <a:cubicBezTo>
                    <a:pt x="575" y="2552"/>
                    <a:pt x="491" y="2762"/>
                    <a:pt x="521" y="2822"/>
                  </a:cubicBezTo>
                  <a:cubicBezTo>
                    <a:pt x="557" y="2900"/>
                    <a:pt x="497" y="2918"/>
                    <a:pt x="426" y="2918"/>
                  </a:cubicBezTo>
                  <a:cubicBezTo>
                    <a:pt x="378" y="2918"/>
                    <a:pt x="378" y="2960"/>
                    <a:pt x="336" y="2971"/>
                  </a:cubicBezTo>
                  <a:lnTo>
                    <a:pt x="336" y="2971"/>
                  </a:lnTo>
                  <a:cubicBezTo>
                    <a:pt x="300" y="2930"/>
                    <a:pt x="288" y="2924"/>
                    <a:pt x="228" y="2912"/>
                  </a:cubicBezTo>
                  <a:cubicBezTo>
                    <a:pt x="204" y="2912"/>
                    <a:pt x="198" y="2900"/>
                    <a:pt x="186" y="2888"/>
                  </a:cubicBezTo>
                  <a:cubicBezTo>
                    <a:pt x="102" y="2846"/>
                    <a:pt x="120" y="2786"/>
                    <a:pt x="90" y="2714"/>
                  </a:cubicBezTo>
                  <a:cubicBezTo>
                    <a:pt x="72" y="2666"/>
                    <a:pt x="36" y="2624"/>
                    <a:pt x="42" y="2570"/>
                  </a:cubicBezTo>
                  <a:cubicBezTo>
                    <a:pt x="48" y="2528"/>
                    <a:pt x="54" y="2498"/>
                    <a:pt x="66" y="2462"/>
                  </a:cubicBezTo>
                  <a:cubicBezTo>
                    <a:pt x="72" y="2432"/>
                    <a:pt x="96" y="2414"/>
                    <a:pt x="102" y="2390"/>
                  </a:cubicBezTo>
                  <a:cubicBezTo>
                    <a:pt x="102" y="2378"/>
                    <a:pt x="108" y="2348"/>
                    <a:pt x="102" y="2336"/>
                  </a:cubicBezTo>
                  <a:cubicBezTo>
                    <a:pt x="102" y="2312"/>
                    <a:pt x="84" y="2300"/>
                    <a:pt x="90" y="2270"/>
                  </a:cubicBezTo>
                  <a:cubicBezTo>
                    <a:pt x="96" y="2246"/>
                    <a:pt x="108" y="2228"/>
                    <a:pt x="108" y="2198"/>
                  </a:cubicBezTo>
                  <a:cubicBezTo>
                    <a:pt x="108" y="2187"/>
                    <a:pt x="84" y="2180"/>
                    <a:pt x="78" y="2175"/>
                  </a:cubicBezTo>
                  <a:cubicBezTo>
                    <a:pt x="66" y="2169"/>
                    <a:pt x="66" y="2163"/>
                    <a:pt x="54" y="2156"/>
                  </a:cubicBezTo>
                  <a:lnTo>
                    <a:pt x="54" y="2156"/>
                  </a:lnTo>
                  <a:cubicBezTo>
                    <a:pt x="48" y="2103"/>
                    <a:pt x="48" y="2103"/>
                    <a:pt x="48" y="2103"/>
                  </a:cubicBezTo>
                  <a:cubicBezTo>
                    <a:pt x="30" y="2073"/>
                    <a:pt x="0" y="2049"/>
                    <a:pt x="6" y="2013"/>
                  </a:cubicBezTo>
                  <a:cubicBezTo>
                    <a:pt x="12" y="1983"/>
                    <a:pt x="12" y="1947"/>
                    <a:pt x="12" y="1917"/>
                  </a:cubicBezTo>
                  <a:cubicBezTo>
                    <a:pt x="36" y="1917"/>
                    <a:pt x="42" y="1929"/>
                    <a:pt x="60" y="1935"/>
                  </a:cubicBezTo>
                  <a:cubicBezTo>
                    <a:pt x="96" y="1941"/>
                    <a:pt x="120" y="1953"/>
                    <a:pt x="156" y="1965"/>
                  </a:cubicBezTo>
                  <a:cubicBezTo>
                    <a:pt x="186" y="1971"/>
                    <a:pt x="210" y="1965"/>
                    <a:pt x="240" y="1947"/>
                  </a:cubicBezTo>
                  <a:cubicBezTo>
                    <a:pt x="264" y="1935"/>
                    <a:pt x="240" y="1875"/>
                    <a:pt x="252" y="1845"/>
                  </a:cubicBezTo>
                  <a:cubicBezTo>
                    <a:pt x="258" y="1827"/>
                    <a:pt x="258" y="1815"/>
                    <a:pt x="240" y="1803"/>
                  </a:cubicBezTo>
                  <a:cubicBezTo>
                    <a:pt x="234" y="1797"/>
                    <a:pt x="228" y="1791"/>
                    <a:pt x="216" y="1785"/>
                  </a:cubicBezTo>
                  <a:cubicBezTo>
                    <a:pt x="198" y="1773"/>
                    <a:pt x="216" y="1755"/>
                    <a:pt x="222" y="1737"/>
                  </a:cubicBezTo>
                  <a:cubicBezTo>
                    <a:pt x="222" y="1707"/>
                    <a:pt x="222" y="1689"/>
                    <a:pt x="204" y="1665"/>
                  </a:cubicBezTo>
                  <a:cubicBezTo>
                    <a:pt x="192" y="1653"/>
                    <a:pt x="186" y="1581"/>
                    <a:pt x="198" y="1563"/>
                  </a:cubicBezTo>
                  <a:cubicBezTo>
                    <a:pt x="210" y="1545"/>
                    <a:pt x="198" y="1539"/>
                    <a:pt x="204" y="1521"/>
                  </a:cubicBezTo>
                  <a:cubicBezTo>
                    <a:pt x="204" y="1509"/>
                    <a:pt x="210" y="1503"/>
                    <a:pt x="216" y="1491"/>
                  </a:cubicBezTo>
                  <a:cubicBezTo>
                    <a:pt x="222" y="1485"/>
                    <a:pt x="222" y="1473"/>
                    <a:pt x="228" y="1461"/>
                  </a:cubicBezTo>
                  <a:lnTo>
                    <a:pt x="228" y="1461"/>
                  </a:lnTo>
                  <a:cubicBezTo>
                    <a:pt x="258" y="1468"/>
                    <a:pt x="258" y="1444"/>
                    <a:pt x="288" y="1444"/>
                  </a:cubicBezTo>
                  <a:cubicBezTo>
                    <a:pt x="324" y="1444"/>
                    <a:pt x="390" y="1449"/>
                    <a:pt x="408" y="1402"/>
                  </a:cubicBezTo>
                  <a:cubicBezTo>
                    <a:pt x="419" y="1378"/>
                    <a:pt x="360" y="1348"/>
                    <a:pt x="360" y="1312"/>
                  </a:cubicBezTo>
                  <a:cubicBezTo>
                    <a:pt x="360" y="1306"/>
                    <a:pt x="390" y="1252"/>
                    <a:pt x="360" y="1270"/>
                  </a:cubicBezTo>
                  <a:cubicBezTo>
                    <a:pt x="348" y="1276"/>
                    <a:pt x="324" y="1276"/>
                    <a:pt x="312" y="1264"/>
                  </a:cubicBezTo>
                  <a:cubicBezTo>
                    <a:pt x="282" y="1240"/>
                    <a:pt x="348" y="1240"/>
                    <a:pt x="366" y="1234"/>
                  </a:cubicBezTo>
                  <a:cubicBezTo>
                    <a:pt x="378" y="1222"/>
                    <a:pt x="378" y="1210"/>
                    <a:pt x="371" y="1198"/>
                  </a:cubicBezTo>
                  <a:cubicBezTo>
                    <a:pt x="371" y="1192"/>
                    <a:pt x="360" y="1186"/>
                    <a:pt x="360" y="1180"/>
                  </a:cubicBezTo>
                  <a:cubicBezTo>
                    <a:pt x="354" y="1168"/>
                    <a:pt x="360" y="1156"/>
                    <a:pt x="360" y="1144"/>
                  </a:cubicBezTo>
                  <a:cubicBezTo>
                    <a:pt x="371" y="1120"/>
                    <a:pt x="371" y="1097"/>
                    <a:pt x="378" y="1073"/>
                  </a:cubicBezTo>
                  <a:cubicBezTo>
                    <a:pt x="390" y="1019"/>
                    <a:pt x="426" y="1037"/>
                    <a:pt x="450" y="1007"/>
                  </a:cubicBezTo>
                  <a:cubicBezTo>
                    <a:pt x="467" y="983"/>
                    <a:pt x="467" y="971"/>
                    <a:pt x="455" y="947"/>
                  </a:cubicBezTo>
                  <a:cubicBezTo>
                    <a:pt x="450" y="935"/>
                    <a:pt x="450" y="917"/>
                    <a:pt x="443" y="911"/>
                  </a:cubicBezTo>
                  <a:cubicBezTo>
                    <a:pt x="431" y="905"/>
                    <a:pt x="413" y="917"/>
                    <a:pt x="408" y="911"/>
                  </a:cubicBezTo>
                  <a:cubicBezTo>
                    <a:pt x="384" y="905"/>
                    <a:pt x="390" y="887"/>
                    <a:pt x="366" y="893"/>
                  </a:cubicBezTo>
                  <a:cubicBezTo>
                    <a:pt x="342" y="893"/>
                    <a:pt x="312" y="911"/>
                    <a:pt x="294" y="899"/>
                  </a:cubicBezTo>
                  <a:lnTo>
                    <a:pt x="294" y="899"/>
                  </a:lnTo>
                  <a:cubicBezTo>
                    <a:pt x="312" y="857"/>
                    <a:pt x="300" y="791"/>
                    <a:pt x="306" y="773"/>
                  </a:cubicBezTo>
                  <a:cubicBezTo>
                    <a:pt x="324" y="737"/>
                    <a:pt x="360" y="749"/>
                    <a:pt x="348" y="707"/>
                  </a:cubicBezTo>
                  <a:cubicBezTo>
                    <a:pt x="336" y="647"/>
                    <a:pt x="228" y="618"/>
                    <a:pt x="324" y="582"/>
                  </a:cubicBezTo>
                  <a:cubicBezTo>
                    <a:pt x="378" y="558"/>
                    <a:pt x="371" y="486"/>
                    <a:pt x="426" y="492"/>
                  </a:cubicBezTo>
                  <a:cubicBezTo>
                    <a:pt x="443" y="498"/>
                    <a:pt x="450" y="516"/>
                    <a:pt x="467" y="516"/>
                  </a:cubicBezTo>
                  <a:cubicBezTo>
                    <a:pt x="485" y="516"/>
                    <a:pt x="647" y="438"/>
                    <a:pt x="653" y="426"/>
                  </a:cubicBezTo>
                  <a:cubicBezTo>
                    <a:pt x="659" y="414"/>
                    <a:pt x="641" y="402"/>
                    <a:pt x="653" y="390"/>
                  </a:cubicBezTo>
                  <a:cubicBezTo>
                    <a:pt x="701" y="330"/>
                    <a:pt x="683" y="336"/>
                    <a:pt x="683" y="258"/>
                  </a:cubicBezTo>
                  <a:cubicBezTo>
                    <a:pt x="689" y="234"/>
                    <a:pt x="683" y="216"/>
                    <a:pt x="695" y="198"/>
                  </a:cubicBezTo>
                  <a:cubicBezTo>
                    <a:pt x="707" y="168"/>
                    <a:pt x="743" y="150"/>
                    <a:pt x="755" y="120"/>
                  </a:cubicBezTo>
                  <a:cubicBezTo>
                    <a:pt x="761" y="108"/>
                    <a:pt x="767" y="90"/>
                    <a:pt x="767" y="78"/>
                  </a:cubicBezTo>
                  <a:cubicBezTo>
                    <a:pt x="767" y="72"/>
                    <a:pt x="761" y="42"/>
                    <a:pt x="755" y="3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121"/>
            <p:cNvSpPr>
              <a:spLocks noChangeArrowheads="1"/>
            </p:cNvSpPr>
            <p:nvPr/>
          </p:nvSpPr>
          <p:spPr bwMode="auto">
            <a:xfrm>
              <a:off x="7983141" y="6246866"/>
              <a:ext cx="896036" cy="1274760"/>
            </a:xfrm>
            <a:custGeom>
              <a:avLst/>
              <a:gdLst>
                <a:gd name="T0" fmla="*/ 600 w 1679"/>
                <a:gd name="T1" fmla="*/ 0 h 2391"/>
                <a:gd name="T2" fmla="*/ 456 w 1679"/>
                <a:gd name="T3" fmla="*/ 203 h 2391"/>
                <a:gd name="T4" fmla="*/ 456 w 1679"/>
                <a:gd name="T5" fmla="*/ 365 h 2391"/>
                <a:gd name="T6" fmla="*/ 390 w 1679"/>
                <a:gd name="T7" fmla="*/ 503 h 2391"/>
                <a:gd name="T8" fmla="*/ 414 w 1679"/>
                <a:gd name="T9" fmla="*/ 623 h 2391"/>
                <a:gd name="T10" fmla="*/ 324 w 1679"/>
                <a:gd name="T11" fmla="*/ 815 h 2391"/>
                <a:gd name="T12" fmla="*/ 132 w 1679"/>
                <a:gd name="T13" fmla="*/ 935 h 2391"/>
                <a:gd name="T14" fmla="*/ 204 w 1679"/>
                <a:gd name="T15" fmla="*/ 1049 h 2391"/>
                <a:gd name="T16" fmla="*/ 324 w 1679"/>
                <a:gd name="T17" fmla="*/ 1180 h 2391"/>
                <a:gd name="T18" fmla="*/ 336 w 1679"/>
                <a:gd name="T19" fmla="*/ 1282 h 2391"/>
                <a:gd name="T20" fmla="*/ 396 w 1679"/>
                <a:gd name="T21" fmla="*/ 1474 h 2391"/>
                <a:gd name="T22" fmla="*/ 372 w 1679"/>
                <a:gd name="T23" fmla="*/ 1570 h 2391"/>
                <a:gd name="T24" fmla="*/ 288 w 1679"/>
                <a:gd name="T25" fmla="*/ 1612 h 2391"/>
                <a:gd name="T26" fmla="*/ 414 w 1679"/>
                <a:gd name="T27" fmla="*/ 1857 h 2391"/>
                <a:gd name="T28" fmla="*/ 228 w 1679"/>
                <a:gd name="T29" fmla="*/ 1959 h 2391"/>
                <a:gd name="T30" fmla="*/ 60 w 1679"/>
                <a:gd name="T31" fmla="*/ 2073 h 2391"/>
                <a:gd name="T32" fmla="*/ 55 w 1679"/>
                <a:gd name="T33" fmla="*/ 2264 h 2391"/>
                <a:gd name="T34" fmla="*/ 204 w 1679"/>
                <a:gd name="T35" fmla="*/ 2282 h 2391"/>
                <a:gd name="T36" fmla="*/ 204 w 1679"/>
                <a:gd name="T37" fmla="*/ 2288 h 2391"/>
                <a:gd name="T38" fmla="*/ 204 w 1679"/>
                <a:gd name="T39" fmla="*/ 2288 h 2391"/>
                <a:gd name="T40" fmla="*/ 342 w 1679"/>
                <a:gd name="T41" fmla="*/ 2348 h 2391"/>
                <a:gd name="T42" fmla="*/ 767 w 1679"/>
                <a:gd name="T43" fmla="*/ 2061 h 2391"/>
                <a:gd name="T44" fmla="*/ 929 w 1679"/>
                <a:gd name="T45" fmla="*/ 1893 h 2391"/>
                <a:gd name="T46" fmla="*/ 1037 w 1679"/>
                <a:gd name="T47" fmla="*/ 2001 h 2391"/>
                <a:gd name="T48" fmla="*/ 1259 w 1679"/>
                <a:gd name="T49" fmla="*/ 1887 h 2391"/>
                <a:gd name="T50" fmla="*/ 1439 w 1679"/>
                <a:gd name="T51" fmla="*/ 1851 h 2391"/>
                <a:gd name="T52" fmla="*/ 1582 w 1679"/>
                <a:gd name="T53" fmla="*/ 1678 h 2391"/>
                <a:gd name="T54" fmla="*/ 1678 w 1679"/>
                <a:gd name="T55" fmla="*/ 1618 h 2391"/>
                <a:gd name="T56" fmla="*/ 1666 w 1679"/>
                <a:gd name="T57" fmla="*/ 1540 h 2391"/>
                <a:gd name="T58" fmla="*/ 1643 w 1679"/>
                <a:gd name="T59" fmla="*/ 1312 h 2391"/>
                <a:gd name="T60" fmla="*/ 1661 w 1679"/>
                <a:gd name="T61" fmla="*/ 1090 h 2391"/>
                <a:gd name="T62" fmla="*/ 1445 w 1679"/>
                <a:gd name="T63" fmla="*/ 881 h 2391"/>
                <a:gd name="T64" fmla="*/ 1187 w 1679"/>
                <a:gd name="T65" fmla="*/ 845 h 2391"/>
                <a:gd name="T66" fmla="*/ 1325 w 1679"/>
                <a:gd name="T67" fmla="*/ 761 h 2391"/>
                <a:gd name="T68" fmla="*/ 1385 w 1679"/>
                <a:gd name="T69" fmla="*/ 461 h 2391"/>
                <a:gd name="T70" fmla="*/ 1415 w 1679"/>
                <a:gd name="T71" fmla="*/ 305 h 2391"/>
                <a:gd name="T72" fmla="*/ 1103 w 1679"/>
                <a:gd name="T73" fmla="*/ 258 h 2391"/>
                <a:gd name="T74" fmla="*/ 600 w 1679"/>
                <a:gd name="T75" fmla="*/ 0 h 2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79" h="2391">
                  <a:moveTo>
                    <a:pt x="600" y="0"/>
                  </a:moveTo>
                  <a:lnTo>
                    <a:pt x="600" y="0"/>
                  </a:lnTo>
                  <a:cubicBezTo>
                    <a:pt x="558" y="48"/>
                    <a:pt x="528" y="96"/>
                    <a:pt x="498" y="150"/>
                  </a:cubicBezTo>
                  <a:cubicBezTo>
                    <a:pt x="492" y="174"/>
                    <a:pt x="468" y="186"/>
                    <a:pt x="456" y="203"/>
                  </a:cubicBezTo>
                  <a:cubicBezTo>
                    <a:pt x="444" y="227"/>
                    <a:pt x="444" y="258"/>
                    <a:pt x="438" y="281"/>
                  </a:cubicBezTo>
                  <a:cubicBezTo>
                    <a:pt x="414" y="341"/>
                    <a:pt x="456" y="317"/>
                    <a:pt x="456" y="365"/>
                  </a:cubicBezTo>
                  <a:cubicBezTo>
                    <a:pt x="456" y="401"/>
                    <a:pt x="450" y="419"/>
                    <a:pt x="426" y="443"/>
                  </a:cubicBezTo>
                  <a:cubicBezTo>
                    <a:pt x="414" y="455"/>
                    <a:pt x="390" y="479"/>
                    <a:pt x="390" y="503"/>
                  </a:cubicBezTo>
                  <a:cubicBezTo>
                    <a:pt x="390" y="539"/>
                    <a:pt x="522" y="533"/>
                    <a:pt x="480" y="563"/>
                  </a:cubicBezTo>
                  <a:cubicBezTo>
                    <a:pt x="444" y="587"/>
                    <a:pt x="438" y="587"/>
                    <a:pt x="414" y="623"/>
                  </a:cubicBezTo>
                  <a:cubicBezTo>
                    <a:pt x="402" y="647"/>
                    <a:pt x="384" y="671"/>
                    <a:pt x="372" y="695"/>
                  </a:cubicBezTo>
                  <a:cubicBezTo>
                    <a:pt x="354" y="749"/>
                    <a:pt x="378" y="773"/>
                    <a:pt x="324" y="815"/>
                  </a:cubicBezTo>
                  <a:cubicBezTo>
                    <a:pt x="276" y="851"/>
                    <a:pt x="222" y="833"/>
                    <a:pt x="174" y="857"/>
                  </a:cubicBezTo>
                  <a:cubicBezTo>
                    <a:pt x="150" y="893"/>
                    <a:pt x="168" y="899"/>
                    <a:pt x="132" y="935"/>
                  </a:cubicBezTo>
                  <a:cubicBezTo>
                    <a:pt x="108" y="953"/>
                    <a:pt x="162" y="965"/>
                    <a:pt x="180" y="977"/>
                  </a:cubicBezTo>
                  <a:cubicBezTo>
                    <a:pt x="204" y="994"/>
                    <a:pt x="192" y="1025"/>
                    <a:pt x="204" y="1049"/>
                  </a:cubicBezTo>
                  <a:cubicBezTo>
                    <a:pt x="222" y="1078"/>
                    <a:pt x="264" y="1132"/>
                    <a:pt x="300" y="1150"/>
                  </a:cubicBezTo>
                  <a:cubicBezTo>
                    <a:pt x="312" y="1156"/>
                    <a:pt x="324" y="1162"/>
                    <a:pt x="324" y="1180"/>
                  </a:cubicBezTo>
                  <a:cubicBezTo>
                    <a:pt x="324" y="1192"/>
                    <a:pt x="300" y="1192"/>
                    <a:pt x="300" y="1210"/>
                  </a:cubicBezTo>
                  <a:cubicBezTo>
                    <a:pt x="300" y="1228"/>
                    <a:pt x="330" y="1264"/>
                    <a:pt x="336" y="1282"/>
                  </a:cubicBezTo>
                  <a:cubicBezTo>
                    <a:pt x="354" y="1318"/>
                    <a:pt x="420" y="1306"/>
                    <a:pt x="432" y="1342"/>
                  </a:cubicBezTo>
                  <a:cubicBezTo>
                    <a:pt x="444" y="1366"/>
                    <a:pt x="408" y="1450"/>
                    <a:pt x="396" y="1474"/>
                  </a:cubicBezTo>
                  <a:cubicBezTo>
                    <a:pt x="396" y="1504"/>
                    <a:pt x="408" y="1516"/>
                    <a:pt x="420" y="1540"/>
                  </a:cubicBezTo>
                  <a:cubicBezTo>
                    <a:pt x="432" y="1558"/>
                    <a:pt x="384" y="1564"/>
                    <a:pt x="372" y="1570"/>
                  </a:cubicBezTo>
                  <a:cubicBezTo>
                    <a:pt x="348" y="1588"/>
                    <a:pt x="318" y="1600"/>
                    <a:pt x="288" y="1612"/>
                  </a:cubicBezTo>
                  <a:lnTo>
                    <a:pt x="288" y="1612"/>
                  </a:lnTo>
                  <a:cubicBezTo>
                    <a:pt x="300" y="1642"/>
                    <a:pt x="348" y="1654"/>
                    <a:pt x="360" y="1690"/>
                  </a:cubicBezTo>
                  <a:cubicBezTo>
                    <a:pt x="372" y="1708"/>
                    <a:pt x="420" y="1851"/>
                    <a:pt x="414" y="1857"/>
                  </a:cubicBezTo>
                  <a:cubicBezTo>
                    <a:pt x="402" y="1881"/>
                    <a:pt x="378" y="1893"/>
                    <a:pt x="354" y="1899"/>
                  </a:cubicBezTo>
                  <a:cubicBezTo>
                    <a:pt x="294" y="1917"/>
                    <a:pt x="300" y="1965"/>
                    <a:pt x="228" y="1959"/>
                  </a:cubicBezTo>
                  <a:cubicBezTo>
                    <a:pt x="198" y="1953"/>
                    <a:pt x="186" y="1995"/>
                    <a:pt x="168" y="2013"/>
                  </a:cubicBezTo>
                  <a:cubicBezTo>
                    <a:pt x="144" y="2037"/>
                    <a:pt x="96" y="2067"/>
                    <a:pt x="60" y="2073"/>
                  </a:cubicBezTo>
                  <a:cubicBezTo>
                    <a:pt x="0" y="2079"/>
                    <a:pt x="42" y="2127"/>
                    <a:pt x="72" y="2157"/>
                  </a:cubicBezTo>
                  <a:cubicBezTo>
                    <a:pt x="55" y="2264"/>
                    <a:pt x="55" y="2264"/>
                    <a:pt x="55" y="2264"/>
                  </a:cubicBezTo>
                  <a:lnTo>
                    <a:pt x="55" y="2264"/>
                  </a:lnTo>
                  <a:cubicBezTo>
                    <a:pt x="108" y="2264"/>
                    <a:pt x="156" y="2282"/>
                    <a:pt x="204" y="2282"/>
                  </a:cubicBezTo>
                  <a:lnTo>
                    <a:pt x="204" y="2282"/>
                  </a:lnTo>
                  <a:cubicBezTo>
                    <a:pt x="204" y="2288"/>
                    <a:pt x="204" y="2288"/>
                    <a:pt x="204" y="2288"/>
                  </a:cubicBezTo>
                  <a:lnTo>
                    <a:pt x="204" y="2288"/>
                  </a:lnTo>
                  <a:lnTo>
                    <a:pt x="204" y="2288"/>
                  </a:lnTo>
                  <a:cubicBezTo>
                    <a:pt x="222" y="2306"/>
                    <a:pt x="210" y="2354"/>
                    <a:pt x="246" y="2372"/>
                  </a:cubicBezTo>
                  <a:cubicBezTo>
                    <a:pt x="276" y="2390"/>
                    <a:pt x="318" y="2366"/>
                    <a:pt x="342" y="2348"/>
                  </a:cubicBezTo>
                  <a:cubicBezTo>
                    <a:pt x="444" y="2282"/>
                    <a:pt x="672" y="2342"/>
                    <a:pt x="696" y="2199"/>
                  </a:cubicBezTo>
                  <a:cubicBezTo>
                    <a:pt x="702" y="2169"/>
                    <a:pt x="750" y="2085"/>
                    <a:pt x="767" y="2061"/>
                  </a:cubicBezTo>
                  <a:cubicBezTo>
                    <a:pt x="804" y="2013"/>
                    <a:pt x="756" y="1989"/>
                    <a:pt x="815" y="1929"/>
                  </a:cubicBezTo>
                  <a:cubicBezTo>
                    <a:pt x="875" y="1899"/>
                    <a:pt x="851" y="1863"/>
                    <a:pt x="929" y="1893"/>
                  </a:cubicBezTo>
                  <a:cubicBezTo>
                    <a:pt x="971" y="1905"/>
                    <a:pt x="983" y="1887"/>
                    <a:pt x="1001" y="1935"/>
                  </a:cubicBezTo>
                  <a:cubicBezTo>
                    <a:pt x="1013" y="1965"/>
                    <a:pt x="1037" y="1959"/>
                    <a:pt x="1037" y="2001"/>
                  </a:cubicBezTo>
                  <a:cubicBezTo>
                    <a:pt x="1043" y="2085"/>
                    <a:pt x="1145" y="1983"/>
                    <a:pt x="1169" y="1971"/>
                  </a:cubicBezTo>
                  <a:cubicBezTo>
                    <a:pt x="1193" y="1959"/>
                    <a:pt x="1253" y="1911"/>
                    <a:pt x="1259" y="1887"/>
                  </a:cubicBezTo>
                  <a:cubicBezTo>
                    <a:pt x="1277" y="1857"/>
                    <a:pt x="1253" y="1857"/>
                    <a:pt x="1307" y="1857"/>
                  </a:cubicBezTo>
                  <a:cubicBezTo>
                    <a:pt x="1343" y="1857"/>
                    <a:pt x="1415" y="1875"/>
                    <a:pt x="1439" y="1851"/>
                  </a:cubicBezTo>
                  <a:cubicBezTo>
                    <a:pt x="1559" y="1720"/>
                    <a:pt x="1559" y="1720"/>
                    <a:pt x="1559" y="1720"/>
                  </a:cubicBezTo>
                  <a:cubicBezTo>
                    <a:pt x="1565" y="1702"/>
                    <a:pt x="1571" y="1690"/>
                    <a:pt x="1582" y="1678"/>
                  </a:cubicBezTo>
                  <a:cubicBezTo>
                    <a:pt x="1589" y="1672"/>
                    <a:pt x="1595" y="1666"/>
                    <a:pt x="1606" y="1666"/>
                  </a:cubicBezTo>
                  <a:cubicBezTo>
                    <a:pt x="1637" y="1666"/>
                    <a:pt x="1648" y="1630"/>
                    <a:pt x="1678" y="1618"/>
                  </a:cubicBezTo>
                  <a:lnTo>
                    <a:pt x="1678" y="1618"/>
                  </a:lnTo>
                  <a:cubicBezTo>
                    <a:pt x="1666" y="1540"/>
                    <a:pt x="1666" y="1540"/>
                    <a:pt x="1666" y="1540"/>
                  </a:cubicBezTo>
                  <a:cubicBezTo>
                    <a:pt x="1661" y="1474"/>
                    <a:pt x="1606" y="1492"/>
                    <a:pt x="1601" y="1432"/>
                  </a:cubicBezTo>
                  <a:cubicBezTo>
                    <a:pt x="1589" y="1378"/>
                    <a:pt x="1630" y="1360"/>
                    <a:pt x="1643" y="1312"/>
                  </a:cubicBezTo>
                  <a:cubicBezTo>
                    <a:pt x="1643" y="1276"/>
                    <a:pt x="1643" y="1240"/>
                    <a:pt x="1643" y="1204"/>
                  </a:cubicBezTo>
                  <a:cubicBezTo>
                    <a:pt x="1637" y="1162"/>
                    <a:pt x="1672" y="1138"/>
                    <a:pt x="1661" y="1090"/>
                  </a:cubicBezTo>
                  <a:cubicBezTo>
                    <a:pt x="1643" y="1042"/>
                    <a:pt x="1630" y="959"/>
                    <a:pt x="1582" y="929"/>
                  </a:cubicBezTo>
                  <a:cubicBezTo>
                    <a:pt x="1547" y="893"/>
                    <a:pt x="1499" y="869"/>
                    <a:pt x="1445" y="881"/>
                  </a:cubicBezTo>
                  <a:cubicBezTo>
                    <a:pt x="1397" y="887"/>
                    <a:pt x="1349" y="965"/>
                    <a:pt x="1295" y="911"/>
                  </a:cubicBezTo>
                  <a:cubicBezTo>
                    <a:pt x="1265" y="881"/>
                    <a:pt x="1217" y="875"/>
                    <a:pt x="1187" y="845"/>
                  </a:cubicBezTo>
                  <a:cubicBezTo>
                    <a:pt x="1187" y="839"/>
                    <a:pt x="1235" y="815"/>
                    <a:pt x="1247" y="809"/>
                  </a:cubicBezTo>
                  <a:cubicBezTo>
                    <a:pt x="1277" y="797"/>
                    <a:pt x="1301" y="779"/>
                    <a:pt x="1325" y="761"/>
                  </a:cubicBezTo>
                  <a:cubicBezTo>
                    <a:pt x="1385" y="719"/>
                    <a:pt x="1415" y="653"/>
                    <a:pt x="1415" y="587"/>
                  </a:cubicBezTo>
                  <a:cubicBezTo>
                    <a:pt x="1415" y="539"/>
                    <a:pt x="1391" y="503"/>
                    <a:pt x="1385" y="461"/>
                  </a:cubicBezTo>
                  <a:cubicBezTo>
                    <a:pt x="1373" y="395"/>
                    <a:pt x="1415" y="359"/>
                    <a:pt x="1415" y="305"/>
                  </a:cubicBezTo>
                  <a:lnTo>
                    <a:pt x="1415" y="305"/>
                  </a:lnTo>
                  <a:cubicBezTo>
                    <a:pt x="1409" y="293"/>
                    <a:pt x="1349" y="293"/>
                    <a:pt x="1331" y="293"/>
                  </a:cubicBezTo>
                  <a:cubicBezTo>
                    <a:pt x="1253" y="281"/>
                    <a:pt x="1187" y="245"/>
                    <a:pt x="1103" y="258"/>
                  </a:cubicBezTo>
                  <a:cubicBezTo>
                    <a:pt x="1043" y="269"/>
                    <a:pt x="941" y="299"/>
                    <a:pt x="887" y="275"/>
                  </a:cubicBezTo>
                  <a:cubicBezTo>
                    <a:pt x="780" y="221"/>
                    <a:pt x="720" y="54"/>
                    <a:pt x="600"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122"/>
            <p:cNvSpPr>
              <a:spLocks noChangeArrowheads="1"/>
            </p:cNvSpPr>
            <p:nvPr/>
          </p:nvSpPr>
          <p:spPr bwMode="auto">
            <a:xfrm>
              <a:off x="6494449" y="6761943"/>
              <a:ext cx="818427" cy="865520"/>
            </a:xfrm>
            <a:custGeom>
              <a:avLst/>
              <a:gdLst>
                <a:gd name="T0" fmla="*/ 1054 w 1534"/>
                <a:gd name="T1" fmla="*/ 185 h 1623"/>
                <a:gd name="T2" fmla="*/ 1216 w 1534"/>
                <a:gd name="T3" fmla="*/ 281 h 1623"/>
                <a:gd name="T4" fmla="*/ 1479 w 1534"/>
                <a:gd name="T5" fmla="*/ 191 h 1623"/>
                <a:gd name="T6" fmla="*/ 1521 w 1534"/>
                <a:gd name="T7" fmla="*/ 179 h 1623"/>
                <a:gd name="T8" fmla="*/ 1521 w 1534"/>
                <a:gd name="T9" fmla="*/ 269 h 1623"/>
                <a:gd name="T10" fmla="*/ 1449 w 1534"/>
                <a:gd name="T11" fmla="*/ 407 h 1623"/>
                <a:gd name="T12" fmla="*/ 1419 w 1534"/>
                <a:gd name="T13" fmla="*/ 575 h 1623"/>
                <a:gd name="T14" fmla="*/ 1192 w 1534"/>
                <a:gd name="T15" fmla="*/ 641 h 1623"/>
                <a:gd name="T16" fmla="*/ 1114 w 1534"/>
                <a:gd name="T17" fmla="*/ 856 h 1623"/>
                <a:gd name="T18" fmla="*/ 1060 w 1534"/>
                <a:gd name="T19" fmla="*/ 1048 h 1623"/>
                <a:gd name="T20" fmla="*/ 1018 w 1534"/>
                <a:gd name="T21" fmla="*/ 1060 h 1623"/>
                <a:gd name="T22" fmla="*/ 772 w 1534"/>
                <a:gd name="T23" fmla="*/ 994 h 1623"/>
                <a:gd name="T24" fmla="*/ 676 w 1534"/>
                <a:gd name="T25" fmla="*/ 922 h 1623"/>
                <a:gd name="T26" fmla="*/ 628 w 1534"/>
                <a:gd name="T27" fmla="*/ 1042 h 1623"/>
                <a:gd name="T28" fmla="*/ 646 w 1534"/>
                <a:gd name="T29" fmla="*/ 1240 h 1623"/>
                <a:gd name="T30" fmla="*/ 712 w 1534"/>
                <a:gd name="T31" fmla="*/ 1311 h 1623"/>
                <a:gd name="T32" fmla="*/ 832 w 1534"/>
                <a:gd name="T33" fmla="*/ 1449 h 1623"/>
                <a:gd name="T34" fmla="*/ 904 w 1534"/>
                <a:gd name="T35" fmla="*/ 1551 h 1623"/>
                <a:gd name="T36" fmla="*/ 862 w 1534"/>
                <a:gd name="T37" fmla="*/ 1557 h 1623"/>
                <a:gd name="T38" fmla="*/ 784 w 1534"/>
                <a:gd name="T39" fmla="*/ 1622 h 1623"/>
                <a:gd name="T40" fmla="*/ 712 w 1534"/>
                <a:gd name="T41" fmla="*/ 1503 h 1623"/>
                <a:gd name="T42" fmla="*/ 670 w 1534"/>
                <a:gd name="T43" fmla="*/ 1485 h 1623"/>
                <a:gd name="T44" fmla="*/ 586 w 1534"/>
                <a:gd name="T45" fmla="*/ 1431 h 1623"/>
                <a:gd name="T46" fmla="*/ 466 w 1534"/>
                <a:gd name="T47" fmla="*/ 1222 h 1623"/>
                <a:gd name="T48" fmla="*/ 490 w 1534"/>
                <a:gd name="T49" fmla="*/ 1006 h 1623"/>
                <a:gd name="T50" fmla="*/ 508 w 1534"/>
                <a:gd name="T51" fmla="*/ 767 h 1623"/>
                <a:gd name="T52" fmla="*/ 514 w 1534"/>
                <a:gd name="T53" fmla="*/ 641 h 1623"/>
                <a:gd name="T54" fmla="*/ 406 w 1534"/>
                <a:gd name="T55" fmla="*/ 605 h 1623"/>
                <a:gd name="T56" fmla="*/ 377 w 1534"/>
                <a:gd name="T57" fmla="*/ 431 h 1623"/>
                <a:gd name="T58" fmla="*/ 377 w 1534"/>
                <a:gd name="T59" fmla="*/ 263 h 1623"/>
                <a:gd name="T60" fmla="*/ 197 w 1534"/>
                <a:gd name="T61" fmla="*/ 251 h 1623"/>
                <a:gd name="T62" fmla="*/ 47 w 1534"/>
                <a:gd name="T63" fmla="*/ 299 h 1623"/>
                <a:gd name="T64" fmla="*/ 0 w 1534"/>
                <a:gd name="T65" fmla="*/ 251 h 1623"/>
                <a:gd name="T66" fmla="*/ 125 w 1534"/>
                <a:gd name="T67" fmla="*/ 209 h 1623"/>
                <a:gd name="T68" fmla="*/ 293 w 1534"/>
                <a:gd name="T69" fmla="*/ 161 h 1623"/>
                <a:gd name="T70" fmla="*/ 502 w 1534"/>
                <a:gd name="T71" fmla="*/ 197 h 1623"/>
                <a:gd name="T72" fmla="*/ 718 w 1534"/>
                <a:gd name="T73" fmla="*/ 53 h 1623"/>
                <a:gd name="T74" fmla="*/ 808 w 1534"/>
                <a:gd name="T75" fmla="*/ 125 h 1623"/>
                <a:gd name="T76" fmla="*/ 886 w 1534"/>
                <a:gd name="T77" fmla="*/ 65 h 1623"/>
                <a:gd name="T78" fmla="*/ 994 w 1534"/>
                <a:gd name="T79" fmla="*/ 47 h 1623"/>
                <a:gd name="T80" fmla="*/ 1060 w 1534"/>
                <a:gd name="T81" fmla="*/ 167 h 1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34" h="1623">
                  <a:moveTo>
                    <a:pt x="1054" y="185"/>
                  </a:moveTo>
                  <a:lnTo>
                    <a:pt x="1054" y="185"/>
                  </a:lnTo>
                  <a:cubicBezTo>
                    <a:pt x="1060" y="227"/>
                    <a:pt x="1060" y="227"/>
                    <a:pt x="1060" y="227"/>
                  </a:cubicBezTo>
                  <a:cubicBezTo>
                    <a:pt x="1216" y="281"/>
                    <a:pt x="1216" y="281"/>
                    <a:pt x="1216" y="281"/>
                  </a:cubicBezTo>
                  <a:cubicBezTo>
                    <a:pt x="1407" y="251"/>
                    <a:pt x="1407" y="251"/>
                    <a:pt x="1407" y="251"/>
                  </a:cubicBezTo>
                  <a:cubicBezTo>
                    <a:pt x="1431" y="239"/>
                    <a:pt x="1443" y="203"/>
                    <a:pt x="1479" y="191"/>
                  </a:cubicBezTo>
                  <a:cubicBezTo>
                    <a:pt x="1491" y="185"/>
                    <a:pt x="1503" y="185"/>
                    <a:pt x="1521" y="179"/>
                  </a:cubicBezTo>
                  <a:lnTo>
                    <a:pt x="1521" y="179"/>
                  </a:lnTo>
                  <a:cubicBezTo>
                    <a:pt x="1527" y="191"/>
                    <a:pt x="1533" y="221"/>
                    <a:pt x="1533" y="227"/>
                  </a:cubicBezTo>
                  <a:cubicBezTo>
                    <a:pt x="1533" y="239"/>
                    <a:pt x="1527" y="257"/>
                    <a:pt x="1521" y="269"/>
                  </a:cubicBezTo>
                  <a:cubicBezTo>
                    <a:pt x="1509" y="299"/>
                    <a:pt x="1473" y="317"/>
                    <a:pt x="1461" y="347"/>
                  </a:cubicBezTo>
                  <a:cubicBezTo>
                    <a:pt x="1449" y="365"/>
                    <a:pt x="1455" y="383"/>
                    <a:pt x="1449" y="407"/>
                  </a:cubicBezTo>
                  <a:cubicBezTo>
                    <a:pt x="1449" y="485"/>
                    <a:pt x="1467" y="479"/>
                    <a:pt x="1419" y="539"/>
                  </a:cubicBezTo>
                  <a:cubicBezTo>
                    <a:pt x="1407" y="551"/>
                    <a:pt x="1425" y="563"/>
                    <a:pt x="1419" y="575"/>
                  </a:cubicBezTo>
                  <a:cubicBezTo>
                    <a:pt x="1413" y="587"/>
                    <a:pt x="1251" y="665"/>
                    <a:pt x="1233" y="665"/>
                  </a:cubicBezTo>
                  <a:cubicBezTo>
                    <a:pt x="1216" y="665"/>
                    <a:pt x="1209" y="647"/>
                    <a:pt x="1192" y="641"/>
                  </a:cubicBezTo>
                  <a:cubicBezTo>
                    <a:pt x="1137" y="635"/>
                    <a:pt x="1144" y="707"/>
                    <a:pt x="1090" y="731"/>
                  </a:cubicBezTo>
                  <a:cubicBezTo>
                    <a:pt x="994" y="767"/>
                    <a:pt x="1102" y="796"/>
                    <a:pt x="1114" y="856"/>
                  </a:cubicBezTo>
                  <a:cubicBezTo>
                    <a:pt x="1126" y="898"/>
                    <a:pt x="1090" y="886"/>
                    <a:pt x="1072" y="922"/>
                  </a:cubicBezTo>
                  <a:cubicBezTo>
                    <a:pt x="1066" y="940"/>
                    <a:pt x="1078" y="1006"/>
                    <a:pt x="1060" y="1048"/>
                  </a:cubicBezTo>
                  <a:lnTo>
                    <a:pt x="1060" y="1048"/>
                  </a:lnTo>
                  <a:cubicBezTo>
                    <a:pt x="1018" y="1060"/>
                    <a:pt x="1018" y="1060"/>
                    <a:pt x="1018" y="1060"/>
                  </a:cubicBezTo>
                  <a:cubicBezTo>
                    <a:pt x="976" y="1072"/>
                    <a:pt x="880" y="1114"/>
                    <a:pt x="862" y="1048"/>
                  </a:cubicBezTo>
                  <a:cubicBezTo>
                    <a:pt x="850" y="976"/>
                    <a:pt x="850" y="946"/>
                    <a:pt x="772" y="994"/>
                  </a:cubicBezTo>
                  <a:cubicBezTo>
                    <a:pt x="766" y="1000"/>
                    <a:pt x="682" y="1072"/>
                    <a:pt x="682" y="1036"/>
                  </a:cubicBezTo>
                  <a:cubicBezTo>
                    <a:pt x="682" y="1012"/>
                    <a:pt x="724" y="904"/>
                    <a:pt x="676" y="922"/>
                  </a:cubicBezTo>
                  <a:cubicBezTo>
                    <a:pt x="658" y="928"/>
                    <a:pt x="646" y="958"/>
                    <a:pt x="634" y="970"/>
                  </a:cubicBezTo>
                  <a:cubicBezTo>
                    <a:pt x="616" y="994"/>
                    <a:pt x="616" y="1012"/>
                    <a:pt x="628" y="1042"/>
                  </a:cubicBezTo>
                  <a:cubicBezTo>
                    <a:pt x="640" y="1066"/>
                    <a:pt x="652" y="1090"/>
                    <a:pt x="652" y="1120"/>
                  </a:cubicBezTo>
                  <a:cubicBezTo>
                    <a:pt x="652" y="1162"/>
                    <a:pt x="658" y="1192"/>
                    <a:pt x="646" y="1240"/>
                  </a:cubicBezTo>
                  <a:cubicBezTo>
                    <a:pt x="646" y="1258"/>
                    <a:pt x="664" y="1275"/>
                    <a:pt x="670" y="1293"/>
                  </a:cubicBezTo>
                  <a:cubicBezTo>
                    <a:pt x="682" y="1311"/>
                    <a:pt x="694" y="1305"/>
                    <a:pt x="712" y="1311"/>
                  </a:cubicBezTo>
                  <a:cubicBezTo>
                    <a:pt x="748" y="1323"/>
                    <a:pt x="730" y="1341"/>
                    <a:pt x="730" y="1365"/>
                  </a:cubicBezTo>
                  <a:cubicBezTo>
                    <a:pt x="730" y="1395"/>
                    <a:pt x="808" y="1443"/>
                    <a:pt x="832" y="1449"/>
                  </a:cubicBezTo>
                  <a:cubicBezTo>
                    <a:pt x="862" y="1455"/>
                    <a:pt x="886" y="1455"/>
                    <a:pt x="892" y="1497"/>
                  </a:cubicBezTo>
                  <a:cubicBezTo>
                    <a:pt x="898" y="1509"/>
                    <a:pt x="898" y="1545"/>
                    <a:pt x="904" y="1551"/>
                  </a:cubicBezTo>
                  <a:lnTo>
                    <a:pt x="904" y="1551"/>
                  </a:lnTo>
                  <a:cubicBezTo>
                    <a:pt x="862" y="1557"/>
                    <a:pt x="862" y="1557"/>
                    <a:pt x="862" y="1557"/>
                  </a:cubicBezTo>
                  <a:cubicBezTo>
                    <a:pt x="838" y="1569"/>
                    <a:pt x="832" y="1580"/>
                    <a:pt x="820" y="1598"/>
                  </a:cubicBezTo>
                  <a:cubicBezTo>
                    <a:pt x="808" y="1610"/>
                    <a:pt x="802" y="1622"/>
                    <a:pt x="784" y="1622"/>
                  </a:cubicBezTo>
                  <a:cubicBezTo>
                    <a:pt x="754" y="1622"/>
                    <a:pt x="760" y="1569"/>
                    <a:pt x="754" y="1551"/>
                  </a:cubicBezTo>
                  <a:cubicBezTo>
                    <a:pt x="748" y="1527"/>
                    <a:pt x="736" y="1515"/>
                    <a:pt x="712" y="1503"/>
                  </a:cubicBezTo>
                  <a:cubicBezTo>
                    <a:pt x="700" y="1497"/>
                    <a:pt x="682" y="1491"/>
                    <a:pt x="670" y="1485"/>
                  </a:cubicBezTo>
                  <a:lnTo>
                    <a:pt x="670" y="1485"/>
                  </a:lnTo>
                  <a:cubicBezTo>
                    <a:pt x="652" y="1467"/>
                    <a:pt x="652" y="1467"/>
                    <a:pt x="652" y="1467"/>
                  </a:cubicBezTo>
                  <a:cubicBezTo>
                    <a:pt x="628" y="1455"/>
                    <a:pt x="604" y="1443"/>
                    <a:pt x="586" y="1431"/>
                  </a:cubicBezTo>
                  <a:cubicBezTo>
                    <a:pt x="562" y="1413"/>
                    <a:pt x="544" y="1389"/>
                    <a:pt x="526" y="1365"/>
                  </a:cubicBezTo>
                  <a:cubicBezTo>
                    <a:pt x="496" y="1329"/>
                    <a:pt x="401" y="1275"/>
                    <a:pt x="466" y="1222"/>
                  </a:cubicBezTo>
                  <a:cubicBezTo>
                    <a:pt x="508" y="1192"/>
                    <a:pt x="472" y="1144"/>
                    <a:pt x="472" y="1096"/>
                  </a:cubicBezTo>
                  <a:cubicBezTo>
                    <a:pt x="472" y="1066"/>
                    <a:pt x="490" y="1036"/>
                    <a:pt x="490" y="1006"/>
                  </a:cubicBezTo>
                  <a:cubicBezTo>
                    <a:pt x="490" y="946"/>
                    <a:pt x="454" y="922"/>
                    <a:pt x="484" y="862"/>
                  </a:cubicBezTo>
                  <a:cubicBezTo>
                    <a:pt x="508" y="832"/>
                    <a:pt x="520" y="809"/>
                    <a:pt x="508" y="767"/>
                  </a:cubicBezTo>
                  <a:cubicBezTo>
                    <a:pt x="490" y="725"/>
                    <a:pt x="514" y="731"/>
                    <a:pt x="520" y="695"/>
                  </a:cubicBezTo>
                  <a:cubicBezTo>
                    <a:pt x="526" y="677"/>
                    <a:pt x="520" y="659"/>
                    <a:pt x="514" y="641"/>
                  </a:cubicBezTo>
                  <a:cubicBezTo>
                    <a:pt x="514" y="629"/>
                    <a:pt x="526" y="575"/>
                    <a:pt x="526" y="569"/>
                  </a:cubicBezTo>
                  <a:cubicBezTo>
                    <a:pt x="484" y="569"/>
                    <a:pt x="448" y="611"/>
                    <a:pt x="406" y="605"/>
                  </a:cubicBezTo>
                  <a:cubicBezTo>
                    <a:pt x="388" y="605"/>
                    <a:pt x="311" y="563"/>
                    <a:pt x="305" y="551"/>
                  </a:cubicBezTo>
                  <a:cubicBezTo>
                    <a:pt x="305" y="515"/>
                    <a:pt x="359" y="467"/>
                    <a:pt x="377" y="431"/>
                  </a:cubicBezTo>
                  <a:cubicBezTo>
                    <a:pt x="388" y="389"/>
                    <a:pt x="406" y="299"/>
                    <a:pt x="377" y="263"/>
                  </a:cubicBezTo>
                  <a:lnTo>
                    <a:pt x="377" y="263"/>
                  </a:lnTo>
                  <a:cubicBezTo>
                    <a:pt x="359" y="251"/>
                    <a:pt x="317" y="263"/>
                    <a:pt x="299" y="263"/>
                  </a:cubicBezTo>
                  <a:cubicBezTo>
                    <a:pt x="263" y="263"/>
                    <a:pt x="227" y="269"/>
                    <a:pt x="197" y="251"/>
                  </a:cubicBezTo>
                  <a:cubicBezTo>
                    <a:pt x="179" y="245"/>
                    <a:pt x="155" y="251"/>
                    <a:pt x="137" y="263"/>
                  </a:cubicBezTo>
                  <a:cubicBezTo>
                    <a:pt x="107" y="293"/>
                    <a:pt x="83" y="287"/>
                    <a:pt x="47" y="299"/>
                  </a:cubicBezTo>
                  <a:lnTo>
                    <a:pt x="47" y="299"/>
                  </a:lnTo>
                  <a:cubicBezTo>
                    <a:pt x="0" y="251"/>
                    <a:pt x="0" y="251"/>
                    <a:pt x="0" y="251"/>
                  </a:cubicBezTo>
                  <a:cubicBezTo>
                    <a:pt x="0" y="215"/>
                    <a:pt x="12" y="167"/>
                    <a:pt x="59" y="167"/>
                  </a:cubicBezTo>
                  <a:cubicBezTo>
                    <a:pt x="83" y="167"/>
                    <a:pt x="95" y="221"/>
                    <a:pt x="125" y="209"/>
                  </a:cubicBezTo>
                  <a:cubicBezTo>
                    <a:pt x="155" y="197"/>
                    <a:pt x="155" y="161"/>
                    <a:pt x="185" y="143"/>
                  </a:cubicBezTo>
                  <a:cubicBezTo>
                    <a:pt x="221" y="119"/>
                    <a:pt x="251" y="149"/>
                    <a:pt x="293" y="161"/>
                  </a:cubicBezTo>
                  <a:cubicBezTo>
                    <a:pt x="311" y="161"/>
                    <a:pt x="412" y="137"/>
                    <a:pt x="424" y="125"/>
                  </a:cubicBezTo>
                  <a:cubicBezTo>
                    <a:pt x="502" y="197"/>
                    <a:pt x="502" y="197"/>
                    <a:pt x="502" y="197"/>
                  </a:cubicBezTo>
                  <a:cubicBezTo>
                    <a:pt x="646" y="0"/>
                    <a:pt x="646" y="0"/>
                    <a:pt x="646" y="0"/>
                  </a:cubicBezTo>
                  <a:cubicBezTo>
                    <a:pt x="700" y="0"/>
                    <a:pt x="718" y="0"/>
                    <a:pt x="718" y="53"/>
                  </a:cubicBezTo>
                  <a:cubicBezTo>
                    <a:pt x="718" y="77"/>
                    <a:pt x="706" y="131"/>
                    <a:pt x="724" y="149"/>
                  </a:cubicBezTo>
                  <a:cubicBezTo>
                    <a:pt x="736" y="161"/>
                    <a:pt x="790" y="125"/>
                    <a:pt x="808" y="125"/>
                  </a:cubicBezTo>
                  <a:cubicBezTo>
                    <a:pt x="838" y="125"/>
                    <a:pt x="880" y="173"/>
                    <a:pt x="886" y="119"/>
                  </a:cubicBezTo>
                  <a:cubicBezTo>
                    <a:pt x="886" y="107"/>
                    <a:pt x="886" y="84"/>
                    <a:pt x="886" y="65"/>
                  </a:cubicBezTo>
                  <a:cubicBezTo>
                    <a:pt x="880" y="47"/>
                    <a:pt x="892" y="36"/>
                    <a:pt x="892" y="18"/>
                  </a:cubicBezTo>
                  <a:cubicBezTo>
                    <a:pt x="910" y="12"/>
                    <a:pt x="976" y="42"/>
                    <a:pt x="994" y="47"/>
                  </a:cubicBezTo>
                  <a:cubicBezTo>
                    <a:pt x="1018" y="53"/>
                    <a:pt x="1066" y="60"/>
                    <a:pt x="1084" y="71"/>
                  </a:cubicBezTo>
                  <a:cubicBezTo>
                    <a:pt x="1084" y="101"/>
                    <a:pt x="1060" y="137"/>
                    <a:pt x="1060" y="167"/>
                  </a:cubicBezTo>
                  <a:cubicBezTo>
                    <a:pt x="1054" y="185"/>
                    <a:pt x="1054" y="185"/>
                    <a:pt x="1054" y="18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 name="Freeform 123"/>
            <p:cNvSpPr>
              <a:spLocks noChangeArrowheads="1"/>
            </p:cNvSpPr>
            <p:nvPr/>
          </p:nvSpPr>
          <p:spPr bwMode="auto">
            <a:xfrm>
              <a:off x="6075829" y="6893653"/>
              <a:ext cx="1077126" cy="799665"/>
            </a:xfrm>
            <a:custGeom>
              <a:avLst/>
              <a:gdLst>
                <a:gd name="T0" fmla="*/ 832 w 2019"/>
                <a:gd name="T1" fmla="*/ 54 h 1498"/>
                <a:gd name="T2" fmla="*/ 982 w 2019"/>
                <a:gd name="T3" fmla="*/ 6 h 1498"/>
                <a:gd name="T4" fmla="*/ 1162 w 2019"/>
                <a:gd name="T5" fmla="*/ 18 h 1498"/>
                <a:gd name="T6" fmla="*/ 1162 w 2019"/>
                <a:gd name="T7" fmla="*/ 186 h 1498"/>
                <a:gd name="T8" fmla="*/ 1191 w 2019"/>
                <a:gd name="T9" fmla="*/ 360 h 1498"/>
                <a:gd name="T10" fmla="*/ 1299 w 2019"/>
                <a:gd name="T11" fmla="*/ 396 h 1498"/>
                <a:gd name="T12" fmla="*/ 1293 w 2019"/>
                <a:gd name="T13" fmla="*/ 522 h 1498"/>
                <a:gd name="T14" fmla="*/ 1275 w 2019"/>
                <a:gd name="T15" fmla="*/ 761 h 1498"/>
                <a:gd name="T16" fmla="*/ 1251 w 2019"/>
                <a:gd name="T17" fmla="*/ 977 h 1498"/>
                <a:gd name="T18" fmla="*/ 1371 w 2019"/>
                <a:gd name="T19" fmla="*/ 1186 h 1498"/>
                <a:gd name="T20" fmla="*/ 1455 w 2019"/>
                <a:gd name="T21" fmla="*/ 1240 h 1498"/>
                <a:gd name="T22" fmla="*/ 1389 w 2019"/>
                <a:gd name="T23" fmla="*/ 1264 h 1498"/>
                <a:gd name="T24" fmla="*/ 988 w 2019"/>
                <a:gd name="T25" fmla="*/ 1395 h 1498"/>
                <a:gd name="T26" fmla="*/ 826 w 2019"/>
                <a:gd name="T27" fmla="*/ 1395 h 1498"/>
                <a:gd name="T28" fmla="*/ 527 w 2019"/>
                <a:gd name="T29" fmla="*/ 1395 h 1498"/>
                <a:gd name="T30" fmla="*/ 317 w 2019"/>
                <a:gd name="T31" fmla="*/ 1312 h 1498"/>
                <a:gd name="T32" fmla="*/ 60 w 2019"/>
                <a:gd name="T33" fmla="*/ 1222 h 1498"/>
                <a:gd name="T34" fmla="*/ 96 w 2019"/>
                <a:gd name="T35" fmla="*/ 1138 h 1498"/>
                <a:gd name="T36" fmla="*/ 78 w 2019"/>
                <a:gd name="T37" fmla="*/ 833 h 1498"/>
                <a:gd name="T38" fmla="*/ 126 w 2019"/>
                <a:gd name="T39" fmla="*/ 593 h 1498"/>
                <a:gd name="T40" fmla="*/ 234 w 2019"/>
                <a:gd name="T41" fmla="*/ 450 h 1498"/>
                <a:gd name="T42" fmla="*/ 312 w 2019"/>
                <a:gd name="T43" fmla="*/ 551 h 1498"/>
                <a:gd name="T44" fmla="*/ 551 w 2019"/>
                <a:gd name="T45" fmla="*/ 252 h 1498"/>
                <a:gd name="T46" fmla="*/ 695 w 2019"/>
                <a:gd name="T47" fmla="*/ 90 h 1498"/>
                <a:gd name="T48" fmla="*/ 832 w 2019"/>
                <a:gd name="T49" fmla="*/ 54 h 1498"/>
                <a:gd name="T50" fmla="*/ 1689 w 2019"/>
                <a:gd name="T51" fmla="*/ 1306 h 1498"/>
                <a:gd name="T52" fmla="*/ 1779 w 2019"/>
                <a:gd name="T53" fmla="*/ 1365 h 1498"/>
                <a:gd name="T54" fmla="*/ 1959 w 2019"/>
                <a:gd name="T55" fmla="*/ 1306 h 1498"/>
                <a:gd name="T56" fmla="*/ 1911 w 2019"/>
                <a:gd name="T57" fmla="*/ 1174 h 1498"/>
                <a:gd name="T58" fmla="*/ 1917 w 2019"/>
                <a:gd name="T59" fmla="*/ 1138 h 1498"/>
                <a:gd name="T60" fmla="*/ 1911 w 2019"/>
                <a:gd name="T61" fmla="*/ 1084 h 1498"/>
                <a:gd name="T62" fmla="*/ 1929 w 2019"/>
                <a:gd name="T63" fmla="*/ 977 h 1498"/>
                <a:gd name="T64" fmla="*/ 2006 w 2019"/>
                <a:gd name="T65" fmla="*/ 851 h 1498"/>
                <a:gd name="T66" fmla="*/ 1959 w 2019"/>
                <a:gd name="T67" fmla="*/ 815 h 1498"/>
                <a:gd name="T68" fmla="*/ 1845 w 2019"/>
                <a:gd name="T69" fmla="*/ 803 h 1498"/>
                <a:gd name="T70" fmla="*/ 1803 w 2019"/>
                <a:gd name="T71" fmla="*/ 815 h 1498"/>
                <a:gd name="T72" fmla="*/ 1557 w 2019"/>
                <a:gd name="T73" fmla="*/ 749 h 1498"/>
                <a:gd name="T74" fmla="*/ 1461 w 2019"/>
                <a:gd name="T75" fmla="*/ 677 h 1498"/>
                <a:gd name="T76" fmla="*/ 1413 w 2019"/>
                <a:gd name="T77" fmla="*/ 797 h 1498"/>
                <a:gd name="T78" fmla="*/ 1431 w 2019"/>
                <a:gd name="T79" fmla="*/ 995 h 1498"/>
                <a:gd name="T80" fmla="*/ 1497 w 2019"/>
                <a:gd name="T81" fmla="*/ 1066 h 1498"/>
                <a:gd name="T82" fmla="*/ 1617 w 2019"/>
                <a:gd name="T83" fmla="*/ 1204 h 1498"/>
                <a:gd name="T84" fmla="*/ 1689 w 2019"/>
                <a:gd name="T85" fmla="*/ 1306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9" h="1498">
                  <a:moveTo>
                    <a:pt x="832" y="54"/>
                  </a:moveTo>
                  <a:lnTo>
                    <a:pt x="832" y="54"/>
                  </a:lnTo>
                  <a:cubicBezTo>
                    <a:pt x="868" y="42"/>
                    <a:pt x="892" y="48"/>
                    <a:pt x="922" y="18"/>
                  </a:cubicBezTo>
                  <a:cubicBezTo>
                    <a:pt x="940" y="6"/>
                    <a:pt x="964" y="0"/>
                    <a:pt x="982" y="6"/>
                  </a:cubicBezTo>
                  <a:cubicBezTo>
                    <a:pt x="1012" y="24"/>
                    <a:pt x="1048" y="18"/>
                    <a:pt x="1084" y="18"/>
                  </a:cubicBezTo>
                  <a:cubicBezTo>
                    <a:pt x="1102" y="18"/>
                    <a:pt x="1144" y="6"/>
                    <a:pt x="1162" y="18"/>
                  </a:cubicBezTo>
                  <a:lnTo>
                    <a:pt x="1162" y="18"/>
                  </a:lnTo>
                  <a:cubicBezTo>
                    <a:pt x="1191" y="54"/>
                    <a:pt x="1173" y="144"/>
                    <a:pt x="1162" y="186"/>
                  </a:cubicBezTo>
                  <a:cubicBezTo>
                    <a:pt x="1144" y="222"/>
                    <a:pt x="1090" y="270"/>
                    <a:pt x="1090" y="306"/>
                  </a:cubicBezTo>
                  <a:cubicBezTo>
                    <a:pt x="1096" y="318"/>
                    <a:pt x="1173" y="360"/>
                    <a:pt x="1191" y="360"/>
                  </a:cubicBezTo>
                  <a:cubicBezTo>
                    <a:pt x="1233" y="366"/>
                    <a:pt x="1269" y="324"/>
                    <a:pt x="1311" y="324"/>
                  </a:cubicBezTo>
                  <a:cubicBezTo>
                    <a:pt x="1311" y="330"/>
                    <a:pt x="1299" y="384"/>
                    <a:pt x="1299" y="396"/>
                  </a:cubicBezTo>
                  <a:cubicBezTo>
                    <a:pt x="1305" y="414"/>
                    <a:pt x="1311" y="432"/>
                    <a:pt x="1305" y="450"/>
                  </a:cubicBezTo>
                  <a:cubicBezTo>
                    <a:pt x="1299" y="486"/>
                    <a:pt x="1275" y="480"/>
                    <a:pt x="1293" y="522"/>
                  </a:cubicBezTo>
                  <a:cubicBezTo>
                    <a:pt x="1305" y="564"/>
                    <a:pt x="1293" y="587"/>
                    <a:pt x="1269" y="617"/>
                  </a:cubicBezTo>
                  <a:cubicBezTo>
                    <a:pt x="1239" y="677"/>
                    <a:pt x="1275" y="701"/>
                    <a:pt x="1275" y="761"/>
                  </a:cubicBezTo>
                  <a:cubicBezTo>
                    <a:pt x="1275" y="791"/>
                    <a:pt x="1257" y="821"/>
                    <a:pt x="1257" y="851"/>
                  </a:cubicBezTo>
                  <a:cubicBezTo>
                    <a:pt x="1257" y="899"/>
                    <a:pt x="1293" y="947"/>
                    <a:pt x="1251" y="977"/>
                  </a:cubicBezTo>
                  <a:cubicBezTo>
                    <a:pt x="1186" y="1030"/>
                    <a:pt x="1281" y="1084"/>
                    <a:pt x="1311" y="1120"/>
                  </a:cubicBezTo>
                  <a:cubicBezTo>
                    <a:pt x="1329" y="1144"/>
                    <a:pt x="1347" y="1168"/>
                    <a:pt x="1371" y="1186"/>
                  </a:cubicBezTo>
                  <a:cubicBezTo>
                    <a:pt x="1389" y="1198"/>
                    <a:pt x="1413" y="1210"/>
                    <a:pt x="1437" y="1222"/>
                  </a:cubicBezTo>
                  <a:cubicBezTo>
                    <a:pt x="1455" y="1240"/>
                    <a:pt x="1455" y="1240"/>
                    <a:pt x="1455" y="1240"/>
                  </a:cubicBezTo>
                  <a:lnTo>
                    <a:pt x="1455" y="1240"/>
                  </a:lnTo>
                  <a:cubicBezTo>
                    <a:pt x="1389" y="1264"/>
                    <a:pt x="1389" y="1264"/>
                    <a:pt x="1389" y="1264"/>
                  </a:cubicBezTo>
                  <a:cubicBezTo>
                    <a:pt x="1317" y="1270"/>
                    <a:pt x="1239" y="1288"/>
                    <a:pt x="1179" y="1341"/>
                  </a:cubicBezTo>
                  <a:cubicBezTo>
                    <a:pt x="1120" y="1395"/>
                    <a:pt x="1054" y="1497"/>
                    <a:pt x="988" y="1395"/>
                  </a:cubicBezTo>
                  <a:cubicBezTo>
                    <a:pt x="976" y="1377"/>
                    <a:pt x="880" y="1330"/>
                    <a:pt x="868" y="1348"/>
                  </a:cubicBezTo>
                  <a:cubicBezTo>
                    <a:pt x="850" y="1365"/>
                    <a:pt x="862" y="1407"/>
                    <a:pt x="826" y="1395"/>
                  </a:cubicBezTo>
                  <a:cubicBezTo>
                    <a:pt x="791" y="1383"/>
                    <a:pt x="761" y="1353"/>
                    <a:pt x="725" y="1335"/>
                  </a:cubicBezTo>
                  <a:cubicBezTo>
                    <a:pt x="635" y="1335"/>
                    <a:pt x="605" y="1365"/>
                    <a:pt x="527" y="1395"/>
                  </a:cubicBezTo>
                  <a:cubicBezTo>
                    <a:pt x="461" y="1425"/>
                    <a:pt x="443" y="1437"/>
                    <a:pt x="407" y="1365"/>
                  </a:cubicBezTo>
                  <a:cubicBezTo>
                    <a:pt x="389" y="1330"/>
                    <a:pt x="354" y="1317"/>
                    <a:pt x="317" y="1312"/>
                  </a:cubicBezTo>
                  <a:cubicBezTo>
                    <a:pt x="264" y="1306"/>
                    <a:pt x="240" y="1288"/>
                    <a:pt x="222" y="1234"/>
                  </a:cubicBezTo>
                  <a:cubicBezTo>
                    <a:pt x="222" y="1222"/>
                    <a:pt x="96" y="1240"/>
                    <a:pt x="60" y="1222"/>
                  </a:cubicBezTo>
                  <a:lnTo>
                    <a:pt x="60" y="1222"/>
                  </a:lnTo>
                  <a:cubicBezTo>
                    <a:pt x="78" y="1198"/>
                    <a:pt x="66" y="1162"/>
                    <a:pt x="96" y="1138"/>
                  </a:cubicBezTo>
                  <a:cubicBezTo>
                    <a:pt x="150" y="1096"/>
                    <a:pt x="0" y="953"/>
                    <a:pt x="30" y="887"/>
                  </a:cubicBezTo>
                  <a:cubicBezTo>
                    <a:pt x="36" y="851"/>
                    <a:pt x="72" y="857"/>
                    <a:pt x="78" y="833"/>
                  </a:cubicBezTo>
                  <a:cubicBezTo>
                    <a:pt x="90" y="791"/>
                    <a:pt x="126" y="779"/>
                    <a:pt x="138" y="731"/>
                  </a:cubicBezTo>
                  <a:cubicBezTo>
                    <a:pt x="144" y="683"/>
                    <a:pt x="120" y="635"/>
                    <a:pt x="126" y="593"/>
                  </a:cubicBezTo>
                  <a:cubicBezTo>
                    <a:pt x="144" y="564"/>
                    <a:pt x="114" y="534"/>
                    <a:pt x="162" y="534"/>
                  </a:cubicBezTo>
                  <a:cubicBezTo>
                    <a:pt x="216" y="534"/>
                    <a:pt x="192" y="450"/>
                    <a:pt x="234" y="450"/>
                  </a:cubicBezTo>
                  <a:cubicBezTo>
                    <a:pt x="270" y="450"/>
                    <a:pt x="317" y="456"/>
                    <a:pt x="300" y="504"/>
                  </a:cubicBezTo>
                  <a:cubicBezTo>
                    <a:pt x="293" y="516"/>
                    <a:pt x="288" y="582"/>
                    <a:pt x="312" y="551"/>
                  </a:cubicBezTo>
                  <a:cubicBezTo>
                    <a:pt x="365" y="504"/>
                    <a:pt x="377" y="408"/>
                    <a:pt x="443" y="354"/>
                  </a:cubicBezTo>
                  <a:cubicBezTo>
                    <a:pt x="461" y="342"/>
                    <a:pt x="569" y="276"/>
                    <a:pt x="551" y="252"/>
                  </a:cubicBezTo>
                  <a:cubicBezTo>
                    <a:pt x="461" y="126"/>
                    <a:pt x="527" y="156"/>
                    <a:pt x="605" y="78"/>
                  </a:cubicBezTo>
                  <a:cubicBezTo>
                    <a:pt x="659" y="30"/>
                    <a:pt x="653" y="78"/>
                    <a:pt x="695" y="90"/>
                  </a:cubicBezTo>
                  <a:cubicBezTo>
                    <a:pt x="719" y="102"/>
                    <a:pt x="785" y="84"/>
                    <a:pt x="809" y="78"/>
                  </a:cubicBezTo>
                  <a:cubicBezTo>
                    <a:pt x="832" y="54"/>
                    <a:pt x="832" y="54"/>
                    <a:pt x="832" y="54"/>
                  </a:cubicBezTo>
                  <a:close/>
                  <a:moveTo>
                    <a:pt x="1689" y="1306"/>
                  </a:moveTo>
                  <a:lnTo>
                    <a:pt x="1689" y="1306"/>
                  </a:lnTo>
                  <a:cubicBezTo>
                    <a:pt x="1779" y="1365"/>
                    <a:pt x="1779" y="1365"/>
                    <a:pt x="1779" y="1365"/>
                  </a:cubicBezTo>
                  <a:lnTo>
                    <a:pt x="1779" y="1365"/>
                  </a:lnTo>
                  <a:cubicBezTo>
                    <a:pt x="1809" y="1372"/>
                    <a:pt x="1809" y="1348"/>
                    <a:pt x="1839" y="1348"/>
                  </a:cubicBezTo>
                  <a:cubicBezTo>
                    <a:pt x="1875" y="1348"/>
                    <a:pt x="1941" y="1353"/>
                    <a:pt x="1959" y="1306"/>
                  </a:cubicBezTo>
                  <a:cubicBezTo>
                    <a:pt x="1970" y="1282"/>
                    <a:pt x="1911" y="1252"/>
                    <a:pt x="1911" y="1216"/>
                  </a:cubicBezTo>
                  <a:cubicBezTo>
                    <a:pt x="1911" y="1210"/>
                    <a:pt x="1941" y="1156"/>
                    <a:pt x="1911" y="1174"/>
                  </a:cubicBezTo>
                  <a:cubicBezTo>
                    <a:pt x="1899" y="1180"/>
                    <a:pt x="1875" y="1180"/>
                    <a:pt x="1863" y="1168"/>
                  </a:cubicBezTo>
                  <a:cubicBezTo>
                    <a:pt x="1833" y="1144"/>
                    <a:pt x="1899" y="1144"/>
                    <a:pt x="1917" y="1138"/>
                  </a:cubicBezTo>
                  <a:cubicBezTo>
                    <a:pt x="1929" y="1126"/>
                    <a:pt x="1929" y="1114"/>
                    <a:pt x="1922" y="1102"/>
                  </a:cubicBezTo>
                  <a:cubicBezTo>
                    <a:pt x="1922" y="1096"/>
                    <a:pt x="1911" y="1090"/>
                    <a:pt x="1911" y="1084"/>
                  </a:cubicBezTo>
                  <a:cubicBezTo>
                    <a:pt x="1905" y="1072"/>
                    <a:pt x="1911" y="1060"/>
                    <a:pt x="1911" y="1048"/>
                  </a:cubicBezTo>
                  <a:cubicBezTo>
                    <a:pt x="1922" y="1024"/>
                    <a:pt x="1922" y="1001"/>
                    <a:pt x="1929" y="977"/>
                  </a:cubicBezTo>
                  <a:cubicBezTo>
                    <a:pt x="1941" y="923"/>
                    <a:pt x="1977" y="941"/>
                    <a:pt x="2001" y="911"/>
                  </a:cubicBezTo>
                  <a:cubicBezTo>
                    <a:pt x="2018" y="887"/>
                    <a:pt x="2018" y="875"/>
                    <a:pt x="2006" y="851"/>
                  </a:cubicBezTo>
                  <a:cubicBezTo>
                    <a:pt x="2001" y="839"/>
                    <a:pt x="2001" y="821"/>
                    <a:pt x="1994" y="815"/>
                  </a:cubicBezTo>
                  <a:cubicBezTo>
                    <a:pt x="1982" y="809"/>
                    <a:pt x="1964" y="821"/>
                    <a:pt x="1959" y="815"/>
                  </a:cubicBezTo>
                  <a:cubicBezTo>
                    <a:pt x="1935" y="809"/>
                    <a:pt x="1941" y="791"/>
                    <a:pt x="1917" y="797"/>
                  </a:cubicBezTo>
                  <a:cubicBezTo>
                    <a:pt x="1893" y="797"/>
                    <a:pt x="1863" y="815"/>
                    <a:pt x="1845" y="803"/>
                  </a:cubicBezTo>
                  <a:lnTo>
                    <a:pt x="1845" y="803"/>
                  </a:lnTo>
                  <a:cubicBezTo>
                    <a:pt x="1803" y="815"/>
                    <a:pt x="1803" y="815"/>
                    <a:pt x="1803" y="815"/>
                  </a:cubicBezTo>
                  <a:cubicBezTo>
                    <a:pt x="1761" y="827"/>
                    <a:pt x="1665" y="869"/>
                    <a:pt x="1647" y="803"/>
                  </a:cubicBezTo>
                  <a:cubicBezTo>
                    <a:pt x="1635" y="731"/>
                    <a:pt x="1635" y="701"/>
                    <a:pt x="1557" y="749"/>
                  </a:cubicBezTo>
                  <a:cubicBezTo>
                    <a:pt x="1551" y="755"/>
                    <a:pt x="1467" y="827"/>
                    <a:pt x="1467" y="791"/>
                  </a:cubicBezTo>
                  <a:cubicBezTo>
                    <a:pt x="1467" y="767"/>
                    <a:pt x="1509" y="659"/>
                    <a:pt x="1461" y="677"/>
                  </a:cubicBezTo>
                  <a:cubicBezTo>
                    <a:pt x="1443" y="683"/>
                    <a:pt x="1431" y="713"/>
                    <a:pt x="1419" y="725"/>
                  </a:cubicBezTo>
                  <a:cubicBezTo>
                    <a:pt x="1401" y="749"/>
                    <a:pt x="1401" y="767"/>
                    <a:pt x="1413" y="797"/>
                  </a:cubicBezTo>
                  <a:cubicBezTo>
                    <a:pt x="1425" y="821"/>
                    <a:pt x="1437" y="845"/>
                    <a:pt x="1437" y="875"/>
                  </a:cubicBezTo>
                  <a:cubicBezTo>
                    <a:pt x="1437" y="917"/>
                    <a:pt x="1443" y="947"/>
                    <a:pt x="1431" y="995"/>
                  </a:cubicBezTo>
                  <a:cubicBezTo>
                    <a:pt x="1431" y="1013"/>
                    <a:pt x="1449" y="1030"/>
                    <a:pt x="1455" y="1048"/>
                  </a:cubicBezTo>
                  <a:cubicBezTo>
                    <a:pt x="1467" y="1066"/>
                    <a:pt x="1479" y="1060"/>
                    <a:pt x="1497" y="1066"/>
                  </a:cubicBezTo>
                  <a:cubicBezTo>
                    <a:pt x="1533" y="1078"/>
                    <a:pt x="1515" y="1096"/>
                    <a:pt x="1515" y="1120"/>
                  </a:cubicBezTo>
                  <a:cubicBezTo>
                    <a:pt x="1515" y="1150"/>
                    <a:pt x="1593" y="1198"/>
                    <a:pt x="1617" y="1204"/>
                  </a:cubicBezTo>
                  <a:cubicBezTo>
                    <a:pt x="1647" y="1210"/>
                    <a:pt x="1671" y="1210"/>
                    <a:pt x="1677" y="1252"/>
                  </a:cubicBezTo>
                  <a:cubicBezTo>
                    <a:pt x="1683" y="1264"/>
                    <a:pt x="1683" y="1300"/>
                    <a:pt x="1689" y="1306"/>
                  </a:cubicBezTo>
                  <a:close/>
                </a:path>
              </a:pathLst>
            </a:custGeom>
            <a:grpFill/>
            <a:ln w="3175" cap="flat" cmpd="sng">
              <a:solidFill>
                <a:schemeClr val="bg1"/>
              </a:solidFill>
              <a:bevel/>
              <a:headEnd/>
              <a:tailEnd/>
            </a:ln>
            <a:effectLst/>
          </p:spPr>
          <p:txBody>
            <a:bodyPr wrap="none" anchor="ctr"/>
            <a:lstStyle/>
            <a:p>
              <a:endParaRPr lang="en-US"/>
            </a:p>
          </p:txBody>
        </p:sp>
        <p:sp>
          <p:nvSpPr>
            <p:cNvPr id="20" name="Freeform 124"/>
            <p:cNvSpPr>
              <a:spLocks noChangeArrowheads="1"/>
            </p:cNvSpPr>
            <p:nvPr/>
          </p:nvSpPr>
          <p:spPr bwMode="auto">
            <a:xfrm>
              <a:off x="6891904" y="5995206"/>
              <a:ext cx="705541" cy="573877"/>
            </a:xfrm>
            <a:custGeom>
              <a:avLst/>
              <a:gdLst>
                <a:gd name="T0" fmla="*/ 276 w 1325"/>
                <a:gd name="T1" fmla="*/ 845 h 1074"/>
                <a:gd name="T2" fmla="*/ 276 w 1325"/>
                <a:gd name="T3" fmla="*/ 845 h 1074"/>
                <a:gd name="T4" fmla="*/ 378 w 1325"/>
                <a:gd name="T5" fmla="*/ 773 h 1074"/>
                <a:gd name="T6" fmla="*/ 431 w 1325"/>
                <a:gd name="T7" fmla="*/ 845 h 1074"/>
                <a:gd name="T8" fmla="*/ 431 w 1325"/>
                <a:gd name="T9" fmla="*/ 929 h 1074"/>
                <a:gd name="T10" fmla="*/ 431 w 1325"/>
                <a:gd name="T11" fmla="*/ 929 h 1074"/>
                <a:gd name="T12" fmla="*/ 563 w 1325"/>
                <a:gd name="T13" fmla="*/ 995 h 1074"/>
                <a:gd name="T14" fmla="*/ 725 w 1325"/>
                <a:gd name="T15" fmla="*/ 959 h 1074"/>
                <a:gd name="T16" fmla="*/ 737 w 1325"/>
                <a:gd name="T17" fmla="*/ 1049 h 1074"/>
                <a:gd name="T18" fmla="*/ 911 w 1325"/>
                <a:gd name="T19" fmla="*/ 977 h 1074"/>
                <a:gd name="T20" fmla="*/ 989 w 1325"/>
                <a:gd name="T21" fmla="*/ 953 h 1074"/>
                <a:gd name="T22" fmla="*/ 1097 w 1325"/>
                <a:gd name="T23" fmla="*/ 953 h 1074"/>
                <a:gd name="T24" fmla="*/ 1217 w 1325"/>
                <a:gd name="T25" fmla="*/ 791 h 1074"/>
                <a:gd name="T26" fmla="*/ 1283 w 1325"/>
                <a:gd name="T27" fmla="*/ 642 h 1074"/>
                <a:gd name="T28" fmla="*/ 1306 w 1325"/>
                <a:gd name="T29" fmla="*/ 624 h 1074"/>
                <a:gd name="T30" fmla="*/ 1318 w 1325"/>
                <a:gd name="T31" fmla="*/ 612 h 1074"/>
                <a:gd name="T32" fmla="*/ 1318 w 1325"/>
                <a:gd name="T33" fmla="*/ 564 h 1074"/>
                <a:gd name="T34" fmla="*/ 1306 w 1325"/>
                <a:gd name="T35" fmla="*/ 534 h 1074"/>
                <a:gd name="T36" fmla="*/ 1306 w 1325"/>
                <a:gd name="T37" fmla="*/ 534 h 1074"/>
                <a:gd name="T38" fmla="*/ 1169 w 1325"/>
                <a:gd name="T39" fmla="*/ 534 h 1074"/>
                <a:gd name="T40" fmla="*/ 1115 w 1325"/>
                <a:gd name="T41" fmla="*/ 480 h 1074"/>
                <a:gd name="T42" fmla="*/ 1025 w 1325"/>
                <a:gd name="T43" fmla="*/ 480 h 1074"/>
                <a:gd name="T44" fmla="*/ 989 w 1325"/>
                <a:gd name="T45" fmla="*/ 366 h 1074"/>
                <a:gd name="T46" fmla="*/ 905 w 1325"/>
                <a:gd name="T47" fmla="*/ 282 h 1074"/>
                <a:gd name="T48" fmla="*/ 809 w 1325"/>
                <a:gd name="T49" fmla="*/ 192 h 1074"/>
                <a:gd name="T50" fmla="*/ 461 w 1325"/>
                <a:gd name="T51" fmla="*/ 240 h 1074"/>
                <a:gd name="T52" fmla="*/ 258 w 1325"/>
                <a:gd name="T53" fmla="*/ 174 h 1074"/>
                <a:gd name="T54" fmla="*/ 126 w 1325"/>
                <a:gd name="T55" fmla="*/ 144 h 1074"/>
                <a:gd name="T56" fmla="*/ 102 w 1325"/>
                <a:gd name="T57" fmla="*/ 90 h 1074"/>
                <a:gd name="T58" fmla="*/ 96 w 1325"/>
                <a:gd name="T59" fmla="*/ 24 h 1074"/>
                <a:gd name="T60" fmla="*/ 78 w 1325"/>
                <a:gd name="T61" fmla="*/ 0 h 1074"/>
                <a:gd name="T62" fmla="*/ 78 w 1325"/>
                <a:gd name="T63" fmla="*/ 0 h 1074"/>
                <a:gd name="T64" fmla="*/ 42 w 1325"/>
                <a:gd name="T65" fmla="*/ 60 h 1074"/>
                <a:gd name="T66" fmla="*/ 18 w 1325"/>
                <a:gd name="T67" fmla="*/ 108 h 1074"/>
                <a:gd name="T68" fmla="*/ 24 w 1325"/>
                <a:gd name="T69" fmla="*/ 216 h 1074"/>
                <a:gd name="T70" fmla="*/ 24 w 1325"/>
                <a:gd name="T71" fmla="*/ 384 h 1074"/>
                <a:gd name="T72" fmla="*/ 84 w 1325"/>
                <a:gd name="T73" fmla="*/ 474 h 1074"/>
                <a:gd name="T74" fmla="*/ 48 w 1325"/>
                <a:gd name="T75" fmla="*/ 690 h 1074"/>
                <a:gd name="T76" fmla="*/ 48 w 1325"/>
                <a:gd name="T77" fmla="*/ 690 h 1074"/>
                <a:gd name="T78" fmla="*/ 90 w 1325"/>
                <a:gd name="T79" fmla="*/ 755 h 1074"/>
                <a:gd name="T80" fmla="*/ 228 w 1325"/>
                <a:gd name="T81" fmla="*/ 732 h 1074"/>
                <a:gd name="T82" fmla="*/ 264 w 1325"/>
                <a:gd name="T83" fmla="*/ 821 h 1074"/>
                <a:gd name="T84" fmla="*/ 276 w 1325"/>
                <a:gd name="T85" fmla="*/ 845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5" h="1074">
                  <a:moveTo>
                    <a:pt x="276" y="845"/>
                  </a:moveTo>
                  <a:lnTo>
                    <a:pt x="276" y="845"/>
                  </a:lnTo>
                  <a:cubicBezTo>
                    <a:pt x="378" y="773"/>
                    <a:pt x="378" y="773"/>
                    <a:pt x="378" y="773"/>
                  </a:cubicBezTo>
                  <a:cubicBezTo>
                    <a:pt x="431" y="845"/>
                    <a:pt x="431" y="845"/>
                    <a:pt x="431" y="845"/>
                  </a:cubicBezTo>
                  <a:cubicBezTo>
                    <a:pt x="431" y="929"/>
                    <a:pt x="431" y="929"/>
                    <a:pt x="431" y="929"/>
                  </a:cubicBezTo>
                  <a:lnTo>
                    <a:pt x="431" y="929"/>
                  </a:lnTo>
                  <a:cubicBezTo>
                    <a:pt x="563" y="995"/>
                    <a:pt x="563" y="995"/>
                    <a:pt x="563" y="995"/>
                  </a:cubicBezTo>
                  <a:cubicBezTo>
                    <a:pt x="611" y="983"/>
                    <a:pt x="671" y="959"/>
                    <a:pt x="725" y="959"/>
                  </a:cubicBezTo>
                  <a:cubicBezTo>
                    <a:pt x="737" y="977"/>
                    <a:pt x="731" y="1025"/>
                    <a:pt x="737" y="1049"/>
                  </a:cubicBezTo>
                  <a:cubicBezTo>
                    <a:pt x="797" y="1073"/>
                    <a:pt x="863" y="1001"/>
                    <a:pt x="911" y="977"/>
                  </a:cubicBezTo>
                  <a:cubicBezTo>
                    <a:pt x="941" y="959"/>
                    <a:pt x="953" y="947"/>
                    <a:pt x="989" y="953"/>
                  </a:cubicBezTo>
                  <a:cubicBezTo>
                    <a:pt x="1031" y="965"/>
                    <a:pt x="1049" y="995"/>
                    <a:pt x="1097" y="953"/>
                  </a:cubicBezTo>
                  <a:cubicBezTo>
                    <a:pt x="1139" y="905"/>
                    <a:pt x="1163" y="827"/>
                    <a:pt x="1217" y="791"/>
                  </a:cubicBezTo>
                  <a:cubicBezTo>
                    <a:pt x="1288" y="737"/>
                    <a:pt x="1235" y="708"/>
                    <a:pt x="1283" y="642"/>
                  </a:cubicBezTo>
                  <a:cubicBezTo>
                    <a:pt x="1294" y="630"/>
                    <a:pt x="1300" y="624"/>
                    <a:pt x="1306" y="624"/>
                  </a:cubicBezTo>
                  <a:cubicBezTo>
                    <a:pt x="1312" y="618"/>
                    <a:pt x="1318" y="618"/>
                    <a:pt x="1318" y="612"/>
                  </a:cubicBezTo>
                  <a:cubicBezTo>
                    <a:pt x="1324" y="606"/>
                    <a:pt x="1318" y="576"/>
                    <a:pt x="1318" y="564"/>
                  </a:cubicBezTo>
                  <a:cubicBezTo>
                    <a:pt x="1306" y="534"/>
                    <a:pt x="1306" y="534"/>
                    <a:pt x="1306" y="534"/>
                  </a:cubicBezTo>
                  <a:lnTo>
                    <a:pt x="1306" y="534"/>
                  </a:lnTo>
                  <a:cubicBezTo>
                    <a:pt x="1276" y="552"/>
                    <a:pt x="1204" y="552"/>
                    <a:pt x="1169" y="534"/>
                  </a:cubicBezTo>
                  <a:cubicBezTo>
                    <a:pt x="1133" y="516"/>
                    <a:pt x="1193" y="480"/>
                    <a:pt x="1115" y="480"/>
                  </a:cubicBezTo>
                  <a:cubicBezTo>
                    <a:pt x="1091" y="480"/>
                    <a:pt x="1043" y="486"/>
                    <a:pt x="1025" y="480"/>
                  </a:cubicBezTo>
                  <a:cubicBezTo>
                    <a:pt x="1007" y="474"/>
                    <a:pt x="983" y="384"/>
                    <a:pt x="989" y="366"/>
                  </a:cubicBezTo>
                  <a:cubicBezTo>
                    <a:pt x="989" y="312"/>
                    <a:pt x="965" y="264"/>
                    <a:pt x="905" y="282"/>
                  </a:cubicBezTo>
                  <a:cubicBezTo>
                    <a:pt x="851" y="300"/>
                    <a:pt x="845" y="210"/>
                    <a:pt x="809" y="192"/>
                  </a:cubicBezTo>
                  <a:cubicBezTo>
                    <a:pt x="677" y="114"/>
                    <a:pt x="581" y="198"/>
                    <a:pt x="461" y="240"/>
                  </a:cubicBezTo>
                  <a:cubicBezTo>
                    <a:pt x="360" y="282"/>
                    <a:pt x="336" y="222"/>
                    <a:pt x="258" y="174"/>
                  </a:cubicBezTo>
                  <a:cubicBezTo>
                    <a:pt x="216" y="144"/>
                    <a:pt x="174" y="150"/>
                    <a:pt x="126" y="144"/>
                  </a:cubicBezTo>
                  <a:cubicBezTo>
                    <a:pt x="102" y="150"/>
                    <a:pt x="102" y="102"/>
                    <a:pt x="102" y="90"/>
                  </a:cubicBezTo>
                  <a:cubicBezTo>
                    <a:pt x="102" y="66"/>
                    <a:pt x="96" y="48"/>
                    <a:pt x="96" y="24"/>
                  </a:cubicBezTo>
                  <a:cubicBezTo>
                    <a:pt x="90" y="18"/>
                    <a:pt x="78" y="6"/>
                    <a:pt x="78" y="0"/>
                  </a:cubicBezTo>
                  <a:lnTo>
                    <a:pt x="78" y="0"/>
                  </a:lnTo>
                  <a:cubicBezTo>
                    <a:pt x="60" y="12"/>
                    <a:pt x="54" y="42"/>
                    <a:pt x="42" y="60"/>
                  </a:cubicBezTo>
                  <a:cubicBezTo>
                    <a:pt x="30" y="72"/>
                    <a:pt x="30" y="90"/>
                    <a:pt x="18" y="108"/>
                  </a:cubicBezTo>
                  <a:cubicBezTo>
                    <a:pt x="0" y="144"/>
                    <a:pt x="24" y="180"/>
                    <a:pt x="24" y="216"/>
                  </a:cubicBezTo>
                  <a:cubicBezTo>
                    <a:pt x="54" y="276"/>
                    <a:pt x="24" y="324"/>
                    <a:pt x="24" y="384"/>
                  </a:cubicBezTo>
                  <a:cubicBezTo>
                    <a:pt x="24" y="450"/>
                    <a:pt x="48" y="438"/>
                    <a:pt x="84" y="474"/>
                  </a:cubicBezTo>
                  <a:cubicBezTo>
                    <a:pt x="138" y="534"/>
                    <a:pt x="66" y="630"/>
                    <a:pt x="48" y="690"/>
                  </a:cubicBezTo>
                  <a:lnTo>
                    <a:pt x="48" y="690"/>
                  </a:lnTo>
                  <a:cubicBezTo>
                    <a:pt x="60" y="713"/>
                    <a:pt x="72" y="737"/>
                    <a:pt x="90" y="755"/>
                  </a:cubicBezTo>
                  <a:cubicBezTo>
                    <a:pt x="144" y="797"/>
                    <a:pt x="180" y="755"/>
                    <a:pt x="228" y="732"/>
                  </a:cubicBezTo>
                  <a:cubicBezTo>
                    <a:pt x="276" y="713"/>
                    <a:pt x="264" y="803"/>
                    <a:pt x="264" y="821"/>
                  </a:cubicBezTo>
                  <a:cubicBezTo>
                    <a:pt x="276" y="845"/>
                    <a:pt x="276" y="845"/>
                    <a:pt x="276" y="84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125"/>
            <p:cNvSpPr>
              <a:spLocks noChangeArrowheads="1"/>
            </p:cNvSpPr>
            <p:nvPr/>
          </p:nvSpPr>
          <p:spPr bwMode="auto">
            <a:xfrm>
              <a:off x="5612524" y="5842328"/>
              <a:ext cx="1561596" cy="1752208"/>
            </a:xfrm>
            <a:custGeom>
              <a:avLst/>
              <a:gdLst>
                <a:gd name="T0" fmla="*/ 965 w 2930"/>
                <a:gd name="T1" fmla="*/ 3109 h 3284"/>
                <a:gd name="T2" fmla="*/ 1007 w 2930"/>
                <a:gd name="T3" fmla="*/ 2702 h 3284"/>
                <a:gd name="T4" fmla="*/ 1103 w 2930"/>
                <a:gd name="T5" fmla="*/ 2421 h 3284"/>
                <a:gd name="T6" fmla="*/ 1312 w 2930"/>
                <a:gd name="T7" fmla="*/ 2325 h 3284"/>
                <a:gd name="T8" fmla="*/ 1564 w 2930"/>
                <a:gd name="T9" fmla="*/ 2061 h 3284"/>
                <a:gd name="T10" fmla="*/ 1701 w 2930"/>
                <a:gd name="T11" fmla="*/ 2025 h 3284"/>
                <a:gd name="T12" fmla="*/ 1779 w 2930"/>
                <a:gd name="T13" fmla="*/ 1935 h 3284"/>
                <a:gd name="T14" fmla="*/ 2078 w 2930"/>
                <a:gd name="T15" fmla="*/ 1851 h 3284"/>
                <a:gd name="T16" fmla="*/ 2372 w 2930"/>
                <a:gd name="T17" fmla="*/ 1779 h 3284"/>
                <a:gd name="T18" fmla="*/ 2540 w 2930"/>
                <a:gd name="T19" fmla="*/ 1845 h 3284"/>
                <a:gd name="T20" fmla="*/ 2648 w 2930"/>
                <a:gd name="T21" fmla="*/ 1773 h 3284"/>
                <a:gd name="T22" fmla="*/ 2708 w 2930"/>
                <a:gd name="T23" fmla="*/ 1911 h 3284"/>
                <a:gd name="T24" fmla="*/ 2899 w 2930"/>
                <a:gd name="T25" fmla="*/ 1821 h 3284"/>
                <a:gd name="T26" fmla="*/ 2660 w 2930"/>
                <a:gd name="T27" fmla="*/ 1492 h 3284"/>
                <a:gd name="T28" fmla="*/ 2384 w 2930"/>
                <a:gd name="T29" fmla="*/ 1408 h 3284"/>
                <a:gd name="T30" fmla="*/ 2636 w 2930"/>
                <a:gd name="T31" fmla="*/ 1156 h 3284"/>
                <a:gd name="T32" fmla="*/ 2666 w 2930"/>
                <a:gd name="T33" fmla="*/ 1108 h 3284"/>
                <a:gd name="T34" fmla="*/ 2450 w 2930"/>
                <a:gd name="T35" fmla="*/ 977 h 3284"/>
                <a:gd name="T36" fmla="*/ 2294 w 2930"/>
                <a:gd name="T37" fmla="*/ 940 h 3284"/>
                <a:gd name="T38" fmla="*/ 2168 w 2930"/>
                <a:gd name="T39" fmla="*/ 671 h 3284"/>
                <a:gd name="T40" fmla="*/ 2078 w 2930"/>
                <a:gd name="T41" fmla="*/ 347 h 3284"/>
                <a:gd name="T42" fmla="*/ 1833 w 2930"/>
                <a:gd name="T43" fmla="*/ 36 h 3284"/>
                <a:gd name="T44" fmla="*/ 1666 w 2930"/>
                <a:gd name="T45" fmla="*/ 191 h 3284"/>
                <a:gd name="T46" fmla="*/ 1444 w 2930"/>
                <a:gd name="T47" fmla="*/ 413 h 3284"/>
                <a:gd name="T48" fmla="*/ 1468 w 2930"/>
                <a:gd name="T49" fmla="*/ 239 h 3284"/>
                <a:gd name="T50" fmla="*/ 1031 w 2930"/>
                <a:gd name="T51" fmla="*/ 210 h 3284"/>
                <a:gd name="T52" fmla="*/ 761 w 2930"/>
                <a:gd name="T53" fmla="*/ 180 h 3284"/>
                <a:gd name="T54" fmla="*/ 611 w 2930"/>
                <a:gd name="T55" fmla="*/ 96 h 3284"/>
                <a:gd name="T56" fmla="*/ 408 w 2930"/>
                <a:gd name="T57" fmla="*/ 335 h 3284"/>
                <a:gd name="T58" fmla="*/ 12 w 2930"/>
                <a:gd name="T59" fmla="*/ 377 h 3284"/>
                <a:gd name="T60" fmla="*/ 60 w 2930"/>
                <a:gd name="T61" fmla="*/ 521 h 3284"/>
                <a:gd name="T62" fmla="*/ 180 w 2930"/>
                <a:gd name="T63" fmla="*/ 887 h 3284"/>
                <a:gd name="T64" fmla="*/ 150 w 2930"/>
                <a:gd name="T65" fmla="*/ 1150 h 3284"/>
                <a:gd name="T66" fmla="*/ 174 w 2930"/>
                <a:gd name="T67" fmla="*/ 1402 h 3284"/>
                <a:gd name="T68" fmla="*/ 270 w 2930"/>
                <a:gd name="T69" fmla="*/ 1731 h 3284"/>
                <a:gd name="T70" fmla="*/ 503 w 2930"/>
                <a:gd name="T71" fmla="*/ 1851 h 3284"/>
                <a:gd name="T72" fmla="*/ 467 w 2930"/>
                <a:gd name="T73" fmla="*/ 2055 h 3284"/>
                <a:gd name="T74" fmla="*/ 371 w 2930"/>
                <a:gd name="T75" fmla="*/ 2205 h 3284"/>
                <a:gd name="T76" fmla="*/ 186 w 2930"/>
                <a:gd name="T77" fmla="*/ 2498 h 3284"/>
                <a:gd name="T78" fmla="*/ 132 w 2930"/>
                <a:gd name="T79" fmla="*/ 2744 h 3284"/>
                <a:gd name="T80" fmla="*/ 479 w 2930"/>
                <a:gd name="T81" fmla="*/ 3079 h 3284"/>
                <a:gd name="T82" fmla="*/ 689 w 2930"/>
                <a:gd name="T83" fmla="*/ 3235 h 3284"/>
                <a:gd name="T84" fmla="*/ 2678 w 2930"/>
                <a:gd name="T85" fmla="*/ 1132 h 3284"/>
                <a:gd name="T86" fmla="*/ 2780 w 2930"/>
                <a:gd name="T87" fmla="*/ 1060 h 3284"/>
                <a:gd name="T88" fmla="*/ 2833 w 2930"/>
                <a:gd name="T89" fmla="*/ 1216 h 3284"/>
                <a:gd name="T90" fmla="*/ 2678 w 2930"/>
                <a:gd name="T91" fmla="*/ 1132 h 3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0" h="3284">
                  <a:moveTo>
                    <a:pt x="929" y="3193"/>
                  </a:moveTo>
                  <a:lnTo>
                    <a:pt x="929" y="3193"/>
                  </a:lnTo>
                  <a:cubicBezTo>
                    <a:pt x="947" y="3169"/>
                    <a:pt x="935" y="3133"/>
                    <a:pt x="965" y="3109"/>
                  </a:cubicBezTo>
                  <a:cubicBezTo>
                    <a:pt x="1019" y="3067"/>
                    <a:pt x="869" y="2924"/>
                    <a:pt x="899" y="2858"/>
                  </a:cubicBezTo>
                  <a:cubicBezTo>
                    <a:pt x="905" y="2822"/>
                    <a:pt x="941" y="2828"/>
                    <a:pt x="947" y="2804"/>
                  </a:cubicBezTo>
                  <a:cubicBezTo>
                    <a:pt x="959" y="2762"/>
                    <a:pt x="995" y="2750"/>
                    <a:pt x="1007" y="2702"/>
                  </a:cubicBezTo>
                  <a:cubicBezTo>
                    <a:pt x="1013" y="2654"/>
                    <a:pt x="989" y="2606"/>
                    <a:pt x="995" y="2564"/>
                  </a:cubicBezTo>
                  <a:cubicBezTo>
                    <a:pt x="1013" y="2535"/>
                    <a:pt x="983" y="2505"/>
                    <a:pt x="1031" y="2505"/>
                  </a:cubicBezTo>
                  <a:cubicBezTo>
                    <a:pt x="1085" y="2505"/>
                    <a:pt x="1061" y="2421"/>
                    <a:pt x="1103" y="2421"/>
                  </a:cubicBezTo>
                  <a:cubicBezTo>
                    <a:pt x="1139" y="2421"/>
                    <a:pt x="1186" y="2427"/>
                    <a:pt x="1169" y="2475"/>
                  </a:cubicBezTo>
                  <a:cubicBezTo>
                    <a:pt x="1162" y="2487"/>
                    <a:pt x="1157" y="2553"/>
                    <a:pt x="1181" y="2522"/>
                  </a:cubicBezTo>
                  <a:cubicBezTo>
                    <a:pt x="1234" y="2475"/>
                    <a:pt x="1246" y="2379"/>
                    <a:pt x="1312" y="2325"/>
                  </a:cubicBezTo>
                  <a:cubicBezTo>
                    <a:pt x="1330" y="2313"/>
                    <a:pt x="1438" y="2247"/>
                    <a:pt x="1420" y="2223"/>
                  </a:cubicBezTo>
                  <a:cubicBezTo>
                    <a:pt x="1330" y="2097"/>
                    <a:pt x="1396" y="2127"/>
                    <a:pt x="1474" y="2049"/>
                  </a:cubicBezTo>
                  <a:cubicBezTo>
                    <a:pt x="1528" y="2001"/>
                    <a:pt x="1522" y="2049"/>
                    <a:pt x="1564" y="2061"/>
                  </a:cubicBezTo>
                  <a:cubicBezTo>
                    <a:pt x="1588" y="2073"/>
                    <a:pt x="1654" y="2055"/>
                    <a:pt x="1678" y="2049"/>
                  </a:cubicBezTo>
                  <a:cubicBezTo>
                    <a:pt x="1701" y="2025"/>
                    <a:pt x="1701" y="2025"/>
                    <a:pt x="1701" y="2025"/>
                  </a:cubicBezTo>
                  <a:lnTo>
                    <a:pt x="1701" y="2025"/>
                  </a:lnTo>
                  <a:cubicBezTo>
                    <a:pt x="1654" y="1977"/>
                    <a:pt x="1654" y="1977"/>
                    <a:pt x="1654" y="1977"/>
                  </a:cubicBezTo>
                  <a:cubicBezTo>
                    <a:pt x="1654" y="1941"/>
                    <a:pt x="1666" y="1893"/>
                    <a:pt x="1713" y="1893"/>
                  </a:cubicBezTo>
                  <a:cubicBezTo>
                    <a:pt x="1737" y="1893"/>
                    <a:pt x="1749" y="1947"/>
                    <a:pt x="1779" y="1935"/>
                  </a:cubicBezTo>
                  <a:cubicBezTo>
                    <a:pt x="1809" y="1923"/>
                    <a:pt x="1809" y="1887"/>
                    <a:pt x="1839" y="1869"/>
                  </a:cubicBezTo>
                  <a:cubicBezTo>
                    <a:pt x="1875" y="1845"/>
                    <a:pt x="1905" y="1875"/>
                    <a:pt x="1947" y="1887"/>
                  </a:cubicBezTo>
                  <a:cubicBezTo>
                    <a:pt x="1965" y="1887"/>
                    <a:pt x="2066" y="1863"/>
                    <a:pt x="2078" y="1851"/>
                  </a:cubicBezTo>
                  <a:cubicBezTo>
                    <a:pt x="2156" y="1923"/>
                    <a:pt x="2156" y="1923"/>
                    <a:pt x="2156" y="1923"/>
                  </a:cubicBezTo>
                  <a:cubicBezTo>
                    <a:pt x="2300" y="1726"/>
                    <a:pt x="2300" y="1726"/>
                    <a:pt x="2300" y="1726"/>
                  </a:cubicBezTo>
                  <a:cubicBezTo>
                    <a:pt x="2354" y="1726"/>
                    <a:pt x="2372" y="1726"/>
                    <a:pt x="2372" y="1779"/>
                  </a:cubicBezTo>
                  <a:cubicBezTo>
                    <a:pt x="2372" y="1803"/>
                    <a:pt x="2360" y="1857"/>
                    <a:pt x="2378" y="1875"/>
                  </a:cubicBezTo>
                  <a:cubicBezTo>
                    <a:pt x="2390" y="1887"/>
                    <a:pt x="2444" y="1851"/>
                    <a:pt x="2462" y="1851"/>
                  </a:cubicBezTo>
                  <a:cubicBezTo>
                    <a:pt x="2492" y="1851"/>
                    <a:pt x="2534" y="1899"/>
                    <a:pt x="2540" y="1845"/>
                  </a:cubicBezTo>
                  <a:cubicBezTo>
                    <a:pt x="2540" y="1833"/>
                    <a:pt x="2540" y="1810"/>
                    <a:pt x="2540" y="1791"/>
                  </a:cubicBezTo>
                  <a:cubicBezTo>
                    <a:pt x="2534" y="1773"/>
                    <a:pt x="2546" y="1762"/>
                    <a:pt x="2546" y="1744"/>
                  </a:cubicBezTo>
                  <a:cubicBezTo>
                    <a:pt x="2564" y="1738"/>
                    <a:pt x="2630" y="1768"/>
                    <a:pt x="2648" y="1773"/>
                  </a:cubicBezTo>
                  <a:cubicBezTo>
                    <a:pt x="2672" y="1779"/>
                    <a:pt x="2720" y="1786"/>
                    <a:pt x="2738" y="1797"/>
                  </a:cubicBezTo>
                  <a:cubicBezTo>
                    <a:pt x="2738" y="1827"/>
                    <a:pt x="2714" y="1863"/>
                    <a:pt x="2714" y="1893"/>
                  </a:cubicBezTo>
                  <a:cubicBezTo>
                    <a:pt x="2708" y="1911"/>
                    <a:pt x="2708" y="1911"/>
                    <a:pt x="2708" y="1911"/>
                  </a:cubicBezTo>
                  <a:lnTo>
                    <a:pt x="2708" y="1911"/>
                  </a:lnTo>
                  <a:cubicBezTo>
                    <a:pt x="2732" y="1917"/>
                    <a:pt x="2756" y="1893"/>
                    <a:pt x="2780" y="1881"/>
                  </a:cubicBezTo>
                  <a:cubicBezTo>
                    <a:pt x="2828" y="1869"/>
                    <a:pt x="2870" y="1857"/>
                    <a:pt x="2899" y="1821"/>
                  </a:cubicBezTo>
                  <a:cubicBezTo>
                    <a:pt x="2911" y="1803"/>
                    <a:pt x="2929" y="1762"/>
                    <a:pt x="2929" y="1744"/>
                  </a:cubicBezTo>
                  <a:cubicBezTo>
                    <a:pt x="2929" y="1690"/>
                    <a:pt x="2851" y="1690"/>
                    <a:pt x="2822" y="1654"/>
                  </a:cubicBezTo>
                  <a:cubicBezTo>
                    <a:pt x="2768" y="1600"/>
                    <a:pt x="2726" y="1540"/>
                    <a:pt x="2660" y="1492"/>
                  </a:cubicBezTo>
                  <a:cubicBezTo>
                    <a:pt x="2606" y="1444"/>
                    <a:pt x="2588" y="1444"/>
                    <a:pt x="2516" y="1456"/>
                  </a:cubicBezTo>
                  <a:cubicBezTo>
                    <a:pt x="2480" y="1462"/>
                    <a:pt x="2420" y="1486"/>
                    <a:pt x="2390" y="1456"/>
                  </a:cubicBezTo>
                  <a:cubicBezTo>
                    <a:pt x="2378" y="1438"/>
                    <a:pt x="2378" y="1426"/>
                    <a:pt x="2384" y="1408"/>
                  </a:cubicBezTo>
                  <a:cubicBezTo>
                    <a:pt x="2396" y="1378"/>
                    <a:pt x="2432" y="1390"/>
                    <a:pt x="2444" y="1366"/>
                  </a:cubicBezTo>
                  <a:cubicBezTo>
                    <a:pt x="2462" y="1336"/>
                    <a:pt x="2468" y="1258"/>
                    <a:pt x="2498" y="1240"/>
                  </a:cubicBezTo>
                  <a:cubicBezTo>
                    <a:pt x="2636" y="1156"/>
                    <a:pt x="2636" y="1156"/>
                    <a:pt x="2636" y="1156"/>
                  </a:cubicBezTo>
                  <a:cubicBezTo>
                    <a:pt x="2678" y="1132"/>
                    <a:pt x="2678" y="1132"/>
                    <a:pt x="2678" y="1132"/>
                  </a:cubicBezTo>
                  <a:lnTo>
                    <a:pt x="2678" y="1132"/>
                  </a:lnTo>
                  <a:cubicBezTo>
                    <a:pt x="2666" y="1108"/>
                    <a:pt x="2666" y="1108"/>
                    <a:pt x="2666" y="1108"/>
                  </a:cubicBezTo>
                  <a:cubicBezTo>
                    <a:pt x="2666" y="1090"/>
                    <a:pt x="2678" y="1000"/>
                    <a:pt x="2630" y="1019"/>
                  </a:cubicBezTo>
                  <a:cubicBezTo>
                    <a:pt x="2582" y="1042"/>
                    <a:pt x="2546" y="1084"/>
                    <a:pt x="2492" y="1042"/>
                  </a:cubicBezTo>
                  <a:cubicBezTo>
                    <a:pt x="2474" y="1024"/>
                    <a:pt x="2462" y="1000"/>
                    <a:pt x="2450" y="977"/>
                  </a:cubicBezTo>
                  <a:lnTo>
                    <a:pt x="2450" y="977"/>
                  </a:lnTo>
                  <a:cubicBezTo>
                    <a:pt x="2342" y="977"/>
                    <a:pt x="2342" y="977"/>
                    <a:pt x="2342" y="977"/>
                  </a:cubicBezTo>
                  <a:cubicBezTo>
                    <a:pt x="2324" y="964"/>
                    <a:pt x="2324" y="947"/>
                    <a:pt x="2294" y="940"/>
                  </a:cubicBezTo>
                  <a:cubicBezTo>
                    <a:pt x="2270" y="935"/>
                    <a:pt x="2264" y="905"/>
                    <a:pt x="2258" y="887"/>
                  </a:cubicBezTo>
                  <a:cubicBezTo>
                    <a:pt x="2192" y="761"/>
                    <a:pt x="2192" y="761"/>
                    <a:pt x="2192" y="761"/>
                  </a:cubicBezTo>
                  <a:cubicBezTo>
                    <a:pt x="2174" y="725"/>
                    <a:pt x="2180" y="707"/>
                    <a:pt x="2168" y="671"/>
                  </a:cubicBezTo>
                  <a:cubicBezTo>
                    <a:pt x="2168" y="659"/>
                    <a:pt x="2150" y="635"/>
                    <a:pt x="2144" y="623"/>
                  </a:cubicBezTo>
                  <a:cubicBezTo>
                    <a:pt x="2126" y="605"/>
                    <a:pt x="2126" y="575"/>
                    <a:pt x="2132" y="551"/>
                  </a:cubicBezTo>
                  <a:cubicBezTo>
                    <a:pt x="2096" y="473"/>
                    <a:pt x="2078" y="431"/>
                    <a:pt x="2078" y="347"/>
                  </a:cubicBezTo>
                  <a:cubicBezTo>
                    <a:pt x="2072" y="281"/>
                    <a:pt x="1989" y="245"/>
                    <a:pt x="1983" y="186"/>
                  </a:cubicBezTo>
                  <a:cubicBezTo>
                    <a:pt x="1983" y="144"/>
                    <a:pt x="2024" y="126"/>
                    <a:pt x="1976" y="96"/>
                  </a:cubicBezTo>
                  <a:cubicBezTo>
                    <a:pt x="1947" y="78"/>
                    <a:pt x="1839" y="54"/>
                    <a:pt x="1833" y="36"/>
                  </a:cubicBezTo>
                  <a:cubicBezTo>
                    <a:pt x="1809" y="0"/>
                    <a:pt x="1791" y="48"/>
                    <a:pt x="1773" y="66"/>
                  </a:cubicBezTo>
                  <a:cubicBezTo>
                    <a:pt x="1755" y="78"/>
                    <a:pt x="1749" y="138"/>
                    <a:pt x="1731" y="132"/>
                  </a:cubicBezTo>
                  <a:cubicBezTo>
                    <a:pt x="1666" y="120"/>
                    <a:pt x="1684" y="132"/>
                    <a:pt x="1666" y="191"/>
                  </a:cubicBezTo>
                  <a:cubicBezTo>
                    <a:pt x="1654" y="239"/>
                    <a:pt x="1600" y="275"/>
                    <a:pt x="1600" y="305"/>
                  </a:cubicBezTo>
                  <a:cubicBezTo>
                    <a:pt x="1594" y="347"/>
                    <a:pt x="1582" y="359"/>
                    <a:pt x="1594" y="401"/>
                  </a:cubicBezTo>
                  <a:cubicBezTo>
                    <a:pt x="1600" y="407"/>
                    <a:pt x="1474" y="461"/>
                    <a:pt x="1444" y="413"/>
                  </a:cubicBezTo>
                  <a:cubicBezTo>
                    <a:pt x="1438" y="395"/>
                    <a:pt x="1384" y="371"/>
                    <a:pt x="1396" y="359"/>
                  </a:cubicBezTo>
                  <a:cubicBezTo>
                    <a:pt x="1420" y="341"/>
                    <a:pt x="1462" y="347"/>
                    <a:pt x="1486" y="323"/>
                  </a:cubicBezTo>
                  <a:cubicBezTo>
                    <a:pt x="1498" y="311"/>
                    <a:pt x="1468" y="257"/>
                    <a:pt x="1468" y="239"/>
                  </a:cubicBezTo>
                  <a:cubicBezTo>
                    <a:pt x="1444" y="233"/>
                    <a:pt x="1348" y="281"/>
                    <a:pt x="1312" y="281"/>
                  </a:cubicBezTo>
                  <a:cubicBezTo>
                    <a:pt x="1228" y="317"/>
                    <a:pt x="1199" y="323"/>
                    <a:pt x="1157" y="239"/>
                  </a:cubicBezTo>
                  <a:cubicBezTo>
                    <a:pt x="1139" y="191"/>
                    <a:pt x="1073" y="156"/>
                    <a:pt x="1031" y="210"/>
                  </a:cubicBezTo>
                  <a:cubicBezTo>
                    <a:pt x="995" y="257"/>
                    <a:pt x="941" y="186"/>
                    <a:pt x="959" y="252"/>
                  </a:cubicBezTo>
                  <a:cubicBezTo>
                    <a:pt x="971" y="317"/>
                    <a:pt x="893" y="317"/>
                    <a:pt x="845" y="311"/>
                  </a:cubicBezTo>
                  <a:cubicBezTo>
                    <a:pt x="755" y="293"/>
                    <a:pt x="791" y="245"/>
                    <a:pt x="761" y="180"/>
                  </a:cubicBezTo>
                  <a:cubicBezTo>
                    <a:pt x="755" y="168"/>
                    <a:pt x="737" y="156"/>
                    <a:pt x="731" y="144"/>
                  </a:cubicBezTo>
                  <a:cubicBezTo>
                    <a:pt x="725" y="126"/>
                    <a:pt x="725" y="108"/>
                    <a:pt x="713" y="90"/>
                  </a:cubicBezTo>
                  <a:cubicBezTo>
                    <a:pt x="689" y="48"/>
                    <a:pt x="647" y="84"/>
                    <a:pt x="611" y="96"/>
                  </a:cubicBezTo>
                  <a:cubicBezTo>
                    <a:pt x="587" y="102"/>
                    <a:pt x="569" y="84"/>
                    <a:pt x="545" y="84"/>
                  </a:cubicBezTo>
                  <a:cubicBezTo>
                    <a:pt x="431" y="126"/>
                    <a:pt x="515" y="156"/>
                    <a:pt x="533" y="215"/>
                  </a:cubicBezTo>
                  <a:cubicBezTo>
                    <a:pt x="545" y="281"/>
                    <a:pt x="461" y="317"/>
                    <a:pt x="408" y="335"/>
                  </a:cubicBezTo>
                  <a:cubicBezTo>
                    <a:pt x="354" y="347"/>
                    <a:pt x="329" y="293"/>
                    <a:pt x="270" y="299"/>
                  </a:cubicBezTo>
                  <a:cubicBezTo>
                    <a:pt x="234" y="305"/>
                    <a:pt x="198" y="323"/>
                    <a:pt x="156" y="335"/>
                  </a:cubicBezTo>
                  <a:cubicBezTo>
                    <a:pt x="114" y="347"/>
                    <a:pt x="48" y="359"/>
                    <a:pt x="12" y="377"/>
                  </a:cubicBezTo>
                  <a:lnTo>
                    <a:pt x="12" y="377"/>
                  </a:lnTo>
                  <a:cubicBezTo>
                    <a:pt x="6" y="401"/>
                    <a:pt x="0" y="407"/>
                    <a:pt x="12" y="431"/>
                  </a:cubicBezTo>
                  <a:cubicBezTo>
                    <a:pt x="24" y="461"/>
                    <a:pt x="42" y="491"/>
                    <a:pt x="60" y="521"/>
                  </a:cubicBezTo>
                  <a:cubicBezTo>
                    <a:pt x="78" y="569"/>
                    <a:pt x="78" y="623"/>
                    <a:pt x="126" y="653"/>
                  </a:cubicBezTo>
                  <a:cubicBezTo>
                    <a:pt x="186" y="695"/>
                    <a:pt x="192" y="725"/>
                    <a:pt x="168" y="797"/>
                  </a:cubicBezTo>
                  <a:cubicBezTo>
                    <a:pt x="174" y="827"/>
                    <a:pt x="168" y="857"/>
                    <a:pt x="180" y="887"/>
                  </a:cubicBezTo>
                  <a:cubicBezTo>
                    <a:pt x="198" y="929"/>
                    <a:pt x="252" y="977"/>
                    <a:pt x="216" y="1030"/>
                  </a:cubicBezTo>
                  <a:cubicBezTo>
                    <a:pt x="198" y="1060"/>
                    <a:pt x="138" y="1060"/>
                    <a:pt x="126" y="1084"/>
                  </a:cubicBezTo>
                  <a:cubicBezTo>
                    <a:pt x="108" y="1114"/>
                    <a:pt x="144" y="1126"/>
                    <a:pt x="150" y="1150"/>
                  </a:cubicBezTo>
                  <a:cubicBezTo>
                    <a:pt x="162" y="1168"/>
                    <a:pt x="150" y="1186"/>
                    <a:pt x="150" y="1204"/>
                  </a:cubicBezTo>
                  <a:cubicBezTo>
                    <a:pt x="150" y="1234"/>
                    <a:pt x="180" y="1246"/>
                    <a:pt x="180" y="1282"/>
                  </a:cubicBezTo>
                  <a:cubicBezTo>
                    <a:pt x="180" y="1324"/>
                    <a:pt x="180" y="1360"/>
                    <a:pt x="174" y="1402"/>
                  </a:cubicBezTo>
                  <a:cubicBezTo>
                    <a:pt x="156" y="1438"/>
                    <a:pt x="132" y="1456"/>
                    <a:pt x="138" y="1504"/>
                  </a:cubicBezTo>
                  <a:cubicBezTo>
                    <a:pt x="144" y="1582"/>
                    <a:pt x="222" y="1606"/>
                    <a:pt x="246" y="1672"/>
                  </a:cubicBezTo>
                  <a:cubicBezTo>
                    <a:pt x="252" y="1690"/>
                    <a:pt x="270" y="1714"/>
                    <a:pt x="270" y="1731"/>
                  </a:cubicBezTo>
                  <a:cubicBezTo>
                    <a:pt x="276" y="1773"/>
                    <a:pt x="270" y="1839"/>
                    <a:pt x="329" y="1803"/>
                  </a:cubicBezTo>
                  <a:cubicBezTo>
                    <a:pt x="384" y="1773"/>
                    <a:pt x="366" y="1815"/>
                    <a:pt x="402" y="1821"/>
                  </a:cubicBezTo>
                  <a:cubicBezTo>
                    <a:pt x="431" y="1833"/>
                    <a:pt x="509" y="1791"/>
                    <a:pt x="503" y="1851"/>
                  </a:cubicBezTo>
                  <a:cubicBezTo>
                    <a:pt x="503" y="1869"/>
                    <a:pt x="473" y="1887"/>
                    <a:pt x="485" y="1905"/>
                  </a:cubicBezTo>
                  <a:cubicBezTo>
                    <a:pt x="491" y="1929"/>
                    <a:pt x="503" y="1947"/>
                    <a:pt x="497" y="1971"/>
                  </a:cubicBezTo>
                  <a:cubicBezTo>
                    <a:pt x="467" y="1995"/>
                    <a:pt x="485" y="2043"/>
                    <a:pt x="467" y="2055"/>
                  </a:cubicBezTo>
                  <a:cubicBezTo>
                    <a:pt x="443" y="2067"/>
                    <a:pt x="431" y="2067"/>
                    <a:pt x="419" y="2097"/>
                  </a:cubicBezTo>
                  <a:cubicBezTo>
                    <a:pt x="413" y="2121"/>
                    <a:pt x="437" y="2145"/>
                    <a:pt x="408" y="2163"/>
                  </a:cubicBezTo>
                  <a:cubicBezTo>
                    <a:pt x="384" y="2181"/>
                    <a:pt x="384" y="2169"/>
                    <a:pt x="371" y="2205"/>
                  </a:cubicBezTo>
                  <a:cubicBezTo>
                    <a:pt x="360" y="2259"/>
                    <a:pt x="354" y="2283"/>
                    <a:pt x="288" y="2265"/>
                  </a:cubicBezTo>
                  <a:cubicBezTo>
                    <a:pt x="258" y="2259"/>
                    <a:pt x="156" y="2313"/>
                    <a:pt x="138" y="2343"/>
                  </a:cubicBezTo>
                  <a:cubicBezTo>
                    <a:pt x="102" y="2391"/>
                    <a:pt x="228" y="2415"/>
                    <a:pt x="186" y="2498"/>
                  </a:cubicBezTo>
                  <a:cubicBezTo>
                    <a:pt x="174" y="2522"/>
                    <a:pt x="162" y="2558"/>
                    <a:pt x="126" y="2564"/>
                  </a:cubicBezTo>
                  <a:cubicBezTo>
                    <a:pt x="54" y="2582"/>
                    <a:pt x="90" y="2600"/>
                    <a:pt x="96" y="2654"/>
                  </a:cubicBezTo>
                  <a:cubicBezTo>
                    <a:pt x="96" y="2684"/>
                    <a:pt x="132" y="2708"/>
                    <a:pt x="132" y="2744"/>
                  </a:cubicBezTo>
                  <a:cubicBezTo>
                    <a:pt x="126" y="2816"/>
                    <a:pt x="138" y="2858"/>
                    <a:pt x="198" y="2894"/>
                  </a:cubicBezTo>
                  <a:cubicBezTo>
                    <a:pt x="395" y="3025"/>
                    <a:pt x="395" y="3025"/>
                    <a:pt x="395" y="3025"/>
                  </a:cubicBezTo>
                  <a:cubicBezTo>
                    <a:pt x="419" y="3037"/>
                    <a:pt x="461" y="3055"/>
                    <a:pt x="479" y="3079"/>
                  </a:cubicBezTo>
                  <a:cubicBezTo>
                    <a:pt x="509" y="3133"/>
                    <a:pt x="497" y="3157"/>
                    <a:pt x="551" y="3193"/>
                  </a:cubicBezTo>
                  <a:cubicBezTo>
                    <a:pt x="581" y="3217"/>
                    <a:pt x="581" y="3259"/>
                    <a:pt x="617" y="3271"/>
                  </a:cubicBezTo>
                  <a:cubicBezTo>
                    <a:pt x="647" y="3283"/>
                    <a:pt x="671" y="3259"/>
                    <a:pt x="689" y="3235"/>
                  </a:cubicBezTo>
                  <a:cubicBezTo>
                    <a:pt x="719" y="3205"/>
                    <a:pt x="779" y="3187"/>
                    <a:pt x="821" y="3187"/>
                  </a:cubicBezTo>
                  <a:cubicBezTo>
                    <a:pt x="863" y="3193"/>
                    <a:pt x="887" y="3211"/>
                    <a:pt x="929" y="3193"/>
                  </a:cubicBezTo>
                  <a:close/>
                  <a:moveTo>
                    <a:pt x="2678" y="1132"/>
                  </a:moveTo>
                  <a:lnTo>
                    <a:pt x="2678" y="1132"/>
                  </a:lnTo>
                  <a:lnTo>
                    <a:pt x="2678" y="1132"/>
                  </a:lnTo>
                  <a:cubicBezTo>
                    <a:pt x="2780" y="1060"/>
                    <a:pt x="2780" y="1060"/>
                    <a:pt x="2780" y="1060"/>
                  </a:cubicBezTo>
                  <a:cubicBezTo>
                    <a:pt x="2833" y="1132"/>
                    <a:pt x="2833" y="1132"/>
                    <a:pt x="2833" y="1132"/>
                  </a:cubicBezTo>
                  <a:cubicBezTo>
                    <a:pt x="2833" y="1216"/>
                    <a:pt x="2833" y="1216"/>
                    <a:pt x="2833" y="1216"/>
                  </a:cubicBezTo>
                  <a:lnTo>
                    <a:pt x="2833" y="1216"/>
                  </a:lnTo>
                  <a:cubicBezTo>
                    <a:pt x="2762" y="1144"/>
                    <a:pt x="2762" y="1144"/>
                    <a:pt x="2762" y="1144"/>
                  </a:cubicBezTo>
                  <a:cubicBezTo>
                    <a:pt x="2762" y="1144"/>
                    <a:pt x="2762" y="1138"/>
                    <a:pt x="2756" y="1138"/>
                  </a:cubicBezTo>
                  <a:lnTo>
                    <a:pt x="2678" y="1132"/>
                  </a:ln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 name="Freeform 126"/>
            <p:cNvSpPr>
              <a:spLocks noChangeArrowheads="1"/>
            </p:cNvSpPr>
            <p:nvPr/>
          </p:nvSpPr>
          <p:spPr bwMode="auto">
            <a:xfrm>
              <a:off x="7818515" y="5023849"/>
              <a:ext cx="2043715" cy="2246118"/>
            </a:xfrm>
            <a:custGeom>
              <a:avLst/>
              <a:gdLst>
                <a:gd name="T0" fmla="*/ 1408 w 3830"/>
                <a:gd name="T1" fmla="*/ 2553 h 4213"/>
                <a:gd name="T2" fmla="*/ 1690 w 3830"/>
                <a:gd name="T3" fmla="*/ 2756 h 4213"/>
                <a:gd name="T4" fmla="*/ 1492 w 3830"/>
                <a:gd name="T5" fmla="*/ 3140 h 4213"/>
                <a:gd name="T6" fmla="*/ 1966 w 3830"/>
                <a:gd name="T7" fmla="*/ 3385 h 4213"/>
                <a:gd name="T8" fmla="*/ 1971 w 3830"/>
                <a:gd name="T9" fmla="*/ 3835 h 4213"/>
                <a:gd name="T10" fmla="*/ 2133 w 3830"/>
                <a:gd name="T11" fmla="*/ 3985 h 4213"/>
                <a:gd name="T12" fmla="*/ 2547 w 3830"/>
                <a:gd name="T13" fmla="*/ 4045 h 4213"/>
                <a:gd name="T14" fmla="*/ 2912 w 3830"/>
                <a:gd name="T15" fmla="*/ 4063 h 4213"/>
                <a:gd name="T16" fmla="*/ 3086 w 3830"/>
                <a:gd name="T17" fmla="*/ 3691 h 4213"/>
                <a:gd name="T18" fmla="*/ 3194 w 3830"/>
                <a:gd name="T19" fmla="*/ 3475 h 4213"/>
                <a:gd name="T20" fmla="*/ 2966 w 3830"/>
                <a:gd name="T21" fmla="*/ 3086 h 4213"/>
                <a:gd name="T22" fmla="*/ 3086 w 3830"/>
                <a:gd name="T23" fmla="*/ 2511 h 4213"/>
                <a:gd name="T24" fmla="*/ 3110 w 3830"/>
                <a:gd name="T25" fmla="*/ 1893 h 4213"/>
                <a:gd name="T26" fmla="*/ 3206 w 3830"/>
                <a:gd name="T27" fmla="*/ 1636 h 4213"/>
                <a:gd name="T28" fmla="*/ 3685 w 3830"/>
                <a:gd name="T29" fmla="*/ 1042 h 4213"/>
                <a:gd name="T30" fmla="*/ 3697 w 3830"/>
                <a:gd name="T31" fmla="*/ 563 h 4213"/>
                <a:gd name="T32" fmla="*/ 3458 w 3830"/>
                <a:gd name="T33" fmla="*/ 419 h 4213"/>
                <a:gd name="T34" fmla="*/ 3314 w 3830"/>
                <a:gd name="T35" fmla="*/ 215 h 4213"/>
                <a:gd name="T36" fmla="*/ 2948 w 3830"/>
                <a:gd name="T37" fmla="*/ 275 h 4213"/>
                <a:gd name="T38" fmla="*/ 2834 w 3830"/>
                <a:gd name="T39" fmla="*/ 197 h 4213"/>
                <a:gd name="T40" fmla="*/ 2781 w 3830"/>
                <a:gd name="T41" fmla="*/ 156 h 4213"/>
                <a:gd name="T42" fmla="*/ 2583 w 3830"/>
                <a:gd name="T43" fmla="*/ 347 h 4213"/>
                <a:gd name="T44" fmla="*/ 2421 w 3830"/>
                <a:gd name="T45" fmla="*/ 102 h 4213"/>
                <a:gd name="T46" fmla="*/ 2223 w 3830"/>
                <a:gd name="T47" fmla="*/ 18 h 4213"/>
                <a:gd name="T48" fmla="*/ 2229 w 3830"/>
                <a:gd name="T49" fmla="*/ 191 h 4213"/>
                <a:gd name="T50" fmla="*/ 1995 w 3830"/>
                <a:gd name="T51" fmla="*/ 359 h 4213"/>
                <a:gd name="T52" fmla="*/ 1600 w 3830"/>
                <a:gd name="T53" fmla="*/ 221 h 4213"/>
                <a:gd name="T54" fmla="*/ 1258 w 3830"/>
                <a:gd name="T55" fmla="*/ 263 h 4213"/>
                <a:gd name="T56" fmla="*/ 959 w 3830"/>
                <a:gd name="T57" fmla="*/ 251 h 4213"/>
                <a:gd name="T58" fmla="*/ 1061 w 3830"/>
                <a:gd name="T59" fmla="*/ 461 h 4213"/>
                <a:gd name="T60" fmla="*/ 851 w 3830"/>
                <a:gd name="T61" fmla="*/ 713 h 4213"/>
                <a:gd name="T62" fmla="*/ 671 w 3830"/>
                <a:gd name="T63" fmla="*/ 977 h 4213"/>
                <a:gd name="T64" fmla="*/ 773 w 3830"/>
                <a:gd name="T65" fmla="*/ 1168 h 4213"/>
                <a:gd name="T66" fmla="*/ 731 w 3830"/>
                <a:gd name="T67" fmla="*/ 1444 h 4213"/>
                <a:gd name="T68" fmla="*/ 659 w 3830"/>
                <a:gd name="T69" fmla="*/ 1630 h 4213"/>
                <a:gd name="T70" fmla="*/ 312 w 3830"/>
                <a:gd name="T71" fmla="*/ 1839 h 4213"/>
                <a:gd name="T72" fmla="*/ 0 w 3830"/>
                <a:gd name="T73" fmla="*/ 1863 h 4213"/>
                <a:gd name="T74" fmla="*/ 773 w 3830"/>
                <a:gd name="T75" fmla="*/ 2049 h 4213"/>
                <a:gd name="T76" fmla="*/ 2367 w 3830"/>
                <a:gd name="T77" fmla="*/ 1803 h 4213"/>
                <a:gd name="T78" fmla="*/ 2163 w 3830"/>
                <a:gd name="T79" fmla="*/ 1731 h 4213"/>
                <a:gd name="T80" fmla="*/ 1894 w 3830"/>
                <a:gd name="T81" fmla="*/ 1696 h 4213"/>
                <a:gd name="T82" fmla="*/ 1828 w 3830"/>
                <a:gd name="T83" fmla="*/ 1432 h 4213"/>
                <a:gd name="T84" fmla="*/ 1732 w 3830"/>
                <a:gd name="T85" fmla="*/ 1120 h 4213"/>
                <a:gd name="T86" fmla="*/ 1894 w 3830"/>
                <a:gd name="T87" fmla="*/ 923 h 4213"/>
                <a:gd name="T88" fmla="*/ 2373 w 3830"/>
                <a:gd name="T89" fmla="*/ 845 h 4213"/>
                <a:gd name="T90" fmla="*/ 2781 w 3830"/>
                <a:gd name="T91" fmla="*/ 671 h 4213"/>
                <a:gd name="T92" fmla="*/ 3170 w 3830"/>
                <a:gd name="T93" fmla="*/ 437 h 4213"/>
                <a:gd name="T94" fmla="*/ 3482 w 3830"/>
                <a:gd name="T95" fmla="*/ 485 h 4213"/>
                <a:gd name="T96" fmla="*/ 3572 w 3830"/>
                <a:gd name="T97" fmla="*/ 593 h 4213"/>
                <a:gd name="T98" fmla="*/ 3464 w 3830"/>
                <a:gd name="T99" fmla="*/ 671 h 4213"/>
                <a:gd name="T100" fmla="*/ 3398 w 3830"/>
                <a:gd name="T101" fmla="*/ 791 h 4213"/>
                <a:gd name="T102" fmla="*/ 3260 w 3830"/>
                <a:gd name="T103" fmla="*/ 881 h 4213"/>
                <a:gd name="T104" fmla="*/ 3086 w 3830"/>
                <a:gd name="T105" fmla="*/ 869 h 4213"/>
                <a:gd name="T106" fmla="*/ 3062 w 3830"/>
                <a:gd name="T107" fmla="*/ 1156 h 4213"/>
                <a:gd name="T108" fmla="*/ 3032 w 3830"/>
                <a:gd name="T109" fmla="*/ 1390 h 4213"/>
                <a:gd name="T110" fmla="*/ 2966 w 3830"/>
                <a:gd name="T111" fmla="*/ 1630 h 4213"/>
                <a:gd name="T112" fmla="*/ 2403 w 3830"/>
                <a:gd name="T113" fmla="*/ 1827 h 4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30" h="4213">
                  <a:moveTo>
                    <a:pt x="905" y="2295"/>
                  </a:moveTo>
                  <a:lnTo>
                    <a:pt x="905" y="2295"/>
                  </a:lnTo>
                  <a:cubicBezTo>
                    <a:pt x="1025" y="2349"/>
                    <a:pt x="1085" y="2516"/>
                    <a:pt x="1192" y="2570"/>
                  </a:cubicBezTo>
                  <a:cubicBezTo>
                    <a:pt x="1246" y="2594"/>
                    <a:pt x="1348" y="2564"/>
                    <a:pt x="1408" y="2553"/>
                  </a:cubicBezTo>
                  <a:cubicBezTo>
                    <a:pt x="1492" y="2540"/>
                    <a:pt x="1558" y="2576"/>
                    <a:pt x="1636" y="2588"/>
                  </a:cubicBezTo>
                  <a:cubicBezTo>
                    <a:pt x="1654" y="2588"/>
                    <a:pt x="1714" y="2588"/>
                    <a:pt x="1720" y="2600"/>
                  </a:cubicBezTo>
                  <a:lnTo>
                    <a:pt x="1720" y="2600"/>
                  </a:lnTo>
                  <a:cubicBezTo>
                    <a:pt x="1720" y="2654"/>
                    <a:pt x="1678" y="2690"/>
                    <a:pt x="1690" y="2756"/>
                  </a:cubicBezTo>
                  <a:cubicBezTo>
                    <a:pt x="1696" y="2798"/>
                    <a:pt x="1720" y="2834"/>
                    <a:pt x="1720" y="2882"/>
                  </a:cubicBezTo>
                  <a:cubicBezTo>
                    <a:pt x="1720" y="2948"/>
                    <a:pt x="1690" y="3014"/>
                    <a:pt x="1630" y="3056"/>
                  </a:cubicBezTo>
                  <a:cubicBezTo>
                    <a:pt x="1606" y="3074"/>
                    <a:pt x="1582" y="3092"/>
                    <a:pt x="1552" y="3104"/>
                  </a:cubicBezTo>
                  <a:cubicBezTo>
                    <a:pt x="1540" y="3110"/>
                    <a:pt x="1492" y="3134"/>
                    <a:pt x="1492" y="3140"/>
                  </a:cubicBezTo>
                  <a:cubicBezTo>
                    <a:pt x="1522" y="3170"/>
                    <a:pt x="1570" y="3176"/>
                    <a:pt x="1600" y="3206"/>
                  </a:cubicBezTo>
                  <a:cubicBezTo>
                    <a:pt x="1654" y="3260"/>
                    <a:pt x="1702" y="3182"/>
                    <a:pt x="1750" y="3176"/>
                  </a:cubicBezTo>
                  <a:cubicBezTo>
                    <a:pt x="1804" y="3164"/>
                    <a:pt x="1852" y="3188"/>
                    <a:pt x="1887" y="3224"/>
                  </a:cubicBezTo>
                  <a:cubicBezTo>
                    <a:pt x="1935" y="3254"/>
                    <a:pt x="1948" y="3337"/>
                    <a:pt x="1966" y="3385"/>
                  </a:cubicBezTo>
                  <a:cubicBezTo>
                    <a:pt x="1977" y="3433"/>
                    <a:pt x="1942" y="3457"/>
                    <a:pt x="1948" y="3499"/>
                  </a:cubicBezTo>
                  <a:cubicBezTo>
                    <a:pt x="1948" y="3535"/>
                    <a:pt x="1948" y="3571"/>
                    <a:pt x="1948" y="3607"/>
                  </a:cubicBezTo>
                  <a:cubicBezTo>
                    <a:pt x="1935" y="3655"/>
                    <a:pt x="1894" y="3673"/>
                    <a:pt x="1906" y="3727"/>
                  </a:cubicBezTo>
                  <a:cubicBezTo>
                    <a:pt x="1911" y="3787"/>
                    <a:pt x="1966" y="3769"/>
                    <a:pt x="1971" y="3835"/>
                  </a:cubicBezTo>
                  <a:cubicBezTo>
                    <a:pt x="1983" y="3913"/>
                    <a:pt x="1983" y="3913"/>
                    <a:pt x="1983" y="3913"/>
                  </a:cubicBezTo>
                  <a:lnTo>
                    <a:pt x="1983" y="3913"/>
                  </a:lnTo>
                  <a:cubicBezTo>
                    <a:pt x="1990" y="3943"/>
                    <a:pt x="2013" y="3961"/>
                    <a:pt x="2025" y="3985"/>
                  </a:cubicBezTo>
                  <a:cubicBezTo>
                    <a:pt x="2043" y="4039"/>
                    <a:pt x="2073" y="3949"/>
                    <a:pt x="2133" y="3985"/>
                  </a:cubicBezTo>
                  <a:cubicBezTo>
                    <a:pt x="2163" y="4003"/>
                    <a:pt x="2205" y="3967"/>
                    <a:pt x="2247" y="3991"/>
                  </a:cubicBezTo>
                  <a:cubicBezTo>
                    <a:pt x="2283" y="4021"/>
                    <a:pt x="2301" y="4003"/>
                    <a:pt x="2337" y="4009"/>
                  </a:cubicBezTo>
                  <a:cubicBezTo>
                    <a:pt x="2367" y="4009"/>
                    <a:pt x="2379" y="4027"/>
                    <a:pt x="2403" y="4032"/>
                  </a:cubicBezTo>
                  <a:cubicBezTo>
                    <a:pt x="2439" y="4045"/>
                    <a:pt x="2505" y="4039"/>
                    <a:pt x="2547" y="4045"/>
                  </a:cubicBezTo>
                  <a:cubicBezTo>
                    <a:pt x="2589" y="4045"/>
                    <a:pt x="2631" y="4074"/>
                    <a:pt x="2679" y="4087"/>
                  </a:cubicBezTo>
                  <a:cubicBezTo>
                    <a:pt x="2733" y="4080"/>
                    <a:pt x="2781" y="4134"/>
                    <a:pt x="2816" y="4176"/>
                  </a:cubicBezTo>
                  <a:cubicBezTo>
                    <a:pt x="2852" y="4212"/>
                    <a:pt x="2852" y="4152"/>
                    <a:pt x="2882" y="4134"/>
                  </a:cubicBezTo>
                  <a:cubicBezTo>
                    <a:pt x="2924" y="4104"/>
                    <a:pt x="2924" y="4098"/>
                    <a:pt x="2912" y="4063"/>
                  </a:cubicBezTo>
                  <a:cubicBezTo>
                    <a:pt x="2888" y="3991"/>
                    <a:pt x="2972" y="3997"/>
                    <a:pt x="2996" y="3955"/>
                  </a:cubicBezTo>
                  <a:cubicBezTo>
                    <a:pt x="3014" y="3931"/>
                    <a:pt x="2978" y="3931"/>
                    <a:pt x="2972" y="3919"/>
                  </a:cubicBezTo>
                  <a:cubicBezTo>
                    <a:pt x="2948" y="3889"/>
                    <a:pt x="2978" y="3865"/>
                    <a:pt x="2978" y="3835"/>
                  </a:cubicBezTo>
                  <a:cubicBezTo>
                    <a:pt x="3020" y="3805"/>
                    <a:pt x="3038" y="3709"/>
                    <a:pt x="3086" y="3691"/>
                  </a:cubicBezTo>
                  <a:cubicBezTo>
                    <a:pt x="3104" y="3685"/>
                    <a:pt x="3122" y="3691"/>
                    <a:pt x="3128" y="3667"/>
                  </a:cubicBezTo>
                  <a:cubicBezTo>
                    <a:pt x="3128" y="3631"/>
                    <a:pt x="3104" y="3571"/>
                    <a:pt x="3164" y="3571"/>
                  </a:cubicBezTo>
                  <a:cubicBezTo>
                    <a:pt x="3182" y="3571"/>
                    <a:pt x="3236" y="3565"/>
                    <a:pt x="3248" y="3553"/>
                  </a:cubicBezTo>
                  <a:cubicBezTo>
                    <a:pt x="3260" y="3541"/>
                    <a:pt x="3206" y="3487"/>
                    <a:pt x="3194" y="3475"/>
                  </a:cubicBezTo>
                  <a:cubicBezTo>
                    <a:pt x="3176" y="3451"/>
                    <a:pt x="3164" y="3433"/>
                    <a:pt x="3152" y="3409"/>
                  </a:cubicBezTo>
                  <a:cubicBezTo>
                    <a:pt x="3134" y="3379"/>
                    <a:pt x="3104" y="3355"/>
                    <a:pt x="3086" y="3320"/>
                  </a:cubicBezTo>
                  <a:cubicBezTo>
                    <a:pt x="2966" y="3086"/>
                    <a:pt x="2966" y="3086"/>
                    <a:pt x="2966" y="3086"/>
                  </a:cubicBezTo>
                  <a:lnTo>
                    <a:pt x="2966" y="3086"/>
                  </a:lnTo>
                  <a:cubicBezTo>
                    <a:pt x="2942" y="3050"/>
                    <a:pt x="2924" y="3008"/>
                    <a:pt x="2942" y="2966"/>
                  </a:cubicBezTo>
                  <a:cubicBezTo>
                    <a:pt x="2954" y="2930"/>
                    <a:pt x="3008" y="2918"/>
                    <a:pt x="3038" y="2900"/>
                  </a:cubicBezTo>
                  <a:cubicBezTo>
                    <a:pt x="3098" y="2858"/>
                    <a:pt x="3134" y="2816"/>
                    <a:pt x="3134" y="2744"/>
                  </a:cubicBezTo>
                  <a:cubicBezTo>
                    <a:pt x="3134" y="2678"/>
                    <a:pt x="3110" y="2576"/>
                    <a:pt x="3086" y="2511"/>
                  </a:cubicBezTo>
                  <a:cubicBezTo>
                    <a:pt x="3068" y="2451"/>
                    <a:pt x="3020" y="2403"/>
                    <a:pt x="3008" y="2343"/>
                  </a:cubicBezTo>
                  <a:cubicBezTo>
                    <a:pt x="3002" y="2295"/>
                    <a:pt x="2990" y="2247"/>
                    <a:pt x="2990" y="2205"/>
                  </a:cubicBezTo>
                  <a:cubicBezTo>
                    <a:pt x="2990" y="2133"/>
                    <a:pt x="3050" y="2103"/>
                    <a:pt x="3050" y="2031"/>
                  </a:cubicBezTo>
                  <a:cubicBezTo>
                    <a:pt x="3056" y="1977"/>
                    <a:pt x="3086" y="1947"/>
                    <a:pt x="3110" y="1893"/>
                  </a:cubicBezTo>
                  <a:cubicBezTo>
                    <a:pt x="3134" y="1863"/>
                    <a:pt x="3146" y="1827"/>
                    <a:pt x="3158" y="1791"/>
                  </a:cubicBezTo>
                  <a:cubicBezTo>
                    <a:pt x="3176" y="1755"/>
                    <a:pt x="3170" y="1702"/>
                    <a:pt x="3182" y="1666"/>
                  </a:cubicBezTo>
                  <a:lnTo>
                    <a:pt x="3182" y="1666"/>
                  </a:lnTo>
                  <a:cubicBezTo>
                    <a:pt x="3188" y="1654"/>
                    <a:pt x="3194" y="1642"/>
                    <a:pt x="3206" y="1636"/>
                  </a:cubicBezTo>
                  <a:cubicBezTo>
                    <a:pt x="3284" y="1576"/>
                    <a:pt x="3266" y="1486"/>
                    <a:pt x="3356" y="1450"/>
                  </a:cubicBezTo>
                  <a:cubicBezTo>
                    <a:pt x="3458" y="1408"/>
                    <a:pt x="3446" y="1306"/>
                    <a:pt x="3482" y="1222"/>
                  </a:cubicBezTo>
                  <a:cubicBezTo>
                    <a:pt x="3500" y="1162"/>
                    <a:pt x="3530" y="1138"/>
                    <a:pt x="3565" y="1102"/>
                  </a:cubicBezTo>
                  <a:cubicBezTo>
                    <a:pt x="3601" y="1066"/>
                    <a:pt x="3625" y="1042"/>
                    <a:pt x="3685" y="1042"/>
                  </a:cubicBezTo>
                  <a:cubicBezTo>
                    <a:pt x="3715" y="1042"/>
                    <a:pt x="3757" y="1030"/>
                    <a:pt x="3781" y="1006"/>
                  </a:cubicBezTo>
                  <a:cubicBezTo>
                    <a:pt x="3829" y="947"/>
                    <a:pt x="3817" y="911"/>
                    <a:pt x="3769" y="863"/>
                  </a:cubicBezTo>
                  <a:cubicBezTo>
                    <a:pt x="3733" y="827"/>
                    <a:pt x="3721" y="785"/>
                    <a:pt x="3715" y="743"/>
                  </a:cubicBezTo>
                  <a:cubicBezTo>
                    <a:pt x="3703" y="695"/>
                    <a:pt x="3673" y="599"/>
                    <a:pt x="3697" y="563"/>
                  </a:cubicBezTo>
                  <a:cubicBezTo>
                    <a:pt x="3709" y="551"/>
                    <a:pt x="3721" y="545"/>
                    <a:pt x="3727" y="539"/>
                  </a:cubicBezTo>
                  <a:cubicBezTo>
                    <a:pt x="3709" y="515"/>
                    <a:pt x="3685" y="485"/>
                    <a:pt x="3655" y="473"/>
                  </a:cubicBezTo>
                  <a:cubicBezTo>
                    <a:pt x="3637" y="455"/>
                    <a:pt x="3607" y="455"/>
                    <a:pt x="3578" y="449"/>
                  </a:cubicBezTo>
                  <a:cubicBezTo>
                    <a:pt x="3541" y="443"/>
                    <a:pt x="3476" y="449"/>
                    <a:pt x="3458" y="419"/>
                  </a:cubicBezTo>
                  <a:cubicBezTo>
                    <a:pt x="3440" y="395"/>
                    <a:pt x="3428" y="371"/>
                    <a:pt x="3422" y="341"/>
                  </a:cubicBezTo>
                  <a:cubicBezTo>
                    <a:pt x="3410" y="311"/>
                    <a:pt x="3380" y="275"/>
                    <a:pt x="3350" y="257"/>
                  </a:cubicBezTo>
                  <a:cubicBezTo>
                    <a:pt x="3314" y="215"/>
                    <a:pt x="3314" y="215"/>
                    <a:pt x="3314" y="215"/>
                  </a:cubicBezTo>
                  <a:lnTo>
                    <a:pt x="3314" y="215"/>
                  </a:lnTo>
                  <a:cubicBezTo>
                    <a:pt x="3308" y="180"/>
                    <a:pt x="3266" y="245"/>
                    <a:pt x="3260" y="257"/>
                  </a:cubicBezTo>
                  <a:cubicBezTo>
                    <a:pt x="3230" y="299"/>
                    <a:pt x="3224" y="311"/>
                    <a:pt x="3170" y="323"/>
                  </a:cubicBezTo>
                  <a:cubicBezTo>
                    <a:pt x="3074" y="341"/>
                    <a:pt x="2990" y="347"/>
                    <a:pt x="2948" y="275"/>
                  </a:cubicBezTo>
                  <a:lnTo>
                    <a:pt x="2948" y="275"/>
                  </a:lnTo>
                  <a:cubicBezTo>
                    <a:pt x="2924" y="287"/>
                    <a:pt x="2906" y="311"/>
                    <a:pt x="2888" y="305"/>
                  </a:cubicBezTo>
                  <a:cubicBezTo>
                    <a:pt x="2858" y="305"/>
                    <a:pt x="2840" y="281"/>
                    <a:pt x="2828" y="257"/>
                  </a:cubicBezTo>
                  <a:cubicBezTo>
                    <a:pt x="2822" y="239"/>
                    <a:pt x="2834" y="215"/>
                    <a:pt x="2834" y="197"/>
                  </a:cubicBezTo>
                  <a:lnTo>
                    <a:pt x="2834" y="197"/>
                  </a:lnTo>
                  <a:cubicBezTo>
                    <a:pt x="2828" y="186"/>
                    <a:pt x="2822" y="180"/>
                    <a:pt x="2822" y="162"/>
                  </a:cubicBezTo>
                  <a:lnTo>
                    <a:pt x="2822" y="162"/>
                  </a:lnTo>
                  <a:cubicBezTo>
                    <a:pt x="2810" y="162"/>
                    <a:pt x="2805" y="167"/>
                    <a:pt x="2792" y="167"/>
                  </a:cubicBezTo>
                  <a:cubicBezTo>
                    <a:pt x="2786" y="167"/>
                    <a:pt x="2781" y="162"/>
                    <a:pt x="2781" y="156"/>
                  </a:cubicBezTo>
                  <a:lnTo>
                    <a:pt x="2781" y="156"/>
                  </a:lnTo>
                  <a:cubicBezTo>
                    <a:pt x="2750" y="167"/>
                    <a:pt x="2709" y="215"/>
                    <a:pt x="2673" y="228"/>
                  </a:cubicBezTo>
                  <a:cubicBezTo>
                    <a:pt x="2631" y="239"/>
                    <a:pt x="2643" y="293"/>
                    <a:pt x="2625" y="329"/>
                  </a:cubicBezTo>
                  <a:cubicBezTo>
                    <a:pt x="2619" y="353"/>
                    <a:pt x="2595" y="383"/>
                    <a:pt x="2583" y="347"/>
                  </a:cubicBezTo>
                  <a:cubicBezTo>
                    <a:pt x="2571" y="311"/>
                    <a:pt x="2565" y="311"/>
                    <a:pt x="2529" y="305"/>
                  </a:cubicBezTo>
                  <a:cubicBezTo>
                    <a:pt x="2451" y="305"/>
                    <a:pt x="2499" y="239"/>
                    <a:pt x="2511" y="197"/>
                  </a:cubicBezTo>
                  <a:cubicBezTo>
                    <a:pt x="2523" y="149"/>
                    <a:pt x="2349" y="251"/>
                    <a:pt x="2355" y="173"/>
                  </a:cubicBezTo>
                  <a:cubicBezTo>
                    <a:pt x="2361" y="138"/>
                    <a:pt x="2391" y="114"/>
                    <a:pt x="2421" y="102"/>
                  </a:cubicBezTo>
                  <a:cubicBezTo>
                    <a:pt x="2475" y="72"/>
                    <a:pt x="2385" y="72"/>
                    <a:pt x="2379" y="72"/>
                  </a:cubicBezTo>
                  <a:cubicBezTo>
                    <a:pt x="2367" y="66"/>
                    <a:pt x="2367" y="54"/>
                    <a:pt x="2361" y="42"/>
                  </a:cubicBezTo>
                  <a:cubicBezTo>
                    <a:pt x="2349" y="30"/>
                    <a:pt x="2325" y="18"/>
                    <a:pt x="2307" y="12"/>
                  </a:cubicBezTo>
                  <a:cubicBezTo>
                    <a:pt x="2277" y="0"/>
                    <a:pt x="2241" y="6"/>
                    <a:pt x="2223" y="18"/>
                  </a:cubicBezTo>
                  <a:cubicBezTo>
                    <a:pt x="2187" y="54"/>
                    <a:pt x="2145" y="36"/>
                    <a:pt x="2121" y="60"/>
                  </a:cubicBezTo>
                  <a:cubicBezTo>
                    <a:pt x="2061" y="114"/>
                    <a:pt x="2061" y="186"/>
                    <a:pt x="2169" y="149"/>
                  </a:cubicBezTo>
                  <a:cubicBezTo>
                    <a:pt x="2199" y="144"/>
                    <a:pt x="2241" y="84"/>
                    <a:pt x="2247" y="144"/>
                  </a:cubicBezTo>
                  <a:cubicBezTo>
                    <a:pt x="2247" y="156"/>
                    <a:pt x="2223" y="186"/>
                    <a:pt x="2229" y="191"/>
                  </a:cubicBezTo>
                  <a:cubicBezTo>
                    <a:pt x="2235" y="209"/>
                    <a:pt x="2265" y="204"/>
                    <a:pt x="2271" y="228"/>
                  </a:cubicBezTo>
                  <a:cubicBezTo>
                    <a:pt x="2289" y="251"/>
                    <a:pt x="2247" y="305"/>
                    <a:pt x="2229" y="323"/>
                  </a:cubicBezTo>
                  <a:cubicBezTo>
                    <a:pt x="2187" y="365"/>
                    <a:pt x="2157" y="305"/>
                    <a:pt x="2115" y="311"/>
                  </a:cubicBezTo>
                  <a:cubicBezTo>
                    <a:pt x="2061" y="311"/>
                    <a:pt x="2073" y="389"/>
                    <a:pt x="1995" y="359"/>
                  </a:cubicBezTo>
                  <a:cubicBezTo>
                    <a:pt x="1953" y="347"/>
                    <a:pt x="1918" y="293"/>
                    <a:pt x="1858" y="305"/>
                  </a:cubicBezTo>
                  <a:cubicBezTo>
                    <a:pt x="1840" y="305"/>
                    <a:pt x="1792" y="341"/>
                    <a:pt x="1786" y="311"/>
                  </a:cubicBezTo>
                  <a:cubicBezTo>
                    <a:pt x="1768" y="233"/>
                    <a:pt x="1696" y="263"/>
                    <a:pt x="1654" y="204"/>
                  </a:cubicBezTo>
                  <a:cubicBezTo>
                    <a:pt x="1612" y="149"/>
                    <a:pt x="1612" y="197"/>
                    <a:pt x="1600" y="221"/>
                  </a:cubicBezTo>
                  <a:cubicBezTo>
                    <a:pt x="1558" y="311"/>
                    <a:pt x="1462" y="287"/>
                    <a:pt x="1372" y="293"/>
                  </a:cubicBezTo>
                  <a:cubicBezTo>
                    <a:pt x="1360" y="293"/>
                    <a:pt x="1342" y="293"/>
                    <a:pt x="1330" y="293"/>
                  </a:cubicBezTo>
                  <a:cubicBezTo>
                    <a:pt x="1312" y="299"/>
                    <a:pt x="1300" y="311"/>
                    <a:pt x="1288" y="317"/>
                  </a:cubicBezTo>
                  <a:cubicBezTo>
                    <a:pt x="1264" y="323"/>
                    <a:pt x="1258" y="275"/>
                    <a:pt x="1258" y="263"/>
                  </a:cubicBezTo>
                  <a:cubicBezTo>
                    <a:pt x="1252" y="167"/>
                    <a:pt x="1168" y="305"/>
                    <a:pt x="1138" y="287"/>
                  </a:cubicBezTo>
                  <a:cubicBezTo>
                    <a:pt x="1120" y="281"/>
                    <a:pt x="1127" y="263"/>
                    <a:pt x="1120" y="251"/>
                  </a:cubicBezTo>
                  <a:cubicBezTo>
                    <a:pt x="1091" y="204"/>
                    <a:pt x="1067" y="233"/>
                    <a:pt x="1019" y="239"/>
                  </a:cubicBezTo>
                  <a:cubicBezTo>
                    <a:pt x="1001" y="245"/>
                    <a:pt x="971" y="228"/>
                    <a:pt x="959" y="251"/>
                  </a:cubicBezTo>
                  <a:cubicBezTo>
                    <a:pt x="941" y="281"/>
                    <a:pt x="929" y="305"/>
                    <a:pt x="917" y="335"/>
                  </a:cubicBezTo>
                  <a:cubicBezTo>
                    <a:pt x="905" y="371"/>
                    <a:pt x="941" y="377"/>
                    <a:pt x="959" y="395"/>
                  </a:cubicBezTo>
                  <a:cubicBezTo>
                    <a:pt x="977" y="389"/>
                    <a:pt x="995" y="425"/>
                    <a:pt x="1007" y="437"/>
                  </a:cubicBezTo>
                  <a:cubicBezTo>
                    <a:pt x="1019" y="449"/>
                    <a:pt x="1043" y="455"/>
                    <a:pt x="1061" y="461"/>
                  </a:cubicBezTo>
                  <a:cubicBezTo>
                    <a:pt x="1091" y="479"/>
                    <a:pt x="1109" y="497"/>
                    <a:pt x="1133" y="509"/>
                  </a:cubicBezTo>
                  <a:cubicBezTo>
                    <a:pt x="1186" y="545"/>
                    <a:pt x="1072" y="593"/>
                    <a:pt x="1043" y="599"/>
                  </a:cubicBezTo>
                  <a:cubicBezTo>
                    <a:pt x="1001" y="605"/>
                    <a:pt x="989" y="533"/>
                    <a:pt x="947" y="599"/>
                  </a:cubicBezTo>
                  <a:cubicBezTo>
                    <a:pt x="899" y="659"/>
                    <a:pt x="821" y="611"/>
                    <a:pt x="851" y="713"/>
                  </a:cubicBezTo>
                  <a:cubicBezTo>
                    <a:pt x="857" y="743"/>
                    <a:pt x="863" y="779"/>
                    <a:pt x="821" y="779"/>
                  </a:cubicBezTo>
                  <a:cubicBezTo>
                    <a:pt x="755" y="779"/>
                    <a:pt x="773" y="803"/>
                    <a:pt x="773" y="857"/>
                  </a:cubicBezTo>
                  <a:cubicBezTo>
                    <a:pt x="773" y="899"/>
                    <a:pt x="749" y="923"/>
                    <a:pt x="707" y="935"/>
                  </a:cubicBezTo>
                  <a:cubicBezTo>
                    <a:pt x="689" y="940"/>
                    <a:pt x="683" y="958"/>
                    <a:pt x="671" y="977"/>
                  </a:cubicBezTo>
                  <a:lnTo>
                    <a:pt x="671" y="977"/>
                  </a:lnTo>
                  <a:cubicBezTo>
                    <a:pt x="671" y="995"/>
                    <a:pt x="683" y="1024"/>
                    <a:pt x="683" y="1042"/>
                  </a:cubicBezTo>
                  <a:lnTo>
                    <a:pt x="683" y="1048"/>
                  </a:lnTo>
                  <a:cubicBezTo>
                    <a:pt x="701" y="1096"/>
                    <a:pt x="755" y="1120"/>
                    <a:pt x="773" y="1168"/>
                  </a:cubicBezTo>
                  <a:cubicBezTo>
                    <a:pt x="779" y="1204"/>
                    <a:pt x="779" y="1234"/>
                    <a:pt x="779" y="1276"/>
                  </a:cubicBezTo>
                  <a:cubicBezTo>
                    <a:pt x="779" y="1294"/>
                    <a:pt x="791" y="1348"/>
                    <a:pt x="815" y="1348"/>
                  </a:cubicBezTo>
                  <a:cubicBezTo>
                    <a:pt x="815" y="1378"/>
                    <a:pt x="803" y="1390"/>
                    <a:pt x="791" y="1414"/>
                  </a:cubicBezTo>
                  <a:cubicBezTo>
                    <a:pt x="773" y="1444"/>
                    <a:pt x="755" y="1438"/>
                    <a:pt x="731" y="1444"/>
                  </a:cubicBezTo>
                  <a:cubicBezTo>
                    <a:pt x="677" y="1450"/>
                    <a:pt x="695" y="1498"/>
                    <a:pt x="659" y="1528"/>
                  </a:cubicBezTo>
                  <a:cubicBezTo>
                    <a:pt x="641" y="1552"/>
                    <a:pt x="629" y="1534"/>
                    <a:pt x="605" y="1534"/>
                  </a:cubicBezTo>
                  <a:cubicBezTo>
                    <a:pt x="605" y="1546"/>
                    <a:pt x="617" y="1564"/>
                    <a:pt x="617" y="1564"/>
                  </a:cubicBezTo>
                  <a:cubicBezTo>
                    <a:pt x="635" y="1594"/>
                    <a:pt x="689" y="1588"/>
                    <a:pt x="659" y="1630"/>
                  </a:cubicBezTo>
                  <a:cubicBezTo>
                    <a:pt x="641" y="1654"/>
                    <a:pt x="659" y="1666"/>
                    <a:pt x="641" y="1690"/>
                  </a:cubicBezTo>
                  <a:cubicBezTo>
                    <a:pt x="605" y="1725"/>
                    <a:pt x="527" y="1773"/>
                    <a:pt x="485" y="1755"/>
                  </a:cubicBezTo>
                  <a:cubicBezTo>
                    <a:pt x="461" y="1744"/>
                    <a:pt x="389" y="1773"/>
                    <a:pt x="365" y="1791"/>
                  </a:cubicBezTo>
                  <a:cubicBezTo>
                    <a:pt x="347" y="1809"/>
                    <a:pt x="347" y="1845"/>
                    <a:pt x="312" y="1839"/>
                  </a:cubicBezTo>
                  <a:cubicBezTo>
                    <a:pt x="281" y="1839"/>
                    <a:pt x="270" y="1815"/>
                    <a:pt x="240" y="1815"/>
                  </a:cubicBezTo>
                  <a:cubicBezTo>
                    <a:pt x="204" y="1815"/>
                    <a:pt x="186" y="1827"/>
                    <a:pt x="156" y="1809"/>
                  </a:cubicBezTo>
                  <a:cubicBezTo>
                    <a:pt x="126" y="1797"/>
                    <a:pt x="108" y="1786"/>
                    <a:pt x="72" y="1803"/>
                  </a:cubicBezTo>
                  <a:cubicBezTo>
                    <a:pt x="54" y="1809"/>
                    <a:pt x="0" y="1839"/>
                    <a:pt x="0" y="1863"/>
                  </a:cubicBezTo>
                  <a:cubicBezTo>
                    <a:pt x="6" y="1899"/>
                    <a:pt x="30" y="1929"/>
                    <a:pt x="48" y="1965"/>
                  </a:cubicBezTo>
                  <a:cubicBezTo>
                    <a:pt x="42" y="1965"/>
                    <a:pt x="42" y="1965"/>
                    <a:pt x="42" y="1965"/>
                  </a:cubicBezTo>
                  <a:cubicBezTo>
                    <a:pt x="162" y="2163"/>
                    <a:pt x="431" y="2007"/>
                    <a:pt x="611" y="2007"/>
                  </a:cubicBezTo>
                  <a:cubicBezTo>
                    <a:pt x="635" y="2007"/>
                    <a:pt x="815" y="1989"/>
                    <a:pt x="773" y="2049"/>
                  </a:cubicBezTo>
                  <a:cubicBezTo>
                    <a:pt x="725" y="2121"/>
                    <a:pt x="707" y="2145"/>
                    <a:pt x="731" y="2235"/>
                  </a:cubicBezTo>
                  <a:cubicBezTo>
                    <a:pt x="863" y="2247"/>
                    <a:pt x="863" y="2247"/>
                    <a:pt x="863" y="2247"/>
                  </a:cubicBezTo>
                  <a:cubicBezTo>
                    <a:pt x="905" y="2295"/>
                    <a:pt x="905" y="2295"/>
                    <a:pt x="905" y="2295"/>
                  </a:cubicBezTo>
                  <a:close/>
                  <a:moveTo>
                    <a:pt x="2367" y="1803"/>
                  </a:moveTo>
                  <a:lnTo>
                    <a:pt x="2367" y="1803"/>
                  </a:lnTo>
                  <a:lnTo>
                    <a:pt x="2367" y="1803"/>
                  </a:lnTo>
                  <a:cubicBezTo>
                    <a:pt x="2325" y="1815"/>
                    <a:pt x="2265" y="1815"/>
                    <a:pt x="2241" y="1773"/>
                  </a:cubicBezTo>
                  <a:cubicBezTo>
                    <a:pt x="2217" y="1731"/>
                    <a:pt x="2223" y="1725"/>
                    <a:pt x="2163" y="1731"/>
                  </a:cubicBezTo>
                  <a:cubicBezTo>
                    <a:pt x="2139" y="1738"/>
                    <a:pt x="2115" y="1702"/>
                    <a:pt x="2097" y="1696"/>
                  </a:cubicBezTo>
                  <a:cubicBezTo>
                    <a:pt x="2061" y="1683"/>
                    <a:pt x="2043" y="1666"/>
                    <a:pt x="2019" y="1707"/>
                  </a:cubicBezTo>
                  <a:cubicBezTo>
                    <a:pt x="2007" y="1720"/>
                    <a:pt x="1977" y="1696"/>
                    <a:pt x="1959" y="1696"/>
                  </a:cubicBezTo>
                  <a:cubicBezTo>
                    <a:pt x="1924" y="1696"/>
                    <a:pt x="1935" y="1714"/>
                    <a:pt x="1894" y="1696"/>
                  </a:cubicBezTo>
                  <a:cubicBezTo>
                    <a:pt x="1864" y="1678"/>
                    <a:pt x="1840" y="1660"/>
                    <a:pt x="1816" y="1648"/>
                  </a:cubicBezTo>
                  <a:cubicBezTo>
                    <a:pt x="1768" y="1624"/>
                    <a:pt x="1810" y="1600"/>
                    <a:pt x="1822" y="1576"/>
                  </a:cubicBezTo>
                  <a:cubicBezTo>
                    <a:pt x="1840" y="1558"/>
                    <a:pt x="1864" y="1528"/>
                    <a:pt x="1852" y="1498"/>
                  </a:cubicBezTo>
                  <a:cubicBezTo>
                    <a:pt x="1840" y="1480"/>
                    <a:pt x="1810" y="1456"/>
                    <a:pt x="1828" y="1432"/>
                  </a:cubicBezTo>
                  <a:cubicBezTo>
                    <a:pt x="1870" y="1390"/>
                    <a:pt x="1744" y="1342"/>
                    <a:pt x="1828" y="1312"/>
                  </a:cubicBezTo>
                  <a:cubicBezTo>
                    <a:pt x="1870" y="1300"/>
                    <a:pt x="1876" y="1270"/>
                    <a:pt x="1876" y="1234"/>
                  </a:cubicBezTo>
                  <a:cubicBezTo>
                    <a:pt x="1882" y="1168"/>
                    <a:pt x="1792" y="1228"/>
                    <a:pt x="1762" y="1204"/>
                  </a:cubicBezTo>
                  <a:cubicBezTo>
                    <a:pt x="1744" y="1192"/>
                    <a:pt x="1744" y="1144"/>
                    <a:pt x="1732" y="1120"/>
                  </a:cubicBezTo>
                  <a:cubicBezTo>
                    <a:pt x="1708" y="1090"/>
                    <a:pt x="1696" y="1072"/>
                    <a:pt x="1744" y="1078"/>
                  </a:cubicBezTo>
                  <a:cubicBezTo>
                    <a:pt x="1762" y="1084"/>
                    <a:pt x="1780" y="1078"/>
                    <a:pt x="1786" y="1078"/>
                  </a:cubicBezTo>
                  <a:cubicBezTo>
                    <a:pt x="1810" y="1078"/>
                    <a:pt x="1846" y="1000"/>
                    <a:pt x="1846" y="982"/>
                  </a:cubicBezTo>
                  <a:cubicBezTo>
                    <a:pt x="1846" y="916"/>
                    <a:pt x="1840" y="929"/>
                    <a:pt x="1894" y="923"/>
                  </a:cubicBezTo>
                  <a:cubicBezTo>
                    <a:pt x="1929" y="916"/>
                    <a:pt x="1918" y="863"/>
                    <a:pt x="1953" y="845"/>
                  </a:cubicBezTo>
                  <a:cubicBezTo>
                    <a:pt x="2001" y="827"/>
                    <a:pt x="2079" y="839"/>
                    <a:pt x="2127" y="851"/>
                  </a:cubicBezTo>
                  <a:cubicBezTo>
                    <a:pt x="2193" y="869"/>
                    <a:pt x="2217" y="869"/>
                    <a:pt x="2271" y="845"/>
                  </a:cubicBezTo>
                  <a:cubicBezTo>
                    <a:pt x="2313" y="827"/>
                    <a:pt x="2337" y="851"/>
                    <a:pt x="2373" y="845"/>
                  </a:cubicBezTo>
                  <a:cubicBezTo>
                    <a:pt x="2427" y="833"/>
                    <a:pt x="2499" y="761"/>
                    <a:pt x="2553" y="797"/>
                  </a:cubicBezTo>
                  <a:cubicBezTo>
                    <a:pt x="2577" y="809"/>
                    <a:pt x="2571" y="827"/>
                    <a:pt x="2601" y="839"/>
                  </a:cubicBezTo>
                  <a:cubicBezTo>
                    <a:pt x="2619" y="845"/>
                    <a:pt x="2685" y="815"/>
                    <a:pt x="2697" y="803"/>
                  </a:cubicBezTo>
                  <a:cubicBezTo>
                    <a:pt x="2763" y="779"/>
                    <a:pt x="2750" y="725"/>
                    <a:pt x="2781" y="671"/>
                  </a:cubicBezTo>
                  <a:cubicBezTo>
                    <a:pt x="2805" y="617"/>
                    <a:pt x="2834" y="641"/>
                    <a:pt x="2882" y="623"/>
                  </a:cubicBezTo>
                  <a:cubicBezTo>
                    <a:pt x="2948" y="599"/>
                    <a:pt x="3014" y="581"/>
                    <a:pt x="3068" y="539"/>
                  </a:cubicBezTo>
                  <a:cubicBezTo>
                    <a:pt x="3098" y="521"/>
                    <a:pt x="3128" y="521"/>
                    <a:pt x="3158" y="509"/>
                  </a:cubicBezTo>
                  <a:cubicBezTo>
                    <a:pt x="3182" y="503"/>
                    <a:pt x="3158" y="455"/>
                    <a:pt x="3170" y="437"/>
                  </a:cubicBezTo>
                  <a:cubicBezTo>
                    <a:pt x="3188" y="413"/>
                    <a:pt x="3206" y="389"/>
                    <a:pt x="3242" y="395"/>
                  </a:cubicBezTo>
                  <a:cubicBezTo>
                    <a:pt x="3266" y="395"/>
                    <a:pt x="3278" y="401"/>
                    <a:pt x="3302" y="413"/>
                  </a:cubicBezTo>
                  <a:cubicBezTo>
                    <a:pt x="3332" y="431"/>
                    <a:pt x="3368" y="431"/>
                    <a:pt x="3398" y="443"/>
                  </a:cubicBezTo>
                  <a:cubicBezTo>
                    <a:pt x="3428" y="455"/>
                    <a:pt x="3452" y="473"/>
                    <a:pt x="3482" y="485"/>
                  </a:cubicBezTo>
                  <a:cubicBezTo>
                    <a:pt x="3494" y="485"/>
                    <a:pt x="3506" y="497"/>
                    <a:pt x="3517" y="497"/>
                  </a:cubicBezTo>
                  <a:cubicBezTo>
                    <a:pt x="3541" y="509"/>
                    <a:pt x="3589" y="521"/>
                    <a:pt x="3601" y="545"/>
                  </a:cubicBezTo>
                  <a:cubicBezTo>
                    <a:pt x="3601" y="557"/>
                    <a:pt x="3589" y="569"/>
                    <a:pt x="3583" y="581"/>
                  </a:cubicBezTo>
                  <a:cubicBezTo>
                    <a:pt x="3578" y="581"/>
                    <a:pt x="3578" y="587"/>
                    <a:pt x="3572" y="593"/>
                  </a:cubicBezTo>
                  <a:lnTo>
                    <a:pt x="3548" y="611"/>
                  </a:lnTo>
                  <a:lnTo>
                    <a:pt x="3548" y="611"/>
                  </a:lnTo>
                  <a:cubicBezTo>
                    <a:pt x="3530" y="641"/>
                    <a:pt x="3530" y="641"/>
                    <a:pt x="3530" y="641"/>
                  </a:cubicBezTo>
                  <a:cubicBezTo>
                    <a:pt x="3524" y="653"/>
                    <a:pt x="3482" y="659"/>
                    <a:pt x="3464" y="671"/>
                  </a:cubicBezTo>
                  <a:cubicBezTo>
                    <a:pt x="3446" y="683"/>
                    <a:pt x="3446" y="695"/>
                    <a:pt x="3464" y="719"/>
                  </a:cubicBezTo>
                  <a:cubicBezTo>
                    <a:pt x="3464" y="725"/>
                    <a:pt x="3494" y="731"/>
                    <a:pt x="3494" y="743"/>
                  </a:cubicBezTo>
                  <a:cubicBezTo>
                    <a:pt x="3494" y="755"/>
                    <a:pt x="3476" y="767"/>
                    <a:pt x="3464" y="767"/>
                  </a:cubicBezTo>
                  <a:cubicBezTo>
                    <a:pt x="3446" y="773"/>
                    <a:pt x="3416" y="797"/>
                    <a:pt x="3398" y="791"/>
                  </a:cubicBezTo>
                  <a:lnTo>
                    <a:pt x="3398" y="791"/>
                  </a:lnTo>
                  <a:cubicBezTo>
                    <a:pt x="3296" y="869"/>
                    <a:pt x="3296" y="869"/>
                    <a:pt x="3296" y="869"/>
                  </a:cubicBezTo>
                  <a:lnTo>
                    <a:pt x="3296" y="869"/>
                  </a:lnTo>
                  <a:cubicBezTo>
                    <a:pt x="3302" y="875"/>
                    <a:pt x="3272" y="881"/>
                    <a:pt x="3260" y="881"/>
                  </a:cubicBezTo>
                  <a:cubicBezTo>
                    <a:pt x="3254" y="881"/>
                    <a:pt x="3248" y="881"/>
                    <a:pt x="3242" y="875"/>
                  </a:cubicBezTo>
                  <a:cubicBezTo>
                    <a:pt x="3230" y="863"/>
                    <a:pt x="3236" y="845"/>
                    <a:pt x="3212" y="845"/>
                  </a:cubicBezTo>
                  <a:cubicBezTo>
                    <a:pt x="3170" y="851"/>
                    <a:pt x="3134" y="887"/>
                    <a:pt x="3086" y="869"/>
                  </a:cubicBezTo>
                  <a:lnTo>
                    <a:pt x="3086" y="869"/>
                  </a:lnTo>
                  <a:cubicBezTo>
                    <a:pt x="3074" y="881"/>
                    <a:pt x="3068" y="916"/>
                    <a:pt x="3068" y="940"/>
                  </a:cubicBezTo>
                  <a:cubicBezTo>
                    <a:pt x="3068" y="964"/>
                    <a:pt x="3080" y="988"/>
                    <a:pt x="3068" y="1012"/>
                  </a:cubicBezTo>
                  <a:cubicBezTo>
                    <a:pt x="3062" y="1030"/>
                    <a:pt x="3050" y="1042"/>
                    <a:pt x="3050" y="1060"/>
                  </a:cubicBezTo>
                  <a:cubicBezTo>
                    <a:pt x="3062" y="1156"/>
                    <a:pt x="3062" y="1156"/>
                    <a:pt x="3062" y="1156"/>
                  </a:cubicBezTo>
                  <a:lnTo>
                    <a:pt x="3062" y="1156"/>
                  </a:lnTo>
                  <a:cubicBezTo>
                    <a:pt x="3062" y="1228"/>
                    <a:pt x="3062" y="1228"/>
                    <a:pt x="3062" y="1228"/>
                  </a:cubicBezTo>
                  <a:cubicBezTo>
                    <a:pt x="3062" y="1318"/>
                    <a:pt x="3062" y="1318"/>
                    <a:pt x="3062" y="1318"/>
                  </a:cubicBezTo>
                  <a:cubicBezTo>
                    <a:pt x="3062" y="1336"/>
                    <a:pt x="3044" y="1378"/>
                    <a:pt x="3032" y="1390"/>
                  </a:cubicBezTo>
                  <a:cubicBezTo>
                    <a:pt x="3032" y="1396"/>
                    <a:pt x="3026" y="1396"/>
                    <a:pt x="3026" y="1402"/>
                  </a:cubicBezTo>
                  <a:cubicBezTo>
                    <a:pt x="3020" y="1420"/>
                    <a:pt x="3032" y="1426"/>
                    <a:pt x="3032" y="1444"/>
                  </a:cubicBezTo>
                  <a:cubicBezTo>
                    <a:pt x="3002" y="1474"/>
                    <a:pt x="3014" y="1510"/>
                    <a:pt x="3008" y="1546"/>
                  </a:cubicBezTo>
                  <a:cubicBezTo>
                    <a:pt x="3002" y="1570"/>
                    <a:pt x="2978" y="1606"/>
                    <a:pt x="2966" y="1630"/>
                  </a:cubicBezTo>
                  <a:cubicBezTo>
                    <a:pt x="2930" y="1678"/>
                    <a:pt x="2846" y="1738"/>
                    <a:pt x="2798" y="1786"/>
                  </a:cubicBezTo>
                  <a:cubicBezTo>
                    <a:pt x="2768" y="1815"/>
                    <a:pt x="2733" y="1803"/>
                    <a:pt x="2691" y="1827"/>
                  </a:cubicBezTo>
                  <a:cubicBezTo>
                    <a:pt x="2637" y="1857"/>
                    <a:pt x="2625" y="1911"/>
                    <a:pt x="2547" y="1893"/>
                  </a:cubicBezTo>
                  <a:cubicBezTo>
                    <a:pt x="2487" y="1875"/>
                    <a:pt x="2475" y="1827"/>
                    <a:pt x="2403" y="1827"/>
                  </a:cubicBezTo>
                  <a:cubicBezTo>
                    <a:pt x="2403" y="1821"/>
                    <a:pt x="2373" y="1809"/>
                    <a:pt x="2367" y="1803"/>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3" name="Freeform 127"/>
            <p:cNvSpPr>
              <a:spLocks noChangeArrowheads="1"/>
            </p:cNvSpPr>
            <p:nvPr/>
          </p:nvSpPr>
          <p:spPr bwMode="auto">
            <a:xfrm>
              <a:off x="8723958" y="5230820"/>
              <a:ext cx="1015978" cy="762034"/>
            </a:xfrm>
            <a:custGeom>
              <a:avLst/>
              <a:gdLst>
                <a:gd name="T0" fmla="*/ 671 w 1906"/>
                <a:gd name="T1" fmla="*/ 1414 h 1427"/>
                <a:gd name="T2" fmla="*/ 569 w 1906"/>
                <a:gd name="T3" fmla="*/ 1175 h 1427"/>
                <a:gd name="T4" fmla="*/ 563 w 1906"/>
                <a:gd name="T5" fmla="*/ 935 h 1427"/>
                <a:gd name="T6" fmla="*/ 659 w 1906"/>
                <a:gd name="T7" fmla="*/ 815 h 1427"/>
                <a:gd name="T8" fmla="*/ 743 w 1906"/>
                <a:gd name="T9" fmla="*/ 611 h 1427"/>
                <a:gd name="T10" fmla="*/ 833 w 1906"/>
                <a:gd name="T11" fmla="*/ 582 h 1427"/>
                <a:gd name="T12" fmla="*/ 1019 w 1906"/>
                <a:gd name="T13" fmla="*/ 623 h 1427"/>
                <a:gd name="T14" fmla="*/ 1186 w 1906"/>
                <a:gd name="T15" fmla="*/ 773 h 1427"/>
                <a:gd name="T16" fmla="*/ 1366 w 1906"/>
                <a:gd name="T17" fmla="*/ 767 h 1427"/>
                <a:gd name="T18" fmla="*/ 1372 w 1906"/>
                <a:gd name="T19" fmla="*/ 623 h 1427"/>
                <a:gd name="T20" fmla="*/ 1390 w 1906"/>
                <a:gd name="T21" fmla="*/ 480 h 1427"/>
                <a:gd name="T22" fmla="*/ 1432 w 1906"/>
                <a:gd name="T23" fmla="*/ 408 h 1427"/>
                <a:gd name="T24" fmla="*/ 1456 w 1906"/>
                <a:gd name="T25" fmla="*/ 324 h 1427"/>
                <a:gd name="T26" fmla="*/ 1528 w 1906"/>
                <a:gd name="T27" fmla="*/ 264 h 1427"/>
                <a:gd name="T28" fmla="*/ 1588 w 1906"/>
                <a:gd name="T29" fmla="*/ 384 h 1427"/>
                <a:gd name="T30" fmla="*/ 1600 w 1906"/>
                <a:gd name="T31" fmla="*/ 480 h 1427"/>
                <a:gd name="T32" fmla="*/ 1702 w 1906"/>
                <a:gd name="T33" fmla="*/ 402 h 1427"/>
                <a:gd name="T34" fmla="*/ 1702 w 1906"/>
                <a:gd name="T35" fmla="*/ 330 h 1427"/>
                <a:gd name="T36" fmla="*/ 1660 w 1906"/>
                <a:gd name="T37" fmla="*/ 270 h 1427"/>
                <a:gd name="T38" fmla="*/ 1714 w 1906"/>
                <a:gd name="T39" fmla="*/ 204 h 1427"/>
                <a:gd name="T40" fmla="*/ 1852 w 1906"/>
                <a:gd name="T41" fmla="*/ 222 h 1427"/>
                <a:gd name="T42" fmla="*/ 1876 w 1906"/>
                <a:gd name="T43" fmla="*/ 204 h 1427"/>
                <a:gd name="T44" fmla="*/ 1905 w 1906"/>
                <a:gd name="T45" fmla="*/ 156 h 1427"/>
                <a:gd name="T46" fmla="*/ 1786 w 1906"/>
                <a:gd name="T47" fmla="*/ 96 h 1427"/>
                <a:gd name="T48" fmla="*/ 1606 w 1906"/>
                <a:gd name="T49" fmla="*/ 24 h 1427"/>
                <a:gd name="T50" fmla="*/ 1474 w 1906"/>
                <a:gd name="T51" fmla="*/ 48 h 1427"/>
                <a:gd name="T52" fmla="*/ 1372 w 1906"/>
                <a:gd name="T53" fmla="*/ 150 h 1427"/>
                <a:gd name="T54" fmla="*/ 1085 w 1906"/>
                <a:gd name="T55" fmla="*/ 282 h 1427"/>
                <a:gd name="T56" fmla="*/ 905 w 1906"/>
                <a:gd name="T57" fmla="*/ 450 h 1427"/>
                <a:gd name="T58" fmla="*/ 677 w 1906"/>
                <a:gd name="T59" fmla="*/ 456 h 1427"/>
                <a:gd name="T60" fmla="*/ 431 w 1906"/>
                <a:gd name="T61" fmla="*/ 462 h 1427"/>
                <a:gd name="T62" fmla="*/ 198 w 1906"/>
                <a:gd name="T63" fmla="*/ 534 h 1427"/>
                <a:gd name="T64" fmla="*/ 90 w 1906"/>
                <a:gd name="T65" fmla="*/ 689 h 1427"/>
                <a:gd name="T66" fmla="*/ 36 w 1906"/>
                <a:gd name="T67" fmla="*/ 731 h 1427"/>
                <a:gd name="T68" fmla="*/ 180 w 1906"/>
                <a:gd name="T69" fmla="*/ 845 h 1427"/>
                <a:gd name="T70" fmla="*/ 132 w 1906"/>
                <a:gd name="T71" fmla="*/ 1043 h 1427"/>
                <a:gd name="T72" fmla="*/ 126 w 1906"/>
                <a:gd name="T73" fmla="*/ 1187 h 1427"/>
                <a:gd name="T74" fmla="*/ 198 w 1906"/>
                <a:gd name="T75" fmla="*/ 1307 h 1427"/>
                <a:gd name="T76" fmla="*/ 323 w 1906"/>
                <a:gd name="T77" fmla="*/ 1318 h 1427"/>
                <a:gd name="T78" fmla="*/ 467 w 1906"/>
                <a:gd name="T79" fmla="*/ 1342 h 1427"/>
                <a:gd name="T80" fmla="*/ 671 w 1906"/>
                <a:gd name="T81" fmla="*/ 1414 h 1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6" h="1427">
                  <a:moveTo>
                    <a:pt x="671" y="1414"/>
                  </a:moveTo>
                  <a:lnTo>
                    <a:pt x="671" y="1414"/>
                  </a:lnTo>
                  <a:cubicBezTo>
                    <a:pt x="641" y="1289"/>
                    <a:pt x="641" y="1289"/>
                    <a:pt x="641" y="1289"/>
                  </a:cubicBezTo>
                  <a:cubicBezTo>
                    <a:pt x="641" y="1241"/>
                    <a:pt x="593" y="1211"/>
                    <a:pt x="569" y="1175"/>
                  </a:cubicBezTo>
                  <a:cubicBezTo>
                    <a:pt x="545" y="1139"/>
                    <a:pt x="551" y="1127"/>
                    <a:pt x="569" y="1085"/>
                  </a:cubicBezTo>
                  <a:cubicBezTo>
                    <a:pt x="587" y="1037"/>
                    <a:pt x="551" y="983"/>
                    <a:pt x="563" y="935"/>
                  </a:cubicBezTo>
                  <a:cubicBezTo>
                    <a:pt x="569" y="905"/>
                    <a:pt x="599" y="923"/>
                    <a:pt x="617" y="905"/>
                  </a:cubicBezTo>
                  <a:cubicBezTo>
                    <a:pt x="635" y="881"/>
                    <a:pt x="641" y="839"/>
                    <a:pt x="659" y="815"/>
                  </a:cubicBezTo>
                  <a:cubicBezTo>
                    <a:pt x="683" y="803"/>
                    <a:pt x="737" y="737"/>
                    <a:pt x="755" y="713"/>
                  </a:cubicBezTo>
                  <a:cubicBezTo>
                    <a:pt x="785" y="677"/>
                    <a:pt x="779" y="647"/>
                    <a:pt x="743" y="611"/>
                  </a:cubicBezTo>
                  <a:cubicBezTo>
                    <a:pt x="725" y="593"/>
                    <a:pt x="701" y="527"/>
                    <a:pt x="749" y="540"/>
                  </a:cubicBezTo>
                  <a:cubicBezTo>
                    <a:pt x="785" y="546"/>
                    <a:pt x="803" y="569"/>
                    <a:pt x="833" y="582"/>
                  </a:cubicBezTo>
                  <a:cubicBezTo>
                    <a:pt x="863" y="593"/>
                    <a:pt x="875" y="582"/>
                    <a:pt x="905" y="575"/>
                  </a:cubicBezTo>
                  <a:cubicBezTo>
                    <a:pt x="929" y="569"/>
                    <a:pt x="959" y="635"/>
                    <a:pt x="1019" y="623"/>
                  </a:cubicBezTo>
                  <a:cubicBezTo>
                    <a:pt x="1061" y="611"/>
                    <a:pt x="1054" y="653"/>
                    <a:pt x="1072" y="677"/>
                  </a:cubicBezTo>
                  <a:cubicBezTo>
                    <a:pt x="1096" y="707"/>
                    <a:pt x="1150" y="761"/>
                    <a:pt x="1186" y="773"/>
                  </a:cubicBezTo>
                  <a:cubicBezTo>
                    <a:pt x="1234" y="791"/>
                    <a:pt x="1318" y="767"/>
                    <a:pt x="1366" y="767"/>
                  </a:cubicBezTo>
                  <a:lnTo>
                    <a:pt x="1366" y="767"/>
                  </a:lnTo>
                  <a:cubicBezTo>
                    <a:pt x="1354" y="671"/>
                    <a:pt x="1354" y="671"/>
                    <a:pt x="1354" y="671"/>
                  </a:cubicBezTo>
                  <a:cubicBezTo>
                    <a:pt x="1354" y="653"/>
                    <a:pt x="1366" y="641"/>
                    <a:pt x="1372" y="623"/>
                  </a:cubicBezTo>
                  <a:cubicBezTo>
                    <a:pt x="1384" y="599"/>
                    <a:pt x="1372" y="575"/>
                    <a:pt x="1372" y="551"/>
                  </a:cubicBezTo>
                  <a:cubicBezTo>
                    <a:pt x="1372" y="527"/>
                    <a:pt x="1378" y="492"/>
                    <a:pt x="1390" y="480"/>
                  </a:cubicBezTo>
                  <a:lnTo>
                    <a:pt x="1390" y="480"/>
                  </a:lnTo>
                  <a:cubicBezTo>
                    <a:pt x="1390" y="432"/>
                    <a:pt x="1390" y="426"/>
                    <a:pt x="1432" y="408"/>
                  </a:cubicBezTo>
                  <a:cubicBezTo>
                    <a:pt x="1450" y="402"/>
                    <a:pt x="1474" y="402"/>
                    <a:pt x="1474" y="378"/>
                  </a:cubicBezTo>
                  <a:cubicBezTo>
                    <a:pt x="1468" y="366"/>
                    <a:pt x="1444" y="342"/>
                    <a:pt x="1456" y="324"/>
                  </a:cubicBezTo>
                  <a:cubicBezTo>
                    <a:pt x="1462" y="312"/>
                    <a:pt x="1492" y="318"/>
                    <a:pt x="1504" y="306"/>
                  </a:cubicBezTo>
                  <a:cubicBezTo>
                    <a:pt x="1516" y="294"/>
                    <a:pt x="1516" y="276"/>
                    <a:pt x="1528" y="264"/>
                  </a:cubicBezTo>
                  <a:cubicBezTo>
                    <a:pt x="1552" y="246"/>
                    <a:pt x="1654" y="348"/>
                    <a:pt x="1666" y="372"/>
                  </a:cubicBezTo>
                  <a:cubicBezTo>
                    <a:pt x="1690" y="408"/>
                    <a:pt x="1600" y="390"/>
                    <a:pt x="1588" y="384"/>
                  </a:cubicBezTo>
                  <a:cubicBezTo>
                    <a:pt x="1540" y="384"/>
                    <a:pt x="1576" y="432"/>
                    <a:pt x="1588" y="444"/>
                  </a:cubicBezTo>
                  <a:cubicBezTo>
                    <a:pt x="1600" y="480"/>
                    <a:pt x="1600" y="480"/>
                    <a:pt x="1600" y="480"/>
                  </a:cubicBezTo>
                  <a:lnTo>
                    <a:pt x="1600" y="480"/>
                  </a:lnTo>
                  <a:cubicBezTo>
                    <a:pt x="1702" y="402"/>
                    <a:pt x="1702" y="402"/>
                    <a:pt x="1702" y="402"/>
                  </a:cubicBezTo>
                  <a:lnTo>
                    <a:pt x="1702" y="402"/>
                  </a:lnTo>
                  <a:cubicBezTo>
                    <a:pt x="1708" y="390"/>
                    <a:pt x="1714" y="342"/>
                    <a:pt x="1702" y="330"/>
                  </a:cubicBezTo>
                  <a:cubicBezTo>
                    <a:pt x="1690" y="318"/>
                    <a:pt x="1684" y="324"/>
                    <a:pt x="1672" y="318"/>
                  </a:cubicBezTo>
                  <a:cubicBezTo>
                    <a:pt x="1660" y="306"/>
                    <a:pt x="1660" y="288"/>
                    <a:pt x="1660" y="270"/>
                  </a:cubicBezTo>
                  <a:cubicBezTo>
                    <a:pt x="1654" y="258"/>
                    <a:pt x="1642" y="240"/>
                    <a:pt x="1642" y="222"/>
                  </a:cubicBezTo>
                  <a:cubicBezTo>
                    <a:pt x="1642" y="186"/>
                    <a:pt x="1690" y="204"/>
                    <a:pt x="1714" y="204"/>
                  </a:cubicBezTo>
                  <a:cubicBezTo>
                    <a:pt x="1732" y="210"/>
                    <a:pt x="1798" y="210"/>
                    <a:pt x="1810" y="222"/>
                  </a:cubicBezTo>
                  <a:cubicBezTo>
                    <a:pt x="1852" y="222"/>
                    <a:pt x="1852" y="222"/>
                    <a:pt x="1852" y="222"/>
                  </a:cubicBezTo>
                  <a:lnTo>
                    <a:pt x="1852" y="222"/>
                  </a:lnTo>
                  <a:lnTo>
                    <a:pt x="1876" y="204"/>
                  </a:lnTo>
                  <a:cubicBezTo>
                    <a:pt x="1882" y="198"/>
                    <a:pt x="1882" y="192"/>
                    <a:pt x="1887" y="192"/>
                  </a:cubicBezTo>
                  <a:cubicBezTo>
                    <a:pt x="1893" y="180"/>
                    <a:pt x="1905" y="168"/>
                    <a:pt x="1905" y="156"/>
                  </a:cubicBezTo>
                  <a:cubicBezTo>
                    <a:pt x="1893" y="132"/>
                    <a:pt x="1845" y="120"/>
                    <a:pt x="1821" y="108"/>
                  </a:cubicBezTo>
                  <a:cubicBezTo>
                    <a:pt x="1810" y="108"/>
                    <a:pt x="1798" y="96"/>
                    <a:pt x="1786" y="96"/>
                  </a:cubicBezTo>
                  <a:cubicBezTo>
                    <a:pt x="1756" y="84"/>
                    <a:pt x="1732" y="66"/>
                    <a:pt x="1702" y="54"/>
                  </a:cubicBezTo>
                  <a:cubicBezTo>
                    <a:pt x="1672" y="42"/>
                    <a:pt x="1636" y="42"/>
                    <a:pt x="1606" y="24"/>
                  </a:cubicBezTo>
                  <a:cubicBezTo>
                    <a:pt x="1582" y="12"/>
                    <a:pt x="1570" y="6"/>
                    <a:pt x="1546" y="6"/>
                  </a:cubicBezTo>
                  <a:cubicBezTo>
                    <a:pt x="1510" y="0"/>
                    <a:pt x="1492" y="24"/>
                    <a:pt x="1474" y="48"/>
                  </a:cubicBezTo>
                  <a:cubicBezTo>
                    <a:pt x="1462" y="66"/>
                    <a:pt x="1486" y="114"/>
                    <a:pt x="1462" y="120"/>
                  </a:cubicBezTo>
                  <a:cubicBezTo>
                    <a:pt x="1432" y="132"/>
                    <a:pt x="1402" y="132"/>
                    <a:pt x="1372" y="150"/>
                  </a:cubicBezTo>
                  <a:cubicBezTo>
                    <a:pt x="1318" y="192"/>
                    <a:pt x="1252" y="210"/>
                    <a:pt x="1186" y="234"/>
                  </a:cubicBezTo>
                  <a:cubicBezTo>
                    <a:pt x="1138" y="252"/>
                    <a:pt x="1109" y="228"/>
                    <a:pt x="1085" y="282"/>
                  </a:cubicBezTo>
                  <a:cubicBezTo>
                    <a:pt x="1054" y="336"/>
                    <a:pt x="1067" y="390"/>
                    <a:pt x="1001" y="414"/>
                  </a:cubicBezTo>
                  <a:cubicBezTo>
                    <a:pt x="989" y="426"/>
                    <a:pt x="923" y="456"/>
                    <a:pt x="905" y="450"/>
                  </a:cubicBezTo>
                  <a:cubicBezTo>
                    <a:pt x="875" y="438"/>
                    <a:pt x="881" y="420"/>
                    <a:pt x="857" y="408"/>
                  </a:cubicBezTo>
                  <a:cubicBezTo>
                    <a:pt x="803" y="372"/>
                    <a:pt x="731" y="444"/>
                    <a:pt x="677" y="456"/>
                  </a:cubicBezTo>
                  <a:cubicBezTo>
                    <a:pt x="641" y="462"/>
                    <a:pt x="617" y="438"/>
                    <a:pt x="575" y="456"/>
                  </a:cubicBezTo>
                  <a:cubicBezTo>
                    <a:pt x="521" y="480"/>
                    <a:pt x="497" y="480"/>
                    <a:pt x="431" y="462"/>
                  </a:cubicBezTo>
                  <a:cubicBezTo>
                    <a:pt x="383" y="450"/>
                    <a:pt x="305" y="438"/>
                    <a:pt x="257" y="456"/>
                  </a:cubicBezTo>
                  <a:cubicBezTo>
                    <a:pt x="222" y="474"/>
                    <a:pt x="233" y="527"/>
                    <a:pt x="198" y="534"/>
                  </a:cubicBezTo>
                  <a:cubicBezTo>
                    <a:pt x="144" y="540"/>
                    <a:pt x="150" y="527"/>
                    <a:pt x="150" y="593"/>
                  </a:cubicBezTo>
                  <a:cubicBezTo>
                    <a:pt x="150" y="611"/>
                    <a:pt x="114" y="689"/>
                    <a:pt x="90" y="689"/>
                  </a:cubicBezTo>
                  <a:cubicBezTo>
                    <a:pt x="84" y="689"/>
                    <a:pt x="66" y="695"/>
                    <a:pt x="48" y="689"/>
                  </a:cubicBezTo>
                  <a:cubicBezTo>
                    <a:pt x="0" y="683"/>
                    <a:pt x="12" y="701"/>
                    <a:pt x="36" y="731"/>
                  </a:cubicBezTo>
                  <a:cubicBezTo>
                    <a:pt x="48" y="755"/>
                    <a:pt x="48" y="803"/>
                    <a:pt x="66" y="815"/>
                  </a:cubicBezTo>
                  <a:cubicBezTo>
                    <a:pt x="96" y="839"/>
                    <a:pt x="186" y="779"/>
                    <a:pt x="180" y="845"/>
                  </a:cubicBezTo>
                  <a:cubicBezTo>
                    <a:pt x="180" y="881"/>
                    <a:pt x="174" y="911"/>
                    <a:pt x="132" y="923"/>
                  </a:cubicBezTo>
                  <a:cubicBezTo>
                    <a:pt x="48" y="953"/>
                    <a:pt x="174" y="1001"/>
                    <a:pt x="132" y="1043"/>
                  </a:cubicBezTo>
                  <a:cubicBezTo>
                    <a:pt x="114" y="1067"/>
                    <a:pt x="144" y="1091"/>
                    <a:pt x="156" y="1109"/>
                  </a:cubicBezTo>
                  <a:cubicBezTo>
                    <a:pt x="168" y="1139"/>
                    <a:pt x="144" y="1169"/>
                    <a:pt x="126" y="1187"/>
                  </a:cubicBezTo>
                  <a:cubicBezTo>
                    <a:pt x="114" y="1211"/>
                    <a:pt x="72" y="1235"/>
                    <a:pt x="120" y="1259"/>
                  </a:cubicBezTo>
                  <a:cubicBezTo>
                    <a:pt x="144" y="1271"/>
                    <a:pt x="168" y="1289"/>
                    <a:pt x="198" y="1307"/>
                  </a:cubicBezTo>
                  <a:cubicBezTo>
                    <a:pt x="239" y="1325"/>
                    <a:pt x="228" y="1307"/>
                    <a:pt x="263" y="1307"/>
                  </a:cubicBezTo>
                  <a:cubicBezTo>
                    <a:pt x="281" y="1307"/>
                    <a:pt x="311" y="1331"/>
                    <a:pt x="323" y="1318"/>
                  </a:cubicBezTo>
                  <a:cubicBezTo>
                    <a:pt x="347" y="1277"/>
                    <a:pt x="365" y="1294"/>
                    <a:pt x="401" y="1307"/>
                  </a:cubicBezTo>
                  <a:cubicBezTo>
                    <a:pt x="419" y="1313"/>
                    <a:pt x="443" y="1349"/>
                    <a:pt x="467" y="1342"/>
                  </a:cubicBezTo>
                  <a:cubicBezTo>
                    <a:pt x="527" y="1336"/>
                    <a:pt x="521" y="1342"/>
                    <a:pt x="545" y="1384"/>
                  </a:cubicBezTo>
                  <a:cubicBezTo>
                    <a:pt x="569" y="1426"/>
                    <a:pt x="629" y="1426"/>
                    <a:pt x="671" y="1414"/>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128"/>
            <p:cNvSpPr>
              <a:spLocks noChangeArrowheads="1"/>
            </p:cNvSpPr>
            <p:nvPr/>
          </p:nvSpPr>
          <p:spPr bwMode="auto">
            <a:xfrm>
              <a:off x="9015581" y="5329602"/>
              <a:ext cx="698486" cy="712643"/>
            </a:xfrm>
            <a:custGeom>
              <a:avLst/>
              <a:gdLst>
                <a:gd name="T0" fmla="*/ 1157 w 1308"/>
                <a:gd name="T1" fmla="*/ 216 h 1337"/>
                <a:gd name="T2" fmla="*/ 1157 w 1308"/>
                <a:gd name="T3" fmla="*/ 216 h 1337"/>
                <a:gd name="T4" fmla="*/ 1223 w 1308"/>
                <a:gd name="T5" fmla="*/ 192 h 1337"/>
                <a:gd name="T6" fmla="*/ 1253 w 1308"/>
                <a:gd name="T7" fmla="*/ 168 h 1337"/>
                <a:gd name="T8" fmla="*/ 1223 w 1308"/>
                <a:gd name="T9" fmla="*/ 144 h 1337"/>
                <a:gd name="T10" fmla="*/ 1223 w 1308"/>
                <a:gd name="T11" fmla="*/ 96 h 1337"/>
                <a:gd name="T12" fmla="*/ 1289 w 1308"/>
                <a:gd name="T13" fmla="*/ 66 h 1337"/>
                <a:gd name="T14" fmla="*/ 1307 w 1308"/>
                <a:gd name="T15" fmla="*/ 36 h 1337"/>
                <a:gd name="T16" fmla="*/ 1307 w 1308"/>
                <a:gd name="T17" fmla="*/ 36 h 1337"/>
                <a:gd name="T18" fmla="*/ 1265 w 1308"/>
                <a:gd name="T19" fmla="*/ 36 h 1337"/>
                <a:gd name="T20" fmla="*/ 1169 w 1308"/>
                <a:gd name="T21" fmla="*/ 18 h 1337"/>
                <a:gd name="T22" fmla="*/ 1097 w 1308"/>
                <a:gd name="T23" fmla="*/ 36 h 1337"/>
                <a:gd name="T24" fmla="*/ 1115 w 1308"/>
                <a:gd name="T25" fmla="*/ 84 h 1337"/>
                <a:gd name="T26" fmla="*/ 1127 w 1308"/>
                <a:gd name="T27" fmla="*/ 132 h 1337"/>
                <a:gd name="T28" fmla="*/ 1157 w 1308"/>
                <a:gd name="T29" fmla="*/ 144 h 1337"/>
                <a:gd name="T30" fmla="*/ 1157 w 1308"/>
                <a:gd name="T31" fmla="*/ 216 h 1337"/>
                <a:gd name="T32" fmla="*/ 845 w 1308"/>
                <a:gd name="T33" fmla="*/ 294 h 1337"/>
                <a:gd name="T34" fmla="*/ 845 w 1308"/>
                <a:gd name="T35" fmla="*/ 294 h 1337"/>
                <a:gd name="T36" fmla="*/ 845 w 1308"/>
                <a:gd name="T37" fmla="*/ 294 h 1337"/>
                <a:gd name="T38" fmla="*/ 887 w 1308"/>
                <a:gd name="T39" fmla="*/ 222 h 1337"/>
                <a:gd name="T40" fmla="*/ 929 w 1308"/>
                <a:gd name="T41" fmla="*/ 192 h 1337"/>
                <a:gd name="T42" fmla="*/ 911 w 1308"/>
                <a:gd name="T43" fmla="*/ 138 h 1337"/>
                <a:gd name="T44" fmla="*/ 959 w 1308"/>
                <a:gd name="T45" fmla="*/ 120 h 1337"/>
                <a:gd name="T46" fmla="*/ 983 w 1308"/>
                <a:gd name="T47" fmla="*/ 78 h 1337"/>
                <a:gd name="T48" fmla="*/ 1121 w 1308"/>
                <a:gd name="T49" fmla="*/ 186 h 1337"/>
                <a:gd name="T50" fmla="*/ 1043 w 1308"/>
                <a:gd name="T51" fmla="*/ 198 h 1337"/>
                <a:gd name="T52" fmla="*/ 1043 w 1308"/>
                <a:gd name="T53" fmla="*/ 258 h 1337"/>
                <a:gd name="T54" fmla="*/ 1055 w 1308"/>
                <a:gd name="T55" fmla="*/ 294 h 1337"/>
                <a:gd name="T56" fmla="*/ 1055 w 1308"/>
                <a:gd name="T57" fmla="*/ 294 h 1337"/>
                <a:gd name="T58" fmla="*/ 1019 w 1308"/>
                <a:gd name="T59" fmla="*/ 306 h 1337"/>
                <a:gd name="T60" fmla="*/ 1001 w 1308"/>
                <a:gd name="T61" fmla="*/ 300 h 1337"/>
                <a:gd name="T62" fmla="*/ 971 w 1308"/>
                <a:gd name="T63" fmla="*/ 270 h 1337"/>
                <a:gd name="T64" fmla="*/ 845 w 1308"/>
                <a:gd name="T65" fmla="*/ 294 h 1337"/>
                <a:gd name="T66" fmla="*/ 126 w 1308"/>
                <a:gd name="T67" fmla="*/ 1228 h 1337"/>
                <a:gd name="T68" fmla="*/ 126 w 1308"/>
                <a:gd name="T69" fmla="*/ 1228 h 1337"/>
                <a:gd name="T70" fmla="*/ 162 w 1308"/>
                <a:gd name="T71" fmla="*/ 1252 h 1337"/>
                <a:gd name="T72" fmla="*/ 306 w 1308"/>
                <a:gd name="T73" fmla="*/ 1318 h 1337"/>
                <a:gd name="T74" fmla="*/ 450 w 1308"/>
                <a:gd name="T75" fmla="*/ 1252 h 1337"/>
                <a:gd name="T76" fmla="*/ 557 w 1308"/>
                <a:gd name="T77" fmla="*/ 1211 h 1337"/>
                <a:gd name="T78" fmla="*/ 725 w 1308"/>
                <a:gd name="T79" fmla="*/ 1055 h 1337"/>
                <a:gd name="T80" fmla="*/ 767 w 1308"/>
                <a:gd name="T81" fmla="*/ 971 h 1337"/>
                <a:gd name="T82" fmla="*/ 791 w 1308"/>
                <a:gd name="T83" fmla="*/ 869 h 1337"/>
                <a:gd name="T84" fmla="*/ 785 w 1308"/>
                <a:gd name="T85" fmla="*/ 827 h 1337"/>
                <a:gd name="T86" fmla="*/ 791 w 1308"/>
                <a:gd name="T87" fmla="*/ 815 h 1337"/>
                <a:gd name="T88" fmla="*/ 821 w 1308"/>
                <a:gd name="T89" fmla="*/ 743 h 1337"/>
                <a:gd name="T90" fmla="*/ 821 w 1308"/>
                <a:gd name="T91" fmla="*/ 653 h 1337"/>
                <a:gd name="T92" fmla="*/ 821 w 1308"/>
                <a:gd name="T93" fmla="*/ 581 h 1337"/>
                <a:gd name="T94" fmla="*/ 821 w 1308"/>
                <a:gd name="T95" fmla="*/ 581 h 1337"/>
                <a:gd name="T96" fmla="*/ 641 w 1308"/>
                <a:gd name="T97" fmla="*/ 587 h 1337"/>
                <a:gd name="T98" fmla="*/ 527 w 1308"/>
                <a:gd name="T99" fmla="*/ 491 h 1337"/>
                <a:gd name="T100" fmla="*/ 474 w 1308"/>
                <a:gd name="T101" fmla="*/ 437 h 1337"/>
                <a:gd name="T102" fmla="*/ 360 w 1308"/>
                <a:gd name="T103" fmla="*/ 389 h 1337"/>
                <a:gd name="T104" fmla="*/ 288 w 1308"/>
                <a:gd name="T105" fmla="*/ 396 h 1337"/>
                <a:gd name="T106" fmla="*/ 204 w 1308"/>
                <a:gd name="T107" fmla="*/ 354 h 1337"/>
                <a:gd name="T108" fmla="*/ 198 w 1308"/>
                <a:gd name="T109" fmla="*/ 425 h 1337"/>
                <a:gd name="T110" fmla="*/ 210 w 1308"/>
                <a:gd name="T111" fmla="*/ 527 h 1337"/>
                <a:gd name="T112" fmla="*/ 114 w 1308"/>
                <a:gd name="T113" fmla="*/ 629 h 1337"/>
                <a:gd name="T114" fmla="*/ 72 w 1308"/>
                <a:gd name="T115" fmla="*/ 719 h 1337"/>
                <a:gd name="T116" fmla="*/ 18 w 1308"/>
                <a:gd name="T117" fmla="*/ 749 h 1337"/>
                <a:gd name="T118" fmla="*/ 24 w 1308"/>
                <a:gd name="T119" fmla="*/ 899 h 1337"/>
                <a:gd name="T120" fmla="*/ 24 w 1308"/>
                <a:gd name="T121" fmla="*/ 989 h 1337"/>
                <a:gd name="T122" fmla="*/ 96 w 1308"/>
                <a:gd name="T123" fmla="*/ 1103 h 1337"/>
                <a:gd name="T124" fmla="*/ 126 w 1308"/>
                <a:gd name="T125" fmla="*/ 1228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8" h="1337">
                  <a:moveTo>
                    <a:pt x="1157" y="216"/>
                  </a:moveTo>
                  <a:lnTo>
                    <a:pt x="1157" y="216"/>
                  </a:lnTo>
                  <a:cubicBezTo>
                    <a:pt x="1175" y="222"/>
                    <a:pt x="1205" y="198"/>
                    <a:pt x="1223" y="192"/>
                  </a:cubicBezTo>
                  <a:cubicBezTo>
                    <a:pt x="1235" y="192"/>
                    <a:pt x="1253" y="180"/>
                    <a:pt x="1253" y="168"/>
                  </a:cubicBezTo>
                  <a:cubicBezTo>
                    <a:pt x="1253" y="156"/>
                    <a:pt x="1223" y="150"/>
                    <a:pt x="1223" y="144"/>
                  </a:cubicBezTo>
                  <a:cubicBezTo>
                    <a:pt x="1205" y="120"/>
                    <a:pt x="1205" y="108"/>
                    <a:pt x="1223" y="96"/>
                  </a:cubicBezTo>
                  <a:cubicBezTo>
                    <a:pt x="1241" y="84"/>
                    <a:pt x="1283" y="78"/>
                    <a:pt x="1289" y="66"/>
                  </a:cubicBezTo>
                  <a:cubicBezTo>
                    <a:pt x="1307" y="36"/>
                    <a:pt x="1307" y="36"/>
                    <a:pt x="1307" y="36"/>
                  </a:cubicBezTo>
                  <a:lnTo>
                    <a:pt x="1307" y="36"/>
                  </a:lnTo>
                  <a:cubicBezTo>
                    <a:pt x="1265" y="36"/>
                    <a:pt x="1265" y="36"/>
                    <a:pt x="1265" y="36"/>
                  </a:cubicBezTo>
                  <a:cubicBezTo>
                    <a:pt x="1253" y="24"/>
                    <a:pt x="1187" y="24"/>
                    <a:pt x="1169" y="18"/>
                  </a:cubicBezTo>
                  <a:cubicBezTo>
                    <a:pt x="1145" y="18"/>
                    <a:pt x="1097" y="0"/>
                    <a:pt x="1097" y="36"/>
                  </a:cubicBezTo>
                  <a:cubicBezTo>
                    <a:pt x="1097" y="54"/>
                    <a:pt x="1109" y="72"/>
                    <a:pt x="1115" y="84"/>
                  </a:cubicBezTo>
                  <a:cubicBezTo>
                    <a:pt x="1115" y="102"/>
                    <a:pt x="1115" y="120"/>
                    <a:pt x="1127" y="132"/>
                  </a:cubicBezTo>
                  <a:cubicBezTo>
                    <a:pt x="1139" y="138"/>
                    <a:pt x="1145" y="132"/>
                    <a:pt x="1157" y="144"/>
                  </a:cubicBezTo>
                  <a:cubicBezTo>
                    <a:pt x="1169" y="156"/>
                    <a:pt x="1163" y="204"/>
                    <a:pt x="1157" y="216"/>
                  </a:cubicBezTo>
                  <a:close/>
                  <a:moveTo>
                    <a:pt x="845" y="294"/>
                  </a:moveTo>
                  <a:lnTo>
                    <a:pt x="845" y="294"/>
                  </a:lnTo>
                  <a:lnTo>
                    <a:pt x="845" y="294"/>
                  </a:lnTo>
                  <a:cubicBezTo>
                    <a:pt x="845" y="246"/>
                    <a:pt x="845" y="240"/>
                    <a:pt x="887" y="222"/>
                  </a:cubicBezTo>
                  <a:cubicBezTo>
                    <a:pt x="905" y="216"/>
                    <a:pt x="929" y="216"/>
                    <a:pt x="929" y="192"/>
                  </a:cubicBezTo>
                  <a:cubicBezTo>
                    <a:pt x="923" y="180"/>
                    <a:pt x="899" y="156"/>
                    <a:pt x="911" y="138"/>
                  </a:cubicBezTo>
                  <a:cubicBezTo>
                    <a:pt x="917" y="126"/>
                    <a:pt x="947" y="132"/>
                    <a:pt x="959" y="120"/>
                  </a:cubicBezTo>
                  <a:cubicBezTo>
                    <a:pt x="971" y="108"/>
                    <a:pt x="971" y="90"/>
                    <a:pt x="983" y="78"/>
                  </a:cubicBezTo>
                  <a:cubicBezTo>
                    <a:pt x="1007" y="60"/>
                    <a:pt x="1109" y="162"/>
                    <a:pt x="1121" y="186"/>
                  </a:cubicBezTo>
                  <a:cubicBezTo>
                    <a:pt x="1145" y="222"/>
                    <a:pt x="1055" y="204"/>
                    <a:pt x="1043" y="198"/>
                  </a:cubicBezTo>
                  <a:cubicBezTo>
                    <a:pt x="995" y="198"/>
                    <a:pt x="1031" y="246"/>
                    <a:pt x="1043" y="258"/>
                  </a:cubicBezTo>
                  <a:cubicBezTo>
                    <a:pt x="1055" y="294"/>
                    <a:pt x="1055" y="294"/>
                    <a:pt x="1055" y="294"/>
                  </a:cubicBezTo>
                  <a:lnTo>
                    <a:pt x="1055" y="294"/>
                  </a:lnTo>
                  <a:cubicBezTo>
                    <a:pt x="1061" y="300"/>
                    <a:pt x="1031" y="306"/>
                    <a:pt x="1019" y="306"/>
                  </a:cubicBezTo>
                  <a:cubicBezTo>
                    <a:pt x="1013" y="306"/>
                    <a:pt x="1007" y="306"/>
                    <a:pt x="1001" y="300"/>
                  </a:cubicBezTo>
                  <a:cubicBezTo>
                    <a:pt x="989" y="288"/>
                    <a:pt x="995" y="270"/>
                    <a:pt x="971" y="270"/>
                  </a:cubicBezTo>
                  <a:cubicBezTo>
                    <a:pt x="929" y="276"/>
                    <a:pt x="893" y="312"/>
                    <a:pt x="845" y="294"/>
                  </a:cubicBezTo>
                  <a:close/>
                  <a:moveTo>
                    <a:pt x="126" y="1228"/>
                  </a:moveTo>
                  <a:lnTo>
                    <a:pt x="126" y="1228"/>
                  </a:lnTo>
                  <a:cubicBezTo>
                    <a:pt x="132" y="1234"/>
                    <a:pt x="162" y="1246"/>
                    <a:pt x="162" y="1252"/>
                  </a:cubicBezTo>
                  <a:cubicBezTo>
                    <a:pt x="234" y="1252"/>
                    <a:pt x="246" y="1300"/>
                    <a:pt x="306" y="1318"/>
                  </a:cubicBezTo>
                  <a:cubicBezTo>
                    <a:pt x="384" y="1336"/>
                    <a:pt x="396" y="1282"/>
                    <a:pt x="450" y="1252"/>
                  </a:cubicBezTo>
                  <a:cubicBezTo>
                    <a:pt x="492" y="1228"/>
                    <a:pt x="527" y="1240"/>
                    <a:pt x="557" y="1211"/>
                  </a:cubicBezTo>
                  <a:cubicBezTo>
                    <a:pt x="605" y="1163"/>
                    <a:pt x="689" y="1103"/>
                    <a:pt x="725" y="1055"/>
                  </a:cubicBezTo>
                  <a:cubicBezTo>
                    <a:pt x="737" y="1031"/>
                    <a:pt x="761" y="995"/>
                    <a:pt x="767" y="971"/>
                  </a:cubicBezTo>
                  <a:cubicBezTo>
                    <a:pt x="773" y="935"/>
                    <a:pt x="761" y="899"/>
                    <a:pt x="791" y="869"/>
                  </a:cubicBezTo>
                  <a:cubicBezTo>
                    <a:pt x="791" y="851"/>
                    <a:pt x="779" y="845"/>
                    <a:pt x="785" y="827"/>
                  </a:cubicBezTo>
                  <a:cubicBezTo>
                    <a:pt x="785" y="821"/>
                    <a:pt x="791" y="821"/>
                    <a:pt x="791" y="815"/>
                  </a:cubicBezTo>
                  <a:cubicBezTo>
                    <a:pt x="803" y="803"/>
                    <a:pt x="821" y="761"/>
                    <a:pt x="821" y="743"/>
                  </a:cubicBezTo>
                  <a:cubicBezTo>
                    <a:pt x="821" y="653"/>
                    <a:pt x="821" y="653"/>
                    <a:pt x="821" y="653"/>
                  </a:cubicBezTo>
                  <a:cubicBezTo>
                    <a:pt x="821" y="581"/>
                    <a:pt x="821" y="581"/>
                    <a:pt x="821" y="581"/>
                  </a:cubicBezTo>
                  <a:lnTo>
                    <a:pt x="821" y="581"/>
                  </a:lnTo>
                  <a:cubicBezTo>
                    <a:pt x="773" y="581"/>
                    <a:pt x="689" y="605"/>
                    <a:pt x="641" y="587"/>
                  </a:cubicBezTo>
                  <a:cubicBezTo>
                    <a:pt x="605" y="575"/>
                    <a:pt x="551" y="521"/>
                    <a:pt x="527" y="491"/>
                  </a:cubicBezTo>
                  <a:cubicBezTo>
                    <a:pt x="509" y="467"/>
                    <a:pt x="516" y="425"/>
                    <a:pt x="474" y="437"/>
                  </a:cubicBezTo>
                  <a:cubicBezTo>
                    <a:pt x="414" y="449"/>
                    <a:pt x="384" y="383"/>
                    <a:pt x="360" y="389"/>
                  </a:cubicBezTo>
                  <a:cubicBezTo>
                    <a:pt x="330" y="396"/>
                    <a:pt x="318" y="407"/>
                    <a:pt x="288" y="396"/>
                  </a:cubicBezTo>
                  <a:cubicBezTo>
                    <a:pt x="258" y="383"/>
                    <a:pt x="240" y="360"/>
                    <a:pt x="204" y="354"/>
                  </a:cubicBezTo>
                  <a:cubicBezTo>
                    <a:pt x="156" y="341"/>
                    <a:pt x="180" y="407"/>
                    <a:pt x="198" y="425"/>
                  </a:cubicBezTo>
                  <a:cubicBezTo>
                    <a:pt x="234" y="461"/>
                    <a:pt x="240" y="491"/>
                    <a:pt x="210" y="527"/>
                  </a:cubicBezTo>
                  <a:cubicBezTo>
                    <a:pt x="192" y="551"/>
                    <a:pt x="138" y="617"/>
                    <a:pt x="114" y="629"/>
                  </a:cubicBezTo>
                  <a:cubicBezTo>
                    <a:pt x="96" y="653"/>
                    <a:pt x="90" y="695"/>
                    <a:pt x="72" y="719"/>
                  </a:cubicBezTo>
                  <a:cubicBezTo>
                    <a:pt x="54" y="737"/>
                    <a:pt x="24" y="719"/>
                    <a:pt x="18" y="749"/>
                  </a:cubicBezTo>
                  <a:cubicBezTo>
                    <a:pt x="6" y="797"/>
                    <a:pt x="42" y="851"/>
                    <a:pt x="24" y="899"/>
                  </a:cubicBezTo>
                  <a:cubicBezTo>
                    <a:pt x="6" y="941"/>
                    <a:pt x="0" y="953"/>
                    <a:pt x="24" y="989"/>
                  </a:cubicBezTo>
                  <a:cubicBezTo>
                    <a:pt x="48" y="1025"/>
                    <a:pt x="96" y="1055"/>
                    <a:pt x="96" y="1103"/>
                  </a:cubicBezTo>
                  <a:cubicBezTo>
                    <a:pt x="126" y="1228"/>
                    <a:pt x="126" y="1228"/>
                    <a:pt x="126" y="1228"/>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129"/>
            <p:cNvSpPr>
              <a:spLocks noChangeArrowheads="1"/>
            </p:cNvSpPr>
            <p:nvPr/>
          </p:nvSpPr>
          <p:spPr bwMode="auto">
            <a:xfrm>
              <a:off x="7515133" y="4461732"/>
              <a:ext cx="1876737" cy="1084251"/>
            </a:xfrm>
            <a:custGeom>
              <a:avLst/>
              <a:gdLst>
                <a:gd name="T0" fmla="*/ 3499 w 3518"/>
                <a:gd name="T1" fmla="*/ 1294 h 2033"/>
                <a:gd name="T2" fmla="*/ 3397 w 3518"/>
                <a:gd name="T3" fmla="*/ 1312 h 2033"/>
                <a:gd name="T4" fmla="*/ 1240 w 3518"/>
                <a:gd name="T5" fmla="*/ 2032 h 2033"/>
                <a:gd name="T6" fmla="*/ 1342 w 3518"/>
                <a:gd name="T7" fmla="*/ 1912 h 2033"/>
                <a:gd name="T8" fmla="*/ 1516 w 3518"/>
                <a:gd name="T9" fmla="*/ 1654 h 2033"/>
                <a:gd name="T10" fmla="*/ 1630 w 3518"/>
                <a:gd name="T11" fmla="*/ 1516 h 2033"/>
                <a:gd name="T12" fmla="*/ 1486 w 3518"/>
                <a:gd name="T13" fmla="*/ 1390 h 2033"/>
                <a:gd name="T14" fmla="*/ 1689 w 3518"/>
                <a:gd name="T15" fmla="*/ 1306 h 2033"/>
                <a:gd name="T16" fmla="*/ 1857 w 3518"/>
                <a:gd name="T17" fmla="*/ 1372 h 2033"/>
                <a:gd name="T18" fmla="*/ 2169 w 3518"/>
                <a:gd name="T19" fmla="*/ 1276 h 2033"/>
                <a:gd name="T20" fmla="*/ 2427 w 3518"/>
                <a:gd name="T21" fmla="*/ 1360 h 2033"/>
                <a:gd name="T22" fmla="*/ 2798 w 3518"/>
                <a:gd name="T23" fmla="*/ 1378 h 2033"/>
                <a:gd name="T24" fmla="*/ 2816 w 3518"/>
                <a:gd name="T25" fmla="*/ 1199 h 2033"/>
                <a:gd name="T26" fmla="*/ 2792 w 3518"/>
                <a:gd name="T27" fmla="*/ 1073 h 2033"/>
                <a:gd name="T28" fmla="*/ 2948 w 3518"/>
                <a:gd name="T29" fmla="*/ 1127 h 2033"/>
                <a:gd name="T30" fmla="*/ 3080 w 3518"/>
                <a:gd name="T31" fmla="*/ 1252 h 2033"/>
                <a:gd name="T32" fmla="*/ 3194 w 3518"/>
                <a:gd name="T33" fmla="*/ 1384 h 2033"/>
                <a:gd name="T34" fmla="*/ 3350 w 3518"/>
                <a:gd name="T35" fmla="*/ 1211 h 2033"/>
                <a:gd name="T36" fmla="*/ 3367 w 3518"/>
                <a:gd name="T37" fmla="*/ 1181 h 2033"/>
                <a:gd name="T38" fmla="*/ 3134 w 3518"/>
                <a:gd name="T39" fmla="*/ 941 h 2033"/>
                <a:gd name="T40" fmla="*/ 2810 w 3518"/>
                <a:gd name="T41" fmla="*/ 599 h 2033"/>
                <a:gd name="T42" fmla="*/ 2456 w 3518"/>
                <a:gd name="T43" fmla="*/ 390 h 2033"/>
                <a:gd name="T44" fmla="*/ 2241 w 3518"/>
                <a:gd name="T45" fmla="*/ 204 h 2033"/>
                <a:gd name="T46" fmla="*/ 2175 w 3518"/>
                <a:gd name="T47" fmla="*/ 174 h 2033"/>
                <a:gd name="T48" fmla="*/ 2013 w 3518"/>
                <a:gd name="T49" fmla="*/ 180 h 2033"/>
                <a:gd name="T50" fmla="*/ 1384 w 3518"/>
                <a:gd name="T51" fmla="*/ 138 h 2033"/>
                <a:gd name="T52" fmla="*/ 1030 w 3518"/>
                <a:gd name="T53" fmla="*/ 300 h 2033"/>
                <a:gd name="T54" fmla="*/ 826 w 3518"/>
                <a:gd name="T55" fmla="*/ 270 h 2033"/>
                <a:gd name="T56" fmla="*/ 641 w 3518"/>
                <a:gd name="T57" fmla="*/ 114 h 2033"/>
                <a:gd name="T58" fmla="*/ 569 w 3518"/>
                <a:gd name="T59" fmla="*/ 138 h 2033"/>
                <a:gd name="T60" fmla="*/ 287 w 3518"/>
                <a:gd name="T61" fmla="*/ 24 h 2033"/>
                <a:gd name="T62" fmla="*/ 125 w 3518"/>
                <a:gd name="T63" fmla="*/ 12 h 2033"/>
                <a:gd name="T64" fmla="*/ 0 w 3518"/>
                <a:gd name="T65" fmla="*/ 36 h 2033"/>
                <a:gd name="T66" fmla="*/ 0 w 3518"/>
                <a:gd name="T67" fmla="*/ 114 h 2033"/>
                <a:gd name="T68" fmla="*/ 263 w 3518"/>
                <a:gd name="T69" fmla="*/ 336 h 2033"/>
                <a:gd name="T70" fmla="*/ 611 w 3518"/>
                <a:gd name="T71" fmla="*/ 192 h 2033"/>
                <a:gd name="T72" fmla="*/ 623 w 3518"/>
                <a:gd name="T73" fmla="*/ 527 h 2033"/>
                <a:gd name="T74" fmla="*/ 371 w 3518"/>
                <a:gd name="T75" fmla="*/ 497 h 2033"/>
                <a:gd name="T76" fmla="*/ 599 w 3518"/>
                <a:gd name="T77" fmla="*/ 713 h 2033"/>
                <a:gd name="T78" fmla="*/ 749 w 3518"/>
                <a:gd name="T79" fmla="*/ 929 h 2033"/>
                <a:gd name="T80" fmla="*/ 1000 w 3518"/>
                <a:gd name="T81" fmla="*/ 1300 h 2033"/>
                <a:gd name="T82" fmla="*/ 1102 w 3518"/>
                <a:gd name="T83" fmla="*/ 1654 h 2033"/>
                <a:gd name="T84" fmla="*/ 1072 w 3518"/>
                <a:gd name="T85" fmla="*/ 1678 h 2033"/>
                <a:gd name="T86" fmla="*/ 1168 w 3518"/>
                <a:gd name="T87" fmla="*/ 1942 h 2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18" h="2033">
                  <a:moveTo>
                    <a:pt x="3517" y="1330"/>
                  </a:moveTo>
                  <a:lnTo>
                    <a:pt x="3517" y="1330"/>
                  </a:lnTo>
                  <a:cubicBezTo>
                    <a:pt x="3511" y="1318"/>
                    <a:pt x="3505" y="1306"/>
                    <a:pt x="3499" y="1294"/>
                  </a:cubicBezTo>
                  <a:cubicBezTo>
                    <a:pt x="3487" y="1264"/>
                    <a:pt x="3433" y="1276"/>
                    <a:pt x="3403" y="1252"/>
                  </a:cubicBezTo>
                  <a:lnTo>
                    <a:pt x="3403" y="1252"/>
                  </a:lnTo>
                  <a:cubicBezTo>
                    <a:pt x="3403" y="1270"/>
                    <a:pt x="3391" y="1294"/>
                    <a:pt x="3397" y="1312"/>
                  </a:cubicBezTo>
                  <a:cubicBezTo>
                    <a:pt x="3409" y="1336"/>
                    <a:pt x="3427" y="1360"/>
                    <a:pt x="3457" y="1360"/>
                  </a:cubicBezTo>
                  <a:cubicBezTo>
                    <a:pt x="3475" y="1366"/>
                    <a:pt x="3493" y="1342"/>
                    <a:pt x="3517" y="1330"/>
                  </a:cubicBezTo>
                  <a:close/>
                  <a:moveTo>
                    <a:pt x="1240" y="2032"/>
                  </a:moveTo>
                  <a:lnTo>
                    <a:pt x="1240" y="2032"/>
                  </a:lnTo>
                  <a:cubicBezTo>
                    <a:pt x="1252" y="2013"/>
                    <a:pt x="1258" y="1995"/>
                    <a:pt x="1276" y="1990"/>
                  </a:cubicBezTo>
                  <a:cubicBezTo>
                    <a:pt x="1318" y="1978"/>
                    <a:pt x="1342" y="1954"/>
                    <a:pt x="1342" y="1912"/>
                  </a:cubicBezTo>
                  <a:cubicBezTo>
                    <a:pt x="1342" y="1858"/>
                    <a:pt x="1324" y="1834"/>
                    <a:pt x="1390" y="1834"/>
                  </a:cubicBezTo>
                  <a:cubicBezTo>
                    <a:pt x="1432" y="1834"/>
                    <a:pt x="1426" y="1798"/>
                    <a:pt x="1420" y="1768"/>
                  </a:cubicBezTo>
                  <a:cubicBezTo>
                    <a:pt x="1390" y="1666"/>
                    <a:pt x="1468" y="1714"/>
                    <a:pt x="1516" y="1654"/>
                  </a:cubicBezTo>
                  <a:cubicBezTo>
                    <a:pt x="1558" y="1588"/>
                    <a:pt x="1570" y="1660"/>
                    <a:pt x="1612" y="1654"/>
                  </a:cubicBezTo>
                  <a:cubicBezTo>
                    <a:pt x="1641" y="1648"/>
                    <a:pt x="1755" y="1600"/>
                    <a:pt x="1702" y="1564"/>
                  </a:cubicBezTo>
                  <a:cubicBezTo>
                    <a:pt x="1678" y="1552"/>
                    <a:pt x="1660" y="1534"/>
                    <a:pt x="1630" y="1516"/>
                  </a:cubicBezTo>
                  <a:cubicBezTo>
                    <a:pt x="1612" y="1510"/>
                    <a:pt x="1588" y="1504"/>
                    <a:pt x="1576" y="1492"/>
                  </a:cubicBezTo>
                  <a:cubicBezTo>
                    <a:pt x="1564" y="1480"/>
                    <a:pt x="1546" y="1444"/>
                    <a:pt x="1528" y="1450"/>
                  </a:cubicBezTo>
                  <a:cubicBezTo>
                    <a:pt x="1510" y="1432"/>
                    <a:pt x="1474" y="1426"/>
                    <a:pt x="1486" y="1390"/>
                  </a:cubicBezTo>
                  <a:cubicBezTo>
                    <a:pt x="1498" y="1360"/>
                    <a:pt x="1510" y="1336"/>
                    <a:pt x="1528" y="1306"/>
                  </a:cubicBezTo>
                  <a:cubicBezTo>
                    <a:pt x="1540" y="1283"/>
                    <a:pt x="1570" y="1300"/>
                    <a:pt x="1588" y="1294"/>
                  </a:cubicBezTo>
                  <a:cubicBezTo>
                    <a:pt x="1636" y="1288"/>
                    <a:pt x="1660" y="1259"/>
                    <a:pt x="1689" y="1306"/>
                  </a:cubicBezTo>
                  <a:cubicBezTo>
                    <a:pt x="1696" y="1318"/>
                    <a:pt x="1689" y="1336"/>
                    <a:pt x="1707" y="1342"/>
                  </a:cubicBezTo>
                  <a:cubicBezTo>
                    <a:pt x="1737" y="1360"/>
                    <a:pt x="1821" y="1222"/>
                    <a:pt x="1827" y="1318"/>
                  </a:cubicBezTo>
                  <a:cubicBezTo>
                    <a:pt x="1827" y="1330"/>
                    <a:pt x="1833" y="1378"/>
                    <a:pt x="1857" y="1372"/>
                  </a:cubicBezTo>
                  <a:cubicBezTo>
                    <a:pt x="1869" y="1366"/>
                    <a:pt x="1881" y="1354"/>
                    <a:pt x="1899" y="1348"/>
                  </a:cubicBezTo>
                  <a:cubicBezTo>
                    <a:pt x="1911" y="1348"/>
                    <a:pt x="1929" y="1348"/>
                    <a:pt x="1941" y="1348"/>
                  </a:cubicBezTo>
                  <a:cubicBezTo>
                    <a:pt x="2031" y="1342"/>
                    <a:pt x="2127" y="1366"/>
                    <a:pt x="2169" y="1276"/>
                  </a:cubicBezTo>
                  <a:cubicBezTo>
                    <a:pt x="2181" y="1252"/>
                    <a:pt x="2181" y="1204"/>
                    <a:pt x="2223" y="1259"/>
                  </a:cubicBezTo>
                  <a:cubicBezTo>
                    <a:pt x="2265" y="1318"/>
                    <a:pt x="2337" y="1288"/>
                    <a:pt x="2355" y="1366"/>
                  </a:cubicBezTo>
                  <a:cubicBezTo>
                    <a:pt x="2361" y="1396"/>
                    <a:pt x="2409" y="1360"/>
                    <a:pt x="2427" y="1360"/>
                  </a:cubicBezTo>
                  <a:cubicBezTo>
                    <a:pt x="2487" y="1348"/>
                    <a:pt x="2522" y="1402"/>
                    <a:pt x="2564" y="1414"/>
                  </a:cubicBezTo>
                  <a:cubicBezTo>
                    <a:pt x="2642" y="1444"/>
                    <a:pt x="2630" y="1366"/>
                    <a:pt x="2684" y="1366"/>
                  </a:cubicBezTo>
                  <a:cubicBezTo>
                    <a:pt x="2726" y="1360"/>
                    <a:pt x="2756" y="1420"/>
                    <a:pt x="2798" y="1378"/>
                  </a:cubicBezTo>
                  <a:cubicBezTo>
                    <a:pt x="2816" y="1360"/>
                    <a:pt x="2858" y="1306"/>
                    <a:pt x="2840" y="1283"/>
                  </a:cubicBezTo>
                  <a:cubicBezTo>
                    <a:pt x="2834" y="1259"/>
                    <a:pt x="2804" y="1264"/>
                    <a:pt x="2798" y="1246"/>
                  </a:cubicBezTo>
                  <a:cubicBezTo>
                    <a:pt x="2792" y="1241"/>
                    <a:pt x="2816" y="1211"/>
                    <a:pt x="2816" y="1199"/>
                  </a:cubicBezTo>
                  <a:cubicBezTo>
                    <a:pt x="2810" y="1139"/>
                    <a:pt x="2768" y="1199"/>
                    <a:pt x="2738" y="1204"/>
                  </a:cubicBezTo>
                  <a:cubicBezTo>
                    <a:pt x="2630" y="1241"/>
                    <a:pt x="2630" y="1169"/>
                    <a:pt x="2690" y="1115"/>
                  </a:cubicBezTo>
                  <a:cubicBezTo>
                    <a:pt x="2714" y="1091"/>
                    <a:pt x="2756" y="1109"/>
                    <a:pt x="2792" y="1073"/>
                  </a:cubicBezTo>
                  <a:cubicBezTo>
                    <a:pt x="2810" y="1061"/>
                    <a:pt x="2846" y="1055"/>
                    <a:pt x="2876" y="1067"/>
                  </a:cubicBezTo>
                  <a:cubicBezTo>
                    <a:pt x="2894" y="1073"/>
                    <a:pt x="2918" y="1085"/>
                    <a:pt x="2930" y="1097"/>
                  </a:cubicBezTo>
                  <a:cubicBezTo>
                    <a:pt x="2936" y="1109"/>
                    <a:pt x="2936" y="1121"/>
                    <a:pt x="2948" y="1127"/>
                  </a:cubicBezTo>
                  <a:cubicBezTo>
                    <a:pt x="2954" y="1127"/>
                    <a:pt x="3044" y="1127"/>
                    <a:pt x="2990" y="1157"/>
                  </a:cubicBezTo>
                  <a:cubicBezTo>
                    <a:pt x="2960" y="1169"/>
                    <a:pt x="2930" y="1193"/>
                    <a:pt x="2924" y="1228"/>
                  </a:cubicBezTo>
                  <a:cubicBezTo>
                    <a:pt x="2918" y="1306"/>
                    <a:pt x="3092" y="1204"/>
                    <a:pt x="3080" y="1252"/>
                  </a:cubicBezTo>
                  <a:cubicBezTo>
                    <a:pt x="3068" y="1294"/>
                    <a:pt x="3020" y="1360"/>
                    <a:pt x="3098" y="1360"/>
                  </a:cubicBezTo>
                  <a:cubicBezTo>
                    <a:pt x="3134" y="1366"/>
                    <a:pt x="3140" y="1366"/>
                    <a:pt x="3152" y="1402"/>
                  </a:cubicBezTo>
                  <a:cubicBezTo>
                    <a:pt x="3164" y="1438"/>
                    <a:pt x="3188" y="1408"/>
                    <a:pt x="3194" y="1384"/>
                  </a:cubicBezTo>
                  <a:cubicBezTo>
                    <a:pt x="3212" y="1348"/>
                    <a:pt x="3200" y="1294"/>
                    <a:pt x="3242" y="1283"/>
                  </a:cubicBezTo>
                  <a:cubicBezTo>
                    <a:pt x="3278" y="1270"/>
                    <a:pt x="3319" y="1222"/>
                    <a:pt x="3350" y="1211"/>
                  </a:cubicBezTo>
                  <a:lnTo>
                    <a:pt x="3350" y="1211"/>
                  </a:lnTo>
                  <a:cubicBezTo>
                    <a:pt x="3350" y="1204"/>
                    <a:pt x="3355" y="1193"/>
                    <a:pt x="3350" y="1193"/>
                  </a:cubicBezTo>
                  <a:cubicBezTo>
                    <a:pt x="3350" y="1187"/>
                    <a:pt x="3355" y="1181"/>
                    <a:pt x="3361" y="1181"/>
                  </a:cubicBezTo>
                  <a:lnTo>
                    <a:pt x="3367" y="1181"/>
                  </a:lnTo>
                  <a:cubicBezTo>
                    <a:pt x="3379" y="1127"/>
                    <a:pt x="3302" y="1133"/>
                    <a:pt x="3278" y="1091"/>
                  </a:cubicBezTo>
                  <a:cubicBezTo>
                    <a:pt x="3254" y="1061"/>
                    <a:pt x="3224" y="1031"/>
                    <a:pt x="3194" y="1007"/>
                  </a:cubicBezTo>
                  <a:cubicBezTo>
                    <a:pt x="3170" y="995"/>
                    <a:pt x="3152" y="953"/>
                    <a:pt x="3134" y="941"/>
                  </a:cubicBezTo>
                  <a:cubicBezTo>
                    <a:pt x="3104" y="929"/>
                    <a:pt x="3104" y="821"/>
                    <a:pt x="3134" y="815"/>
                  </a:cubicBezTo>
                  <a:cubicBezTo>
                    <a:pt x="3002" y="731"/>
                    <a:pt x="3002" y="731"/>
                    <a:pt x="3002" y="731"/>
                  </a:cubicBezTo>
                  <a:cubicBezTo>
                    <a:pt x="2942" y="695"/>
                    <a:pt x="2852" y="659"/>
                    <a:pt x="2810" y="599"/>
                  </a:cubicBezTo>
                  <a:cubicBezTo>
                    <a:pt x="2768" y="569"/>
                    <a:pt x="2738" y="527"/>
                    <a:pt x="2690" y="503"/>
                  </a:cubicBezTo>
                  <a:cubicBezTo>
                    <a:pt x="2642" y="479"/>
                    <a:pt x="2588" y="461"/>
                    <a:pt x="2546" y="432"/>
                  </a:cubicBezTo>
                  <a:cubicBezTo>
                    <a:pt x="2511" y="408"/>
                    <a:pt x="2498" y="402"/>
                    <a:pt x="2456" y="390"/>
                  </a:cubicBezTo>
                  <a:cubicBezTo>
                    <a:pt x="2421" y="378"/>
                    <a:pt x="2397" y="330"/>
                    <a:pt x="2367" y="330"/>
                  </a:cubicBezTo>
                  <a:cubicBezTo>
                    <a:pt x="2319" y="330"/>
                    <a:pt x="2259" y="294"/>
                    <a:pt x="2247" y="240"/>
                  </a:cubicBezTo>
                  <a:cubicBezTo>
                    <a:pt x="2241" y="222"/>
                    <a:pt x="2241" y="210"/>
                    <a:pt x="2241" y="204"/>
                  </a:cubicBezTo>
                  <a:cubicBezTo>
                    <a:pt x="2247" y="204"/>
                    <a:pt x="2241" y="204"/>
                    <a:pt x="2241" y="198"/>
                  </a:cubicBezTo>
                  <a:cubicBezTo>
                    <a:pt x="2235" y="192"/>
                    <a:pt x="2229" y="186"/>
                    <a:pt x="2223" y="186"/>
                  </a:cubicBezTo>
                  <a:cubicBezTo>
                    <a:pt x="2205" y="180"/>
                    <a:pt x="2193" y="174"/>
                    <a:pt x="2175" y="174"/>
                  </a:cubicBezTo>
                  <a:cubicBezTo>
                    <a:pt x="2163" y="174"/>
                    <a:pt x="2151" y="174"/>
                    <a:pt x="2139" y="180"/>
                  </a:cubicBezTo>
                  <a:cubicBezTo>
                    <a:pt x="2115" y="186"/>
                    <a:pt x="2067" y="228"/>
                    <a:pt x="2043" y="198"/>
                  </a:cubicBezTo>
                  <a:cubicBezTo>
                    <a:pt x="2037" y="192"/>
                    <a:pt x="2025" y="186"/>
                    <a:pt x="2013" y="180"/>
                  </a:cubicBezTo>
                  <a:cubicBezTo>
                    <a:pt x="1977" y="168"/>
                    <a:pt x="1899" y="120"/>
                    <a:pt x="1869" y="108"/>
                  </a:cubicBezTo>
                  <a:cubicBezTo>
                    <a:pt x="1821" y="90"/>
                    <a:pt x="1767" y="108"/>
                    <a:pt x="1725" y="84"/>
                  </a:cubicBezTo>
                  <a:cubicBezTo>
                    <a:pt x="1618" y="24"/>
                    <a:pt x="1474" y="90"/>
                    <a:pt x="1384" y="138"/>
                  </a:cubicBezTo>
                  <a:cubicBezTo>
                    <a:pt x="1324" y="174"/>
                    <a:pt x="1276" y="228"/>
                    <a:pt x="1216" y="252"/>
                  </a:cubicBezTo>
                  <a:cubicBezTo>
                    <a:pt x="1192" y="264"/>
                    <a:pt x="1144" y="288"/>
                    <a:pt x="1114" y="288"/>
                  </a:cubicBezTo>
                  <a:cubicBezTo>
                    <a:pt x="1084" y="288"/>
                    <a:pt x="1060" y="294"/>
                    <a:pt x="1030" y="300"/>
                  </a:cubicBezTo>
                  <a:cubicBezTo>
                    <a:pt x="982" y="306"/>
                    <a:pt x="958" y="258"/>
                    <a:pt x="916" y="258"/>
                  </a:cubicBezTo>
                  <a:lnTo>
                    <a:pt x="916" y="258"/>
                  </a:lnTo>
                  <a:cubicBezTo>
                    <a:pt x="905" y="264"/>
                    <a:pt x="839" y="282"/>
                    <a:pt x="826" y="270"/>
                  </a:cubicBezTo>
                  <a:cubicBezTo>
                    <a:pt x="803" y="258"/>
                    <a:pt x="815" y="240"/>
                    <a:pt x="815" y="222"/>
                  </a:cubicBezTo>
                  <a:cubicBezTo>
                    <a:pt x="821" y="192"/>
                    <a:pt x="749" y="150"/>
                    <a:pt x="725" y="138"/>
                  </a:cubicBezTo>
                  <a:cubicBezTo>
                    <a:pt x="701" y="126"/>
                    <a:pt x="677" y="114"/>
                    <a:pt x="641" y="114"/>
                  </a:cubicBezTo>
                  <a:cubicBezTo>
                    <a:pt x="575" y="102"/>
                    <a:pt x="575" y="102"/>
                    <a:pt x="575" y="102"/>
                  </a:cubicBezTo>
                  <a:lnTo>
                    <a:pt x="575" y="102"/>
                  </a:lnTo>
                  <a:cubicBezTo>
                    <a:pt x="575" y="114"/>
                    <a:pt x="575" y="126"/>
                    <a:pt x="569" y="138"/>
                  </a:cubicBezTo>
                  <a:cubicBezTo>
                    <a:pt x="551" y="138"/>
                    <a:pt x="533" y="132"/>
                    <a:pt x="509" y="120"/>
                  </a:cubicBezTo>
                  <a:cubicBezTo>
                    <a:pt x="431" y="72"/>
                    <a:pt x="431" y="36"/>
                    <a:pt x="329" y="24"/>
                  </a:cubicBezTo>
                  <a:cubicBezTo>
                    <a:pt x="317" y="24"/>
                    <a:pt x="305" y="24"/>
                    <a:pt x="287" y="24"/>
                  </a:cubicBezTo>
                  <a:cubicBezTo>
                    <a:pt x="239" y="36"/>
                    <a:pt x="239" y="36"/>
                    <a:pt x="239" y="36"/>
                  </a:cubicBezTo>
                  <a:cubicBezTo>
                    <a:pt x="221" y="42"/>
                    <a:pt x="197" y="42"/>
                    <a:pt x="185" y="36"/>
                  </a:cubicBezTo>
                  <a:cubicBezTo>
                    <a:pt x="167" y="24"/>
                    <a:pt x="143" y="0"/>
                    <a:pt x="125" y="12"/>
                  </a:cubicBezTo>
                  <a:cubicBezTo>
                    <a:pt x="95" y="24"/>
                    <a:pt x="77" y="72"/>
                    <a:pt x="42" y="72"/>
                  </a:cubicBezTo>
                  <a:cubicBezTo>
                    <a:pt x="42" y="72"/>
                    <a:pt x="6" y="66"/>
                    <a:pt x="18" y="66"/>
                  </a:cubicBezTo>
                  <a:cubicBezTo>
                    <a:pt x="12" y="54"/>
                    <a:pt x="6" y="48"/>
                    <a:pt x="0" y="36"/>
                  </a:cubicBezTo>
                  <a:lnTo>
                    <a:pt x="0" y="36"/>
                  </a:lnTo>
                  <a:cubicBezTo>
                    <a:pt x="0" y="108"/>
                    <a:pt x="0" y="108"/>
                    <a:pt x="0" y="108"/>
                  </a:cubicBezTo>
                  <a:cubicBezTo>
                    <a:pt x="0" y="108"/>
                    <a:pt x="6" y="114"/>
                    <a:pt x="0" y="114"/>
                  </a:cubicBezTo>
                  <a:cubicBezTo>
                    <a:pt x="6" y="132"/>
                    <a:pt x="48" y="144"/>
                    <a:pt x="59" y="150"/>
                  </a:cubicBezTo>
                  <a:cubicBezTo>
                    <a:pt x="66" y="198"/>
                    <a:pt x="143" y="300"/>
                    <a:pt x="179" y="324"/>
                  </a:cubicBezTo>
                  <a:cubicBezTo>
                    <a:pt x="191" y="336"/>
                    <a:pt x="251" y="342"/>
                    <a:pt x="263" y="336"/>
                  </a:cubicBezTo>
                  <a:cubicBezTo>
                    <a:pt x="305" y="330"/>
                    <a:pt x="299" y="330"/>
                    <a:pt x="335" y="360"/>
                  </a:cubicBezTo>
                  <a:cubicBezTo>
                    <a:pt x="347" y="366"/>
                    <a:pt x="491" y="294"/>
                    <a:pt x="503" y="276"/>
                  </a:cubicBezTo>
                  <a:cubicBezTo>
                    <a:pt x="545" y="216"/>
                    <a:pt x="521" y="192"/>
                    <a:pt x="611" y="192"/>
                  </a:cubicBezTo>
                  <a:cubicBezTo>
                    <a:pt x="635" y="192"/>
                    <a:pt x="617" y="282"/>
                    <a:pt x="665" y="294"/>
                  </a:cubicBezTo>
                  <a:cubicBezTo>
                    <a:pt x="761" y="330"/>
                    <a:pt x="677" y="413"/>
                    <a:pt x="653" y="468"/>
                  </a:cubicBezTo>
                  <a:cubicBezTo>
                    <a:pt x="623" y="527"/>
                    <a:pt x="623" y="527"/>
                    <a:pt x="623" y="527"/>
                  </a:cubicBezTo>
                  <a:cubicBezTo>
                    <a:pt x="617" y="545"/>
                    <a:pt x="599" y="659"/>
                    <a:pt x="557" y="599"/>
                  </a:cubicBezTo>
                  <a:cubicBezTo>
                    <a:pt x="551" y="587"/>
                    <a:pt x="551" y="539"/>
                    <a:pt x="539" y="539"/>
                  </a:cubicBezTo>
                  <a:cubicBezTo>
                    <a:pt x="491" y="539"/>
                    <a:pt x="413" y="474"/>
                    <a:pt x="371" y="497"/>
                  </a:cubicBezTo>
                  <a:cubicBezTo>
                    <a:pt x="347" y="509"/>
                    <a:pt x="335" y="563"/>
                    <a:pt x="347" y="581"/>
                  </a:cubicBezTo>
                  <a:cubicBezTo>
                    <a:pt x="365" y="623"/>
                    <a:pt x="431" y="641"/>
                    <a:pt x="461" y="665"/>
                  </a:cubicBezTo>
                  <a:cubicBezTo>
                    <a:pt x="497" y="659"/>
                    <a:pt x="575" y="695"/>
                    <a:pt x="599" y="713"/>
                  </a:cubicBezTo>
                  <a:cubicBezTo>
                    <a:pt x="635" y="743"/>
                    <a:pt x="593" y="767"/>
                    <a:pt x="665" y="761"/>
                  </a:cubicBezTo>
                  <a:cubicBezTo>
                    <a:pt x="701" y="761"/>
                    <a:pt x="845" y="827"/>
                    <a:pt x="785" y="851"/>
                  </a:cubicBezTo>
                  <a:cubicBezTo>
                    <a:pt x="719" y="881"/>
                    <a:pt x="725" y="863"/>
                    <a:pt x="749" y="929"/>
                  </a:cubicBezTo>
                  <a:cubicBezTo>
                    <a:pt x="773" y="1019"/>
                    <a:pt x="749" y="1067"/>
                    <a:pt x="868" y="1067"/>
                  </a:cubicBezTo>
                  <a:cubicBezTo>
                    <a:pt x="940" y="1073"/>
                    <a:pt x="1048" y="1055"/>
                    <a:pt x="1018" y="1151"/>
                  </a:cubicBezTo>
                  <a:cubicBezTo>
                    <a:pt x="1012" y="1199"/>
                    <a:pt x="1000" y="1259"/>
                    <a:pt x="1000" y="1300"/>
                  </a:cubicBezTo>
                  <a:cubicBezTo>
                    <a:pt x="1000" y="1342"/>
                    <a:pt x="988" y="1354"/>
                    <a:pt x="970" y="1384"/>
                  </a:cubicBezTo>
                  <a:cubicBezTo>
                    <a:pt x="952" y="1408"/>
                    <a:pt x="1018" y="1504"/>
                    <a:pt x="1024" y="1534"/>
                  </a:cubicBezTo>
                  <a:cubicBezTo>
                    <a:pt x="1036" y="1600"/>
                    <a:pt x="1030" y="1642"/>
                    <a:pt x="1102" y="1654"/>
                  </a:cubicBezTo>
                  <a:cubicBezTo>
                    <a:pt x="1120" y="1654"/>
                    <a:pt x="1144" y="1648"/>
                    <a:pt x="1156" y="1660"/>
                  </a:cubicBezTo>
                  <a:cubicBezTo>
                    <a:pt x="1174" y="1678"/>
                    <a:pt x="1138" y="1684"/>
                    <a:pt x="1126" y="1684"/>
                  </a:cubicBezTo>
                  <a:cubicBezTo>
                    <a:pt x="1108" y="1684"/>
                    <a:pt x="1090" y="1678"/>
                    <a:pt x="1072" y="1678"/>
                  </a:cubicBezTo>
                  <a:cubicBezTo>
                    <a:pt x="1072" y="1714"/>
                    <a:pt x="1096" y="1744"/>
                    <a:pt x="1078" y="1786"/>
                  </a:cubicBezTo>
                  <a:cubicBezTo>
                    <a:pt x="1072" y="1804"/>
                    <a:pt x="1048" y="1840"/>
                    <a:pt x="1048" y="1858"/>
                  </a:cubicBezTo>
                  <a:cubicBezTo>
                    <a:pt x="1042" y="1900"/>
                    <a:pt x="1144" y="1900"/>
                    <a:pt x="1168" y="1942"/>
                  </a:cubicBezTo>
                  <a:cubicBezTo>
                    <a:pt x="1174" y="1954"/>
                    <a:pt x="1228" y="2013"/>
                    <a:pt x="1240" y="2032"/>
                  </a:cubicBezTo>
                  <a:close/>
                </a:path>
              </a:pathLst>
            </a:custGeom>
            <a:solidFill>
              <a:schemeClr val="accent1"/>
            </a:solid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130"/>
            <p:cNvSpPr>
              <a:spLocks noChangeArrowheads="1"/>
            </p:cNvSpPr>
            <p:nvPr/>
          </p:nvSpPr>
          <p:spPr bwMode="auto">
            <a:xfrm>
              <a:off x="6793129" y="4468788"/>
              <a:ext cx="1460469" cy="1822766"/>
            </a:xfrm>
            <a:custGeom>
              <a:avLst/>
              <a:gdLst>
                <a:gd name="T0" fmla="*/ 1199 w 2740"/>
                <a:gd name="T1" fmla="*/ 258 h 3417"/>
                <a:gd name="T2" fmla="*/ 1073 w 2740"/>
                <a:gd name="T3" fmla="*/ 324 h 3417"/>
                <a:gd name="T4" fmla="*/ 1007 w 2740"/>
                <a:gd name="T5" fmla="*/ 599 h 3417"/>
                <a:gd name="T6" fmla="*/ 989 w 2740"/>
                <a:gd name="T7" fmla="*/ 761 h 3417"/>
                <a:gd name="T8" fmla="*/ 857 w 2740"/>
                <a:gd name="T9" fmla="*/ 833 h 3417"/>
                <a:gd name="T10" fmla="*/ 833 w 2740"/>
                <a:gd name="T11" fmla="*/ 659 h 3417"/>
                <a:gd name="T12" fmla="*/ 929 w 2740"/>
                <a:gd name="T13" fmla="*/ 581 h 3417"/>
                <a:gd name="T14" fmla="*/ 821 w 2740"/>
                <a:gd name="T15" fmla="*/ 414 h 3417"/>
                <a:gd name="T16" fmla="*/ 594 w 2740"/>
                <a:gd name="T17" fmla="*/ 515 h 3417"/>
                <a:gd name="T18" fmla="*/ 522 w 2740"/>
                <a:gd name="T19" fmla="*/ 695 h 3417"/>
                <a:gd name="T20" fmla="*/ 599 w 2740"/>
                <a:gd name="T21" fmla="*/ 743 h 3417"/>
                <a:gd name="T22" fmla="*/ 306 w 2740"/>
                <a:gd name="T23" fmla="*/ 803 h 3417"/>
                <a:gd name="T24" fmla="*/ 234 w 2740"/>
                <a:gd name="T25" fmla="*/ 983 h 3417"/>
                <a:gd name="T26" fmla="*/ 42 w 2740"/>
                <a:gd name="T27" fmla="*/ 1264 h 3417"/>
                <a:gd name="T28" fmla="*/ 120 w 2740"/>
                <a:gd name="T29" fmla="*/ 1498 h 3417"/>
                <a:gd name="T30" fmla="*/ 162 w 2740"/>
                <a:gd name="T31" fmla="*/ 1768 h 3417"/>
                <a:gd name="T32" fmla="*/ 180 w 2740"/>
                <a:gd name="T33" fmla="*/ 1959 h 3417"/>
                <a:gd name="T34" fmla="*/ 324 w 2740"/>
                <a:gd name="T35" fmla="*/ 2349 h 3417"/>
                <a:gd name="T36" fmla="*/ 312 w 2740"/>
                <a:gd name="T37" fmla="*/ 2553 h 3417"/>
                <a:gd name="T38" fmla="*/ 186 w 2740"/>
                <a:gd name="T39" fmla="*/ 2583 h 3417"/>
                <a:gd name="T40" fmla="*/ 228 w 2740"/>
                <a:gd name="T41" fmla="*/ 2763 h 3417"/>
                <a:gd name="T42" fmla="*/ 264 w 2740"/>
                <a:gd name="T43" fmla="*/ 2864 h 3417"/>
                <a:gd name="T44" fmla="*/ 312 w 2740"/>
                <a:gd name="T45" fmla="*/ 3008 h 3417"/>
                <a:gd name="T46" fmla="*/ 995 w 2740"/>
                <a:gd name="T47" fmla="*/ 3056 h 3417"/>
                <a:gd name="T48" fmla="*/ 1211 w 2740"/>
                <a:gd name="T49" fmla="*/ 3344 h 3417"/>
                <a:gd name="T50" fmla="*/ 1492 w 2740"/>
                <a:gd name="T51" fmla="*/ 3398 h 3417"/>
                <a:gd name="T52" fmla="*/ 1642 w 2740"/>
                <a:gd name="T53" fmla="*/ 3110 h 3417"/>
                <a:gd name="T54" fmla="*/ 1924 w 2740"/>
                <a:gd name="T55" fmla="*/ 2906 h 3417"/>
                <a:gd name="T56" fmla="*/ 2164 w 2740"/>
                <a:gd name="T57" fmla="*/ 2858 h 3417"/>
                <a:gd name="T58" fmla="*/ 2409 w 2740"/>
                <a:gd name="T59" fmla="*/ 2798 h 3417"/>
                <a:gd name="T60" fmla="*/ 2541 w 2740"/>
                <a:gd name="T61" fmla="*/ 2607 h 3417"/>
                <a:gd name="T62" fmla="*/ 2655 w 2740"/>
                <a:gd name="T63" fmla="*/ 2487 h 3417"/>
                <a:gd name="T64" fmla="*/ 2703 w 2740"/>
                <a:gd name="T65" fmla="*/ 2319 h 3417"/>
                <a:gd name="T66" fmla="*/ 2607 w 2740"/>
                <a:gd name="T67" fmla="*/ 2085 h 3417"/>
                <a:gd name="T68" fmla="*/ 2523 w 2740"/>
                <a:gd name="T69" fmla="*/ 1930 h 3417"/>
                <a:gd name="T70" fmla="*/ 2427 w 2740"/>
                <a:gd name="T71" fmla="*/ 1666 h 3417"/>
                <a:gd name="T72" fmla="*/ 2457 w 2740"/>
                <a:gd name="T73" fmla="*/ 1642 h 3417"/>
                <a:gd name="T74" fmla="*/ 2355 w 2740"/>
                <a:gd name="T75" fmla="*/ 1288 h 3417"/>
                <a:gd name="T76" fmla="*/ 2104 w 2740"/>
                <a:gd name="T77" fmla="*/ 917 h 3417"/>
                <a:gd name="T78" fmla="*/ 1954 w 2740"/>
                <a:gd name="T79" fmla="*/ 701 h 3417"/>
                <a:gd name="T80" fmla="*/ 1726 w 2740"/>
                <a:gd name="T81" fmla="*/ 485 h 3417"/>
                <a:gd name="T82" fmla="*/ 1978 w 2740"/>
                <a:gd name="T83" fmla="*/ 515 h 3417"/>
                <a:gd name="T84" fmla="*/ 1966 w 2740"/>
                <a:gd name="T85" fmla="*/ 180 h 3417"/>
                <a:gd name="T86" fmla="*/ 1618 w 2740"/>
                <a:gd name="T87" fmla="*/ 324 h 3417"/>
                <a:gd name="T88" fmla="*/ 1355 w 2740"/>
                <a:gd name="T89" fmla="*/ 102 h 3417"/>
                <a:gd name="T90" fmla="*/ 1355 w 2740"/>
                <a:gd name="T91" fmla="*/ 24 h 3417"/>
                <a:gd name="T92" fmla="*/ 1277 w 2740"/>
                <a:gd name="T93" fmla="*/ 6 h 3417"/>
                <a:gd name="T94" fmla="*/ 1115 w 2740"/>
                <a:gd name="T95" fmla="*/ 138 h 3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40" h="3417">
                  <a:moveTo>
                    <a:pt x="1115" y="138"/>
                  </a:moveTo>
                  <a:lnTo>
                    <a:pt x="1115" y="138"/>
                  </a:lnTo>
                  <a:cubicBezTo>
                    <a:pt x="1121" y="210"/>
                    <a:pt x="1145" y="216"/>
                    <a:pt x="1199" y="258"/>
                  </a:cubicBezTo>
                  <a:cubicBezTo>
                    <a:pt x="1247" y="294"/>
                    <a:pt x="1181" y="366"/>
                    <a:pt x="1139" y="366"/>
                  </a:cubicBezTo>
                  <a:cubicBezTo>
                    <a:pt x="1025" y="372"/>
                    <a:pt x="1181" y="324"/>
                    <a:pt x="1133" y="270"/>
                  </a:cubicBezTo>
                  <a:cubicBezTo>
                    <a:pt x="1109" y="246"/>
                    <a:pt x="1079" y="312"/>
                    <a:pt x="1073" y="324"/>
                  </a:cubicBezTo>
                  <a:cubicBezTo>
                    <a:pt x="1031" y="408"/>
                    <a:pt x="1151" y="504"/>
                    <a:pt x="1079" y="563"/>
                  </a:cubicBezTo>
                  <a:cubicBezTo>
                    <a:pt x="1043" y="575"/>
                    <a:pt x="1043" y="575"/>
                    <a:pt x="1043" y="575"/>
                  </a:cubicBezTo>
                  <a:cubicBezTo>
                    <a:pt x="1031" y="581"/>
                    <a:pt x="1019" y="587"/>
                    <a:pt x="1007" y="599"/>
                  </a:cubicBezTo>
                  <a:lnTo>
                    <a:pt x="1007" y="599"/>
                  </a:lnTo>
                  <a:cubicBezTo>
                    <a:pt x="1019" y="629"/>
                    <a:pt x="1019" y="647"/>
                    <a:pt x="1001" y="671"/>
                  </a:cubicBezTo>
                  <a:cubicBezTo>
                    <a:pt x="983" y="701"/>
                    <a:pt x="1013" y="737"/>
                    <a:pt x="989" y="761"/>
                  </a:cubicBezTo>
                  <a:cubicBezTo>
                    <a:pt x="965" y="779"/>
                    <a:pt x="953" y="785"/>
                    <a:pt x="941" y="809"/>
                  </a:cubicBezTo>
                  <a:cubicBezTo>
                    <a:pt x="929" y="833"/>
                    <a:pt x="923" y="881"/>
                    <a:pt x="899" y="893"/>
                  </a:cubicBezTo>
                  <a:cubicBezTo>
                    <a:pt x="875" y="905"/>
                    <a:pt x="869" y="845"/>
                    <a:pt x="857" y="833"/>
                  </a:cubicBezTo>
                  <a:cubicBezTo>
                    <a:pt x="851" y="815"/>
                    <a:pt x="857" y="791"/>
                    <a:pt x="845" y="773"/>
                  </a:cubicBezTo>
                  <a:cubicBezTo>
                    <a:pt x="821" y="749"/>
                    <a:pt x="815" y="755"/>
                    <a:pt x="815" y="713"/>
                  </a:cubicBezTo>
                  <a:cubicBezTo>
                    <a:pt x="815" y="689"/>
                    <a:pt x="809" y="671"/>
                    <a:pt x="833" y="659"/>
                  </a:cubicBezTo>
                  <a:cubicBezTo>
                    <a:pt x="851" y="647"/>
                    <a:pt x="881" y="629"/>
                    <a:pt x="893" y="611"/>
                  </a:cubicBezTo>
                  <a:cubicBezTo>
                    <a:pt x="929" y="581"/>
                    <a:pt x="929" y="581"/>
                    <a:pt x="929" y="581"/>
                  </a:cubicBezTo>
                  <a:lnTo>
                    <a:pt x="929" y="581"/>
                  </a:lnTo>
                  <a:cubicBezTo>
                    <a:pt x="929" y="557"/>
                    <a:pt x="935" y="533"/>
                    <a:pt x="959" y="521"/>
                  </a:cubicBezTo>
                  <a:cubicBezTo>
                    <a:pt x="983" y="515"/>
                    <a:pt x="935" y="521"/>
                    <a:pt x="935" y="504"/>
                  </a:cubicBezTo>
                  <a:cubicBezTo>
                    <a:pt x="929" y="438"/>
                    <a:pt x="863" y="438"/>
                    <a:pt x="821" y="414"/>
                  </a:cubicBezTo>
                  <a:cubicBezTo>
                    <a:pt x="815" y="408"/>
                    <a:pt x="815" y="401"/>
                    <a:pt x="803" y="396"/>
                  </a:cubicBezTo>
                  <a:cubicBezTo>
                    <a:pt x="767" y="390"/>
                    <a:pt x="713" y="366"/>
                    <a:pt x="719" y="425"/>
                  </a:cubicBezTo>
                  <a:cubicBezTo>
                    <a:pt x="731" y="473"/>
                    <a:pt x="630" y="509"/>
                    <a:pt x="594" y="515"/>
                  </a:cubicBezTo>
                  <a:cubicBezTo>
                    <a:pt x="558" y="521"/>
                    <a:pt x="552" y="533"/>
                    <a:pt x="528" y="563"/>
                  </a:cubicBezTo>
                  <a:cubicBezTo>
                    <a:pt x="510" y="593"/>
                    <a:pt x="456" y="575"/>
                    <a:pt x="474" y="617"/>
                  </a:cubicBezTo>
                  <a:cubicBezTo>
                    <a:pt x="492" y="647"/>
                    <a:pt x="486" y="683"/>
                    <a:pt x="522" y="695"/>
                  </a:cubicBezTo>
                  <a:cubicBezTo>
                    <a:pt x="564" y="707"/>
                    <a:pt x="588" y="677"/>
                    <a:pt x="612" y="683"/>
                  </a:cubicBezTo>
                  <a:cubicBezTo>
                    <a:pt x="630" y="689"/>
                    <a:pt x="635" y="719"/>
                    <a:pt x="630" y="737"/>
                  </a:cubicBezTo>
                  <a:cubicBezTo>
                    <a:pt x="617" y="737"/>
                    <a:pt x="612" y="737"/>
                    <a:pt x="599" y="743"/>
                  </a:cubicBezTo>
                  <a:cubicBezTo>
                    <a:pt x="558" y="755"/>
                    <a:pt x="522" y="785"/>
                    <a:pt x="480" y="791"/>
                  </a:cubicBezTo>
                  <a:cubicBezTo>
                    <a:pt x="432" y="797"/>
                    <a:pt x="360" y="833"/>
                    <a:pt x="324" y="809"/>
                  </a:cubicBezTo>
                  <a:cubicBezTo>
                    <a:pt x="318" y="809"/>
                    <a:pt x="312" y="803"/>
                    <a:pt x="306" y="803"/>
                  </a:cubicBezTo>
                  <a:lnTo>
                    <a:pt x="306" y="803"/>
                  </a:lnTo>
                  <a:cubicBezTo>
                    <a:pt x="270" y="893"/>
                    <a:pt x="270" y="893"/>
                    <a:pt x="270" y="893"/>
                  </a:cubicBezTo>
                  <a:cubicBezTo>
                    <a:pt x="234" y="983"/>
                    <a:pt x="234" y="983"/>
                    <a:pt x="234" y="983"/>
                  </a:cubicBezTo>
                  <a:cubicBezTo>
                    <a:pt x="228" y="1007"/>
                    <a:pt x="204" y="1013"/>
                    <a:pt x="198" y="1031"/>
                  </a:cubicBezTo>
                  <a:cubicBezTo>
                    <a:pt x="198" y="1133"/>
                    <a:pt x="132" y="1013"/>
                    <a:pt x="138" y="1103"/>
                  </a:cubicBezTo>
                  <a:cubicBezTo>
                    <a:pt x="138" y="1199"/>
                    <a:pt x="12" y="1133"/>
                    <a:pt x="42" y="1264"/>
                  </a:cubicBezTo>
                  <a:cubicBezTo>
                    <a:pt x="48" y="1306"/>
                    <a:pt x="24" y="1336"/>
                    <a:pt x="66" y="1354"/>
                  </a:cubicBezTo>
                  <a:cubicBezTo>
                    <a:pt x="96" y="1360"/>
                    <a:pt x="132" y="1408"/>
                    <a:pt x="90" y="1432"/>
                  </a:cubicBezTo>
                  <a:cubicBezTo>
                    <a:pt x="48" y="1456"/>
                    <a:pt x="102" y="1480"/>
                    <a:pt x="120" y="1498"/>
                  </a:cubicBezTo>
                  <a:cubicBezTo>
                    <a:pt x="144" y="1516"/>
                    <a:pt x="162" y="1522"/>
                    <a:pt x="144" y="1552"/>
                  </a:cubicBezTo>
                  <a:cubicBezTo>
                    <a:pt x="114" y="1606"/>
                    <a:pt x="102" y="1636"/>
                    <a:pt x="150" y="1684"/>
                  </a:cubicBezTo>
                  <a:cubicBezTo>
                    <a:pt x="186" y="1714"/>
                    <a:pt x="174" y="1732"/>
                    <a:pt x="162" y="1768"/>
                  </a:cubicBezTo>
                  <a:cubicBezTo>
                    <a:pt x="150" y="1792"/>
                    <a:pt x="162" y="1810"/>
                    <a:pt x="138" y="1828"/>
                  </a:cubicBezTo>
                  <a:cubicBezTo>
                    <a:pt x="120" y="1840"/>
                    <a:pt x="108" y="1846"/>
                    <a:pt x="84" y="1852"/>
                  </a:cubicBezTo>
                  <a:cubicBezTo>
                    <a:pt x="0" y="1894"/>
                    <a:pt x="210" y="1912"/>
                    <a:pt x="180" y="1959"/>
                  </a:cubicBezTo>
                  <a:cubicBezTo>
                    <a:pt x="192" y="2014"/>
                    <a:pt x="222" y="2031"/>
                    <a:pt x="258" y="2061"/>
                  </a:cubicBezTo>
                  <a:cubicBezTo>
                    <a:pt x="282" y="2079"/>
                    <a:pt x="216" y="2199"/>
                    <a:pt x="252" y="2235"/>
                  </a:cubicBezTo>
                  <a:cubicBezTo>
                    <a:pt x="282" y="2265"/>
                    <a:pt x="282" y="2349"/>
                    <a:pt x="324" y="2349"/>
                  </a:cubicBezTo>
                  <a:cubicBezTo>
                    <a:pt x="360" y="2349"/>
                    <a:pt x="498" y="2253"/>
                    <a:pt x="432" y="2361"/>
                  </a:cubicBezTo>
                  <a:cubicBezTo>
                    <a:pt x="414" y="2385"/>
                    <a:pt x="366" y="2409"/>
                    <a:pt x="360" y="2445"/>
                  </a:cubicBezTo>
                  <a:cubicBezTo>
                    <a:pt x="354" y="2493"/>
                    <a:pt x="372" y="2511"/>
                    <a:pt x="312" y="2553"/>
                  </a:cubicBezTo>
                  <a:cubicBezTo>
                    <a:pt x="306" y="2553"/>
                    <a:pt x="294" y="2553"/>
                    <a:pt x="288" y="2559"/>
                  </a:cubicBezTo>
                  <a:cubicBezTo>
                    <a:pt x="270" y="2571"/>
                    <a:pt x="270" y="2571"/>
                    <a:pt x="252" y="2583"/>
                  </a:cubicBezTo>
                  <a:cubicBezTo>
                    <a:pt x="234" y="2589"/>
                    <a:pt x="204" y="2577"/>
                    <a:pt x="186" y="2583"/>
                  </a:cubicBezTo>
                  <a:cubicBezTo>
                    <a:pt x="162" y="2589"/>
                    <a:pt x="180" y="2613"/>
                    <a:pt x="192" y="2631"/>
                  </a:cubicBezTo>
                  <a:cubicBezTo>
                    <a:pt x="216" y="2661"/>
                    <a:pt x="222" y="2673"/>
                    <a:pt x="222" y="2715"/>
                  </a:cubicBezTo>
                  <a:cubicBezTo>
                    <a:pt x="222" y="2733"/>
                    <a:pt x="222" y="2750"/>
                    <a:pt x="228" y="2763"/>
                  </a:cubicBezTo>
                  <a:cubicBezTo>
                    <a:pt x="234" y="2787"/>
                    <a:pt x="246" y="2805"/>
                    <a:pt x="240" y="2829"/>
                  </a:cubicBezTo>
                  <a:cubicBezTo>
                    <a:pt x="264" y="2864"/>
                    <a:pt x="264" y="2864"/>
                    <a:pt x="264" y="2864"/>
                  </a:cubicBezTo>
                  <a:lnTo>
                    <a:pt x="264" y="2864"/>
                  </a:lnTo>
                  <a:cubicBezTo>
                    <a:pt x="264" y="2870"/>
                    <a:pt x="276" y="2882"/>
                    <a:pt x="282" y="2888"/>
                  </a:cubicBezTo>
                  <a:cubicBezTo>
                    <a:pt x="282" y="2912"/>
                    <a:pt x="288" y="2930"/>
                    <a:pt x="288" y="2954"/>
                  </a:cubicBezTo>
                  <a:cubicBezTo>
                    <a:pt x="288" y="2966"/>
                    <a:pt x="288" y="3014"/>
                    <a:pt x="312" y="3008"/>
                  </a:cubicBezTo>
                  <a:cubicBezTo>
                    <a:pt x="360" y="3014"/>
                    <a:pt x="402" y="3008"/>
                    <a:pt x="444" y="3038"/>
                  </a:cubicBezTo>
                  <a:cubicBezTo>
                    <a:pt x="522" y="3086"/>
                    <a:pt x="546" y="3146"/>
                    <a:pt x="647" y="3104"/>
                  </a:cubicBezTo>
                  <a:cubicBezTo>
                    <a:pt x="767" y="3062"/>
                    <a:pt x="863" y="2978"/>
                    <a:pt x="995" y="3056"/>
                  </a:cubicBezTo>
                  <a:cubicBezTo>
                    <a:pt x="1031" y="3074"/>
                    <a:pt x="1037" y="3164"/>
                    <a:pt x="1091" y="3146"/>
                  </a:cubicBezTo>
                  <a:cubicBezTo>
                    <a:pt x="1151" y="3128"/>
                    <a:pt x="1175" y="3176"/>
                    <a:pt x="1175" y="3230"/>
                  </a:cubicBezTo>
                  <a:cubicBezTo>
                    <a:pt x="1169" y="3248"/>
                    <a:pt x="1193" y="3338"/>
                    <a:pt x="1211" y="3344"/>
                  </a:cubicBezTo>
                  <a:cubicBezTo>
                    <a:pt x="1229" y="3350"/>
                    <a:pt x="1277" y="3344"/>
                    <a:pt x="1301" y="3344"/>
                  </a:cubicBezTo>
                  <a:cubicBezTo>
                    <a:pt x="1379" y="3344"/>
                    <a:pt x="1319" y="3380"/>
                    <a:pt x="1355" y="3398"/>
                  </a:cubicBezTo>
                  <a:cubicBezTo>
                    <a:pt x="1390" y="3416"/>
                    <a:pt x="1462" y="3416"/>
                    <a:pt x="1492" y="3398"/>
                  </a:cubicBezTo>
                  <a:lnTo>
                    <a:pt x="1492" y="3398"/>
                  </a:lnTo>
                  <a:cubicBezTo>
                    <a:pt x="1474" y="3362"/>
                    <a:pt x="1438" y="3314"/>
                    <a:pt x="1438" y="3272"/>
                  </a:cubicBezTo>
                  <a:cubicBezTo>
                    <a:pt x="1438" y="3188"/>
                    <a:pt x="1582" y="3140"/>
                    <a:pt x="1642" y="3110"/>
                  </a:cubicBezTo>
                  <a:cubicBezTo>
                    <a:pt x="1750" y="3062"/>
                    <a:pt x="1858" y="3038"/>
                    <a:pt x="1966" y="3008"/>
                  </a:cubicBezTo>
                  <a:cubicBezTo>
                    <a:pt x="1972" y="3008"/>
                    <a:pt x="1972" y="3008"/>
                    <a:pt x="1972" y="3008"/>
                  </a:cubicBezTo>
                  <a:cubicBezTo>
                    <a:pt x="1954" y="2972"/>
                    <a:pt x="1930" y="2942"/>
                    <a:pt x="1924" y="2906"/>
                  </a:cubicBezTo>
                  <a:cubicBezTo>
                    <a:pt x="1924" y="2882"/>
                    <a:pt x="1978" y="2852"/>
                    <a:pt x="1996" y="2846"/>
                  </a:cubicBezTo>
                  <a:cubicBezTo>
                    <a:pt x="2032" y="2829"/>
                    <a:pt x="2050" y="2840"/>
                    <a:pt x="2080" y="2852"/>
                  </a:cubicBezTo>
                  <a:cubicBezTo>
                    <a:pt x="2110" y="2870"/>
                    <a:pt x="2128" y="2858"/>
                    <a:pt x="2164" y="2858"/>
                  </a:cubicBezTo>
                  <a:cubicBezTo>
                    <a:pt x="2194" y="2858"/>
                    <a:pt x="2205" y="2882"/>
                    <a:pt x="2236" y="2882"/>
                  </a:cubicBezTo>
                  <a:cubicBezTo>
                    <a:pt x="2271" y="2888"/>
                    <a:pt x="2271" y="2852"/>
                    <a:pt x="2289" y="2834"/>
                  </a:cubicBezTo>
                  <a:cubicBezTo>
                    <a:pt x="2313" y="2816"/>
                    <a:pt x="2385" y="2787"/>
                    <a:pt x="2409" y="2798"/>
                  </a:cubicBezTo>
                  <a:cubicBezTo>
                    <a:pt x="2451" y="2816"/>
                    <a:pt x="2529" y="2768"/>
                    <a:pt x="2565" y="2733"/>
                  </a:cubicBezTo>
                  <a:cubicBezTo>
                    <a:pt x="2583" y="2709"/>
                    <a:pt x="2565" y="2697"/>
                    <a:pt x="2583" y="2673"/>
                  </a:cubicBezTo>
                  <a:cubicBezTo>
                    <a:pt x="2613" y="2631"/>
                    <a:pt x="2559" y="2637"/>
                    <a:pt x="2541" y="2607"/>
                  </a:cubicBezTo>
                  <a:cubicBezTo>
                    <a:pt x="2541" y="2607"/>
                    <a:pt x="2529" y="2589"/>
                    <a:pt x="2529" y="2577"/>
                  </a:cubicBezTo>
                  <a:cubicBezTo>
                    <a:pt x="2553" y="2577"/>
                    <a:pt x="2565" y="2595"/>
                    <a:pt x="2583" y="2571"/>
                  </a:cubicBezTo>
                  <a:cubicBezTo>
                    <a:pt x="2619" y="2541"/>
                    <a:pt x="2601" y="2493"/>
                    <a:pt x="2655" y="2487"/>
                  </a:cubicBezTo>
                  <a:cubicBezTo>
                    <a:pt x="2679" y="2481"/>
                    <a:pt x="2697" y="2487"/>
                    <a:pt x="2715" y="2457"/>
                  </a:cubicBezTo>
                  <a:cubicBezTo>
                    <a:pt x="2727" y="2433"/>
                    <a:pt x="2739" y="2421"/>
                    <a:pt x="2739" y="2391"/>
                  </a:cubicBezTo>
                  <a:cubicBezTo>
                    <a:pt x="2715" y="2391"/>
                    <a:pt x="2703" y="2337"/>
                    <a:pt x="2703" y="2319"/>
                  </a:cubicBezTo>
                  <a:cubicBezTo>
                    <a:pt x="2703" y="2277"/>
                    <a:pt x="2703" y="2247"/>
                    <a:pt x="2697" y="2211"/>
                  </a:cubicBezTo>
                  <a:cubicBezTo>
                    <a:pt x="2679" y="2163"/>
                    <a:pt x="2625" y="2139"/>
                    <a:pt x="2607" y="2091"/>
                  </a:cubicBezTo>
                  <a:lnTo>
                    <a:pt x="2607" y="2085"/>
                  </a:lnTo>
                  <a:cubicBezTo>
                    <a:pt x="2607" y="2067"/>
                    <a:pt x="2595" y="2038"/>
                    <a:pt x="2595" y="2020"/>
                  </a:cubicBezTo>
                  <a:lnTo>
                    <a:pt x="2595" y="2020"/>
                  </a:lnTo>
                  <a:cubicBezTo>
                    <a:pt x="2583" y="2001"/>
                    <a:pt x="2529" y="1942"/>
                    <a:pt x="2523" y="1930"/>
                  </a:cubicBezTo>
                  <a:cubicBezTo>
                    <a:pt x="2499" y="1888"/>
                    <a:pt x="2397" y="1888"/>
                    <a:pt x="2403" y="1846"/>
                  </a:cubicBezTo>
                  <a:cubicBezTo>
                    <a:pt x="2403" y="1828"/>
                    <a:pt x="2427" y="1792"/>
                    <a:pt x="2433" y="1774"/>
                  </a:cubicBezTo>
                  <a:cubicBezTo>
                    <a:pt x="2451" y="1732"/>
                    <a:pt x="2427" y="1702"/>
                    <a:pt x="2427" y="1666"/>
                  </a:cubicBezTo>
                  <a:cubicBezTo>
                    <a:pt x="2445" y="1666"/>
                    <a:pt x="2463" y="1672"/>
                    <a:pt x="2481" y="1672"/>
                  </a:cubicBezTo>
                  <a:cubicBezTo>
                    <a:pt x="2493" y="1672"/>
                    <a:pt x="2529" y="1666"/>
                    <a:pt x="2511" y="1648"/>
                  </a:cubicBezTo>
                  <a:cubicBezTo>
                    <a:pt x="2499" y="1636"/>
                    <a:pt x="2475" y="1642"/>
                    <a:pt x="2457" y="1642"/>
                  </a:cubicBezTo>
                  <a:cubicBezTo>
                    <a:pt x="2385" y="1630"/>
                    <a:pt x="2391" y="1588"/>
                    <a:pt x="2379" y="1522"/>
                  </a:cubicBezTo>
                  <a:cubicBezTo>
                    <a:pt x="2373" y="1492"/>
                    <a:pt x="2307" y="1396"/>
                    <a:pt x="2325" y="1372"/>
                  </a:cubicBezTo>
                  <a:cubicBezTo>
                    <a:pt x="2343" y="1342"/>
                    <a:pt x="2355" y="1330"/>
                    <a:pt x="2355" y="1288"/>
                  </a:cubicBezTo>
                  <a:cubicBezTo>
                    <a:pt x="2355" y="1247"/>
                    <a:pt x="2367" y="1187"/>
                    <a:pt x="2373" y="1139"/>
                  </a:cubicBezTo>
                  <a:cubicBezTo>
                    <a:pt x="2403" y="1043"/>
                    <a:pt x="2295" y="1061"/>
                    <a:pt x="2223" y="1055"/>
                  </a:cubicBezTo>
                  <a:cubicBezTo>
                    <a:pt x="2104" y="1055"/>
                    <a:pt x="2128" y="1007"/>
                    <a:pt x="2104" y="917"/>
                  </a:cubicBezTo>
                  <a:cubicBezTo>
                    <a:pt x="2080" y="851"/>
                    <a:pt x="2074" y="869"/>
                    <a:pt x="2140" y="839"/>
                  </a:cubicBezTo>
                  <a:cubicBezTo>
                    <a:pt x="2200" y="815"/>
                    <a:pt x="2056" y="749"/>
                    <a:pt x="2020" y="749"/>
                  </a:cubicBezTo>
                  <a:cubicBezTo>
                    <a:pt x="1948" y="755"/>
                    <a:pt x="1990" y="731"/>
                    <a:pt x="1954" y="701"/>
                  </a:cubicBezTo>
                  <a:cubicBezTo>
                    <a:pt x="1930" y="683"/>
                    <a:pt x="1852" y="647"/>
                    <a:pt x="1816" y="653"/>
                  </a:cubicBezTo>
                  <a:cubicBezTo>
                    <a:pt x="1786" y="629"/>
                    <a:pt x="1720" y="611"/>
                    <a:pt x="1702" y="569"/>
                  </a:cubicBezTo>
                  <a:cubicBezTo>
                    <a:pt x="1690" y="551"/>
                    <a:pt x="1702" y="497"/>
                    <a:pt x="1726" y="485"/>
                  </a:cubicBezTo>
                  <a:cubicBezTo>
                    <a:pt x="1768" y="462"/>
                    <a:pt x="1846" y="527"/>
                    <a:pt x="1894" y="527"/>
                  </a:cubicBezTo>
                  <a:cubicBezTo>
                    <a:pt x="1906" y="527"/>
                    <a:pt x="1906" y="575"/>
                    <a:pt x="1912" y="587"/>
                  </a:cubicBezTo>
                  <a:cubicBezTo>
                    <a:pt x="1954" y="647"/>
                    <a:pt x="1972" y="533"/>
                    <a:pt x="1978" y="515"/>
                  </a:cubicBezTo>
                  <a:cubicBezTo>
                    <a:pt x="2008" y="456"/>
                    <a:pt x="2008" y="456"/>
                    <a:pt x="2008" y="456"/>
                  </a:cubicBezTo>
                  <a:cubicBezTo>
                    <a:pt x="2032" y="401"/>
                    <a:pt x="2116" y="318"/>
                    <a:pt x="2020" y="282"/>
                  </a:cubicBezTo>
                  <a:cubicBezTo>
                    <a:pt x="1972" y="270"/>
                    <a:pt x="1990" y="180"/>
                    <a:pt x="1966" y="180"/>
                  </a:cubicBezTo>
                  <a:cubicBezTo>
                    <a:pt x="1876" y="180"/>
                    <a:pt x="1900" y="204"/>
                    <a:pt x="1858" y="264"/>
                  </a:cubicBezTo>
                  <a:cubicBezTo>
                    <a:pt x="1846" y="282"/>
                    <a:pt x="1702" y="354"/>
                    <a:pt x="1690" y="348"/>
                  </a:cubicBezTo>
                  <a:cubicBezTo>
                    <a:pt x="1654" y="318"/>
                    <a:pt x="1660" y="318"/>
                    <a:pt x="1618" y="324"/>
                  </a:cubicBezTo>
                  <a:cubicBezTo>
                    <a:pt x="1606" y="330"/>
                    <a:pt x="1546" y="324"/>
                    <a:pt x="1534" y="312"/>
                  </a:cubicBezTo>
                  <a:cubicBezTo>
                    <a:pt x="1498" y="288"/>
                    <a:pt x="1421" y="186"/>
                    <a:pt x="1414" y="138"/>
                  </a:cubicBezTo>
                  <a:cubicBezTo>
                    <a:pt x="1403" y="132"/>
                    <a:pt x="1361" y="120"/>
                    <a:pt x="1355" y="102"/>
                  </a:cubicBezTo>
                  <a:cubicBezTo>
                    <a:pt x="1361" y="102"/>
                    <a:pt x="1355" y="96"/>
                    <a:pt x="1355" y="96"/>
                  </a:cubicBezTo>
                  <a:cubicBezTo>
                    <a:pt x="1355" y="24"/>
                    <a:pt x="1355" y="24"/>
                    <a:pt x="1355" y="24"/>
                  </a:cubicBezTo>
                  <a:lnTo>
                    <a:pt x="1355" y="24"/>
                  </a:lnTo>
                  <a:cubicBezTo>
                    <a:pt x="1343" y="36"/>
                    <a:pt x="1319" y="36"/>
                    <a:pt x="1301" y="36"/>
                  </a:cubicBezTo>
                  <a:cubicBezTo>
                    <a:pt x="1301" y="30"/>
                    <a:pt x="1295" y="30"/>
                    <a:pt x="1295" y="30"/>
                  </a:cubicBezTo>
                  <a:cubicBezTo>
                    <a:pt x="1289" y="24"/>
                    <a:pt x="1283" y="12"/>
                    <a:pt x="1277" y="6"/>
                  </a:cubicBezTo>
                  <a:cubicBezTo>
                    <a:pt x="1265" y="0"/>
                    <a:pt x="1259" y="0"/>
                    <a:pt x="1247" y="0"/>
                  </a:cubicBezTo>
                  <a:cubicBezTo>
                    <a:pt x="1205" y="6"/>
                    <a:pt x="1169" y="84"/>
                    <a:pt x="1151" y="78"/>
                  </a:cubicBezTo>
                  <a:cubicBezTo>
                    <a:pt x="1115" y="138"/>
                    <a:pt x="1115" y="138"/>
                    <a:pt x="1115" y="138"/>
                  </a:cubicBezTo>
                </a:path>
              </a:pathLst>
            </a:custGeom>
            <a:grpFill/>
            <a:ln w="3175" cap="flat" cmpd="sng">
              <a:solidFill>
                <a:schemeClr val="bg1"/>
              </a:solidFill>
              <a:bevel/>
              <a:headEnd/>
              <a:tailEnd/>
            </a:ln>
            <a:effectLst/>
          </p:spPr>
          <p:txBody>
            <a:bodyPr wrap="none" anchor="ctr"/>
            <a:lstStyle/>
            <a:p>
              <a:endParaRPr lang="en-US"/>
            </a:p>
          </p:txBody>
        </p:sp>
        <p:sp>
          <p:nvSpPr>
            <p:cNvPr id="27" name="Freeform 131"/>
            <p:cNvSpPr>
              <a:spLocks noChangeArrowheads="1"/>
            </p:cNvSpPr>
            <p:nvPr/>
          </p:nvSpPr>
          <p:spPr bwMode="auto">
            <a:xfrm>
              <a:off x="6898959" y="4078363"/>
              <a:ext cx="1110050" cy="872576"/>
            </a:xfrm>
            <a:custGeom>
              <a:avLst/>
              <a:gdLst>
                <a:gd name="T0" fmla="*/ 1444 w 2080"/>
                <a:gd name="T1" fmla="*/ 743 h 1637"/>
                <a:gd name="T2" fmla="*/ 1468 w 2080"/>
                <a:gd name="T3" fmla="*/ 593 h 1637"/>
                <a:gd name="T4" fmla="*/ 1402 w 2080"/>
                <a:gd name="T5" fmla="*/ 431 h 1637"/>
                <a:gd name="T6" fmla="*/ 1468 w 2080"/>
                <a:gd name="T7" fmla="*/ 336 h 1637"/>
                <a:gd name="T8" fmla="*/ 1271 w 2080"/>
                <a:gd name="T9" fmla="*/ 318 h 1637"/>
                <a:gd name="T10" fmla="*/ 1247 w 2080"/>
                <a:gd name="T11" fmla="*/ 144 h 1637"/>
                <a:gd name="T12" fmla="*/ 1133 w 2080"/>
                <a:gd name="T13" fmla="*/ 42 h 1637"/>
                <a:gd name="T14" fmla="*/ 1031 w 2080"/>
                <a:gd name="T15" fmla="*/ 306 h 1637"/>
                <a:gd name="T16" fmla="*/ 965 w 2080"/>
                <a:gd name="T17" fmla="*/ 144 h 1637"/>
                <a:gd name="T18" fmla="*/ 893 w 2080"/>
                <a:gd name="T19" fmla="*/ 42 h 1637"/>
                <a:gd name="T20" fmla="*/ 767 w 2080"/>
                <a:gd name="T21" fmla="*/ 6 h 1637"/>
                <a:gd name="T22" fmla="*/ 779 w 2080"/>
                <a:gd name="T23" fmla="*/ 120 h 1637"/>
                <a:gd name="T24" fmla="*/ 659 w 2080"/>
                <a:gd name="T25" fmla="*/ 156 h 1637"/>
                <a:gd name="T26" fmla="*/ 491 w 2080"/>
                <a:gd name="T27" fmla="*/ 210 h 1637"/>
                <a:gd name="T28" fmla="*/ 300 w 2080"/>
                <a:gd name="T29" fmla="*/ 354 h 1637"/>
                <a:gd name="T30" fmla="*/ 270 w 2080"/>
                <a:gd name="T31" fmla="*/ 503 h 1637"/>
                <a:gd name="T32" fmla="*/ 132 w 2080"/>
                <a:gd name="T33" fmla="*/ 617 h 1637"/>
                <a:gd name="T34" fmla="*/ 108 w 2080"/>
                <a:gd name="T35" fmla="*/ 809 h 1637"/>
                <a:gd name="T36" fmla="*/ 144 w 2080"/>
                <a:gd name="T37" fmla="*/ 917 h 1637"/>
                <a:gd name="T38" fmla="*/ 282 w 2080"/>
                <a:gd name="T39" fmla="*/ 989 h 1637"/>
                <a:gd name="T40" fmla="*/ 306 w 2080"/>
                <a:gd name="T41" fmla="*/ 971 h 1637"/>
                <a:gd name="T42" fmla="*/ 330 w 2080"/>
                <a:gd name="T43" fmla="*/ 1073 h 1637"/>
                <a:gd name="T44" fmla="*/ 348 w 2080"/>
                <a:gd name="T45" fmla="*/ 1037 h 1637"/>
                <a:gd name="T46" fmla="*/ 437 w 2080"/>
                <a:gd name="T47" fmla="*/ 1043 h 1637"/>
                <a:gd name="T48" fmla="*/ 575 w 2080"/>
                <a:gd name="T49" fmla="*/ 941 h 1637"/>
                <a:gd name="T50" fmla="*/ 635 w 2080"/>
                <a:gd name="T51" fmla="*/ 941 h 1637"/>
                <a:gd name="T52" fmla="*/ 689 w 2080"/>
                <a:gd name="T53" fmla="*/ 893 h 1637"/>
                <a:gd name="T54" fmla="*/ 773 w 2080"/>
                <a:gd name="T55" fmla="*/ 917 h 1637"/>
                <a:gd name="T56" fmla="*/ 851 w 2080"/>
                <a:gd name="T57" fmla="*/ 893 h 1637"/>
                <a:gd name="T58" fmla="*/ 917 w 2080"/>
                <a:gd name="T59" fmla="*/ 869 h 1637"/>
                <a:gd name="T60" fmla="*/ 1049 w 2080"/>
                <a:gd name="T61" fmla="*/ 731 h 1637"/>
                <a:gd name="T62" fmla="*/ 1097 w 2080"/>
                <a:gd name="T63" fmla="*/ 761 h 1637"/>
                <a:gd name="T64" fmla="*/ 1157 w 2080"/>
                <a:gd name="T65" fmla="*/ 755 h 1637"/>
                <a:gd name="T66" fmla="*/ 1169 w 2080"/>
                <a:gd name="T67" fmla="*/ 743 h 1637"/>
                <a:gd name="T68" fmla="*/ 1187 w 2080"/>
                <a:gd name="T69" fmla="*/ 611 h 1637"/>
                <a:gd name="T70" fmla="*/ 1354 w 2080"/>
                <a:gd name="T71" fmla="*/ 623 h 1637"/>
                <a:gd name="T72" fmla="*/ 1390 w 2080"/>
                <a:gd name="T73" fmla="*/ 725 h 1637"/>
                <a:gd name="T74" fmla="*/ 1396 w 2080"/>
                <a:gd name="T75" fmla="*/ 755 h 1637"/>
                <a:gd name="T76" fmla="*/ 809 w 2080"/>
                <a:gd name="T77" fmla="*/ 1330 h 1637"/>
                <a:gd name="T78" fmla="*/ 767 w 2080"/>
                <a:gd name="T79" fmla="*/ 1360 h 1637"/>
                <a:gd name="T80" fmla="*/ 731 w 2080"/>
                <a:gd name="T81" fmla="*/ 1312 h 1637"/>
                <a:gd name="T82" fmla="*/ 635 w 2080"/>
                <a:gd name="T83" fmla="*/ 1390 h 1637"/>
                <a:gd name="T84" fmla="*/ 647 w 2080"/>
                <a:gd name="T85" fmla="*/ 1504 h 1637"/>
                <a:gd name="T86" fmla="*/ 701 w 2080"/>
                <a:gd name="T87" fmla="*/ 1624 h 1637"/>
                <a:gd name="T88" fmla="*/ 791 w 2080"/>
                <a:gd name="T89" fmla="*/ 1492 h 1637"/>
                <a:gd name="T90" fmla="*/ 809 w 2080"/>
                <a:gd name="T91" fmla="*/ 1330 h 1637"/>
                <a:gd name="T92" fmla="*/ 1732 w 2080"/>
                <a:gd name="T93" fmla="*/ 821 h 1637"/>
                <a:gd name="T94" fmla="*/ 1882 w 2080"/>
                <a:gd name="T95" fmla="*/ 857 h 1637"/>
                <a:gd name="T96" fmla="*/ 1983 w 2080"/>
                <a:gd name="T97" fmla="*/ 989 h 1637"/>
                <a:gd name="T98" fmla="*/ 2073 w 2080"/>
                <a:gd name="T99" fmla="*/ 977 h 1637"/>
                <a:gd name="T100" fmla="*/ 1972 w 2080"/>
                <a:gd name="T101" fmla="*/ 791 h 1637"/>
                <a:gd name="T102" fmla="*/ 2031 w 2080"/>
                <a:gd name="T103" fmla="*/ 707 h 1637"/>
                <a:gd name="T104" fmla="*/ 1978 w 2080"/>
                <a:gd name="T105" fmla="*/ 659 h 1637"/>
                <a:gd name="T106" fmla="*/ 1846 w 2080"/>
                <a:gd name="T107" fmla="*/ 605 h 1637"/>
                <a:gd name="T108" fmla="*/ 1822 w 2080"/>
                <a:gd name="T109" fmla="*/ 563 h 1637"/>
                <a:gd name="T110" fmla="*/ 1768 w 2080"/>
                <a:gd name="T111" fmla="*/ 473 h 1637"/>
                <a:gd name="T112" fmla="*/ 1672 w 2080"/>
                <a:gd name="T113" fmla="*/ 539 h 1637"/>
                <a:gd name="T114" fmla="*/ 1630 w 2080"/>
                <a:gd name="T115" fmla="*/ 641 h 1637"/>
                <a:gd name="T116" fmla="*/ 1744 w 2080"/>
                <a:gd name="T117" fmla="*/ 707 h 1637"/>
                <a:gd name="T118" fmla="*/ 1744 w 2080"/>
                <a:gd name="T119" fmla="*/ 755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0" h="1637">
                  <a:moveTo>
                    <a:pt x="1444" y="743"/>
                  </a:moveTo>
                  <a:lnTo>
                    <a:pt x="1444" y="743"/>
                  </a:lnTo>
                  <a:cubicBezTo>
                    <a:pt x="1432" y="689"/>
                    <a:pt x="1432" y="689"/>
                    <a:pt x="1432" y="689"/>
                  </a:cubicBezTo>
                  <a:cubicBezTo>
                    <a:pt x="1444" y="677"/>
                    <a:pt x="1462" y="611"/>
                    <a:pt x="1468" y="593"/>
                  </a:cubicBezTo>
                  <a:cubicBezTo>
                    <a:pt x="1474" y="521"/>
                    <a:pt x="1396" y="569"/>
                    <a:pt x="1378" y="515"/>
                  </a:cubicBezTo>
                  <a:cubicBezTo>
                    <a:pt x="1366" y="479"/>
                    <a:pt x="1372" y="461"/>
                    <a:pt x="1402" y="431"/>
                  </a:cubicBezTo>
                  <a:cubicBezTo>
                    <a:pt x="1432" y="396"/>
                    <a:pt x="1444" y="396"/>
                    <a:pt x="1486" y="384"/>
                  </a:cubicBezTo>
                  <a:cubicBezTo>
                    <a:pt x="1516" y="384"/>
                    <a:pt x="1480" y="342"/>
                    <a:pt x="1468" y="336"/>
                  </a:cubicBezTo>
                  <a:cubicBezTo>
                    <a:pt x="1444" y="312"/>
                    <a:pt x="1426" y="282"/>
                    <a:pt x="1396" y="276"/>
                  </a:cubicBezTo>
                  <a:cubicBezTo>
                    <a:pt x="1360" y="258"/>
                    <a:pt x="1318" y="318"/>
                    <a:pt x="1271" y="318"/>
                  </a:cubicBezTo>
                  <a:cubicBezTo>
                    <a:pt x="1252" y="288"/>
                    <a:pt x="1229" y="240"/>
                    <a:pt x="1264" y="216"/>
                  </a:cubicBezTo>
                  <a:cubicBezTo>
                    <a:pt x="1264" y="198"/>
                    <a:pt x="1247" y="174"/>
                    <a:pt x="1247" y="144"/>
                  </a:cubicBezTo>
                  <a:cubicBezTo>
                    <a:pt x="1210" y="138"/>
                    <a:pt x="1205" y="138"/>
                    <a:pt x="1169" y="120"/>
                  </a:cubicBezTo>
                  <a:cubicBezTo>
                    <a:pt x="1127" y="90"/>
                    <a:pt x="1151" y="78"/>
                    <a:pt x="1133" y="42"/>
                  </a:cubicBezTo>
                  <a:cubicBezTo>
                    <a:pt x="1097" y="42"/>
                    <a:pt x="1097" y="150"/>
                    <a:pt x="1103" y="174"/>
                  </a:cubicBezTo>
                  <a:cubicBezTo>
                    <a:pt x="1115" y="234"/>
                    <a:pt x="1097" y="276"/>
                    <a:pt x="1031" y="306"/>
                  </a:cubicBezTo>
                  <a:cubicBezTo>
                    <a:pt x="1001" y="318"/>
                    <a:pt x="1001" y="282"/>
                    <a:pt x="989" y="258"/>
                  </a:cubicBezTo>
                  <a:cubicBezTo>
                    <a:pt x="977" y="228"/>
                    <a:pt x="959" y="180"/>
                    <a:pt x="965" y="144"/>
                  </a:cubicBezTo>
                  <a:cubicBezTo>
                    <a:pt x="971" y="126"/>
                    <a:pt x="989" y="84"/>
                    <a:pt x="977" y="72"/>
                  </a:cubicBezTo>
                  <a:cubicBezTo>
                    <a:pt x="959" y="54"/>
                    <a:pt x="923" y="30"/>
                    <a:pt x="893" y="42"/>
                  </a:cubicBezTo>
                  <a:cubicBezTo>
                    <a:pt x="845" y="66"/>
                    <a:pt x="857" y="24"/>
                    <a:pt x="797" y="36"/>
                  </a:cubicBezTo>
                  <a:cubicBezTo>
                    <a:pt x="773" y="42"/>
                    <a:pt x="785" y="0"/>
                    <a:pt x="767" y="6"/>
                  </a:cubicBezTo>
                  <a:cubicBezTo>
                    <a:pt x="737" y="6"/>
                    <a:pt x="737" y="42"/>
                    <a:pt x="725" y="66"/>
                  </a:cubicBezTo>
                  <a:cubicBezTo>
                    <a:pt x="725" y="120"/>
                    <a:pt x="755" y="96"/>
                    <a:pt x="779" y="120"/>
                  </a:cubicBezTo>
                  <a:cubicBezTo>
                    <a:pt x="791" y="132"/>
                    <a:pt x="797" y="156"/>
                    <a:pt x="785" y="168"/>
                  </a:cubicBezTo>
                  <a:cubicBezTo>
                    <a:pt x="719" y="222"/>
                    <a:pt x="725" y="120"/>
                    <a:pt x="659" y="156"/>
                  </a:cubicBezTo>
                  <a:cubicBezTo>
                    <a:pt x="635" y="168"/>
                    <a:pt x="575" y="180"/>
                    <a:pt x="569" y="210"/>
                  </a:cubicBezTo>
                  <a:cubicBezTo>
                    <a:pt x="545" y="264"/>
                    <a:pt x="521" y="198"/>
                    <a:pt x="491" y="210"/>
                  </a:cubicBezTo>
                  <a:cubicBezTo>
                    <a:pt x="473" y="216"/>
                    <a:pt x="449" y="246"/>
                    <a:pt x="432" y="234"/>
                  </a:cubicBezTo>
                  <a:cubicBezTo>
                    <a:pt x="384" y="204"/>
                    <a:pt x="318" y="324"/>
                    <a:pt x="300" y="354"/>
                  </a:cubicBezTo>
                  <a:cubicBezTo>
                    <a:pt x="288" y="365"/>
                    <a:pt x="246" y="437"/>
                    <a:pt x="246" y="449"/>
                  </a:cubicBezTo>
                  <a:cubicBezTo>
                    <a:pt x="252" y="467"/>
                    <a:pt x="258" y="485"/>
                    <a:pt x="270" y="503"/>
                  </a:cubicBezTo>
                  <a:cubicBezTo>
                    <a:pt x="252" y="545"/>
                    <a:pt x="240" y="545"/>
                    <a:pt x="204" y="569"/>
                  </a:cubicBezTo>
                  <a:cubicBezTo>
                    <a:pt x="186" y="581"/>
                    <a:pt x="150" y="605"/>
                    <a:pt x="132" y="617"/>
                  </a:cubicBezTo>
                  <a:cubicBezTo>
                    <a:pt x="114" y="623"/>
                    <a:pt x="96" y="623"/>
                    <a:pt x="90" y="635"/>
                  </a:cubicBezTo>
                  <a:cubicBezTo>
                    <a:pt x="30" y="713"/>
                    <a:pt x="120" y="749"/>
                    <a:pt x="108" y="809"/>
                  </a:cubicBezTo>
                  <a:cubicBezTo>
                    <a:pt x="108" y="839"/>
                    <a:pt x="0" y="839"/>
                    <a:pt x="72" y="893"/>
                  </a:cubicBezTo>
                  <a:cubicBezTo>
                    <a:pt x="96" y="911"/>
                    <a:pt x="114" y="911"/>
                    <a:pt x="144" y="917"/>
                  </a:cubicBezTo>
                  <a:cubicBezTo>
                    <a:pt x="174" y="923"/>
                    <a:pt x="168" y="959"/>
                    <a:pt x="192" y="977"/>
                  </a:cubicBezTo>
                  <a:cubicBezTo>
                    <a:pt x="204" y="983"/>
                    <a:pt x="264" y="995"/>
                    <a:pt x="282" y="989"/>
                  </a:cubicBezTo>
                  <a:cubicBezTo>
                    <a:pt x="294" y="989"/>
                    <a:pt x="294" y="965"/>
                    <a:pt x="306" y="965"/>
                  </a:cubicBezTo>
                  <a:cubicBezTo>
                    <a:pt x="306" y="965"/>
                    <a:pt x="306" y="965"/>
                    <a:pt x="306" y="971"/>
                  </a:cubicBezTo>
                  <a:cubicBezTo>
                    <a:pt x="312" y="971"/>
                    <a:pt x="300" y="1013"/>
                    <a:pt x="300" y="1019"/>
                  </a:cubicBezTo>
                  <a:cubicBezTo>
                    <a:pt x="300" y="1037"/>
                    <a:pt x="318" y="1061"/>
                    <a:pt x="330" y="1073"/>
                  </a:cubicBezTo>
                  <a:cubicBezTo>
                    <a:pt x="342" y="1085"/>
                    <a:pt x="372" y="1079"/>
                    <a:pt x="354" y="1067"/>
                  </a:cubicBezTo>
                  <a:cubicBezTo>
                    <a:pt x="348" y="1061"/>
                    <a:pt x="324" y="1043"/>
                    <a:pt x="348" y="1037"/>
                  </a:cubicBezTo>
                  <a:cubicBezTo>
                    <a:pt x="354" y="1019"/>
                    <a:pt x="372" y="1001"/>
                    <a:pt x="377" y="1043"/>
                  </a:cubicBezTo>
                  <a:cubicBezTo>
                    <a:pt x="384" y="1055"/>
                    <a:pt x="432" y="1061"/>
                    <a:pt x="437" y="1043"/>
                  </a:cubicBezTo>
                  <a:cubicBezTo>
                    <a:pt x="449" y="983"/>
                    <a:pt x="569" y="1073"/>
                    <a:pt x="593" y="1031"/>
                  </a:cubicBezTo>
                  <a:cubicBezTo>
                    <a:pt x="611" y="995"/>
                    <a:pt x="575" y="971"/>
                    <a:pt x="575" y="941"/>
                  </a:cubicBezTo>
                  <a:cubicBezTo>
                    <a:pt x="593" y="935"/>
                    <a:pt x="611" y="923"/>
                    <a:pt x="617" y="947"/>
                  </a:cubicBezTo>
                  <a:cubicBezTo>
                    <a:pt x="623" y="989"/>
                    <a:pt x="635" y="965"/>
                    <a:pt x="635" y="941"/>
                  </a:cubicBezTo>
                  <a:cubicBezTo>
                    <a:pt x="635" y="911"/>
                    <a:pt x="635" y="911"/>
                    <a:pt x="635" y="911"/>
                  </a:cubicBezTo>
                  <a:cubicBezTo>
                    <a:pt x="653" y="905"/>
                    <a:pt x="671" y="899"/>
                    <a:pt x="689" y="893"/>
                  </a:cubicBezTo>
                  <a:cubicBezTo>
                    <a:pt x="725" y="881"/>
                    <a:pt x="725" y="863"/>
                    <a:pt x="737" y="911"/>
                  </a:cubicBezTo>
                  <a:cubicBezTo>
                    <a:pt x="737" y="923"/>
                    <a:pt x="767" y="917"/>
                    <a:pt x="773" y="917"/>
                  </a:cubicBezTo>
                  <a:cubicBezTo>
                    <a:pt x="785" y="923"/>
                    <a:pt x="785" y="929"/>
                    <a:pt x="791" y="929"/>
                  </a:cubicBezTo>
                  <a:cubicBezTo>
                    <a:pt x="809" y="929"/>
                    <a:pt x="839" y="905"/>
                    <a:pt x="851" y="893"/>
                  </a:cubicBezTo>
                  <a:cubicBezTo>
                    <a:pt x="881" y="875"/>
                    <a:pt x="869" y="857"/>
                    <a:pt x="917" y="869"/>
                  </a:cubicBezTo>
                  <a:lnTo>
                    <a:pt x="917" y="869"/>
                  </a:lnTo>
                  <a:cubicBezTo>
                    <a:pt x="953" y="809"/>
                    <a:pt x="953" y="809"/>
                    <a:pt x="953" y="809"/>
                  </a:cubicBezTo>
                  <a:cubicBezTo>
                    <a:pt x="971" y="815"/>
                    <a:pt x="1007" y="737"/>
                    <a:pt x="1049" y="731"/>
                  </a:cubicBezTo>
                  <a:cubicBezTo>
                    <a:pt x="1061" y="731"/>
                    <a:pt x="1067" y="731"/>
                    <a:pt x="1079" y="737"/>
                  </a:cubicBezTo>
                  <a:cubicBezTo>
                    <a:pt x="1085" y="743"/>
                    <a:pt x="1091" y="755"/>
                    <a:pt x="1097" y="761"/>
                  </a:cubicBezTo>
                  <a:cubicBezTo>
                    <a:pt x="1097" y="761"/>
                    <a:pt x="1103" y="761"/>
                    <a:pt x="1103" y="767"/>
                  </a:cubicBezTo>
                  <a:cubicBezTo>
                    <a:pt x="1121" y="767"/>
                    <a:pt x="1145" y="767"/>
                    <a:pt x="1157" y="755"/>
                  </a:cubicBezTo>
                  <a:lnTo>
                    <a:pt x="1157" y="755"/>
                  </a:lnTo>
                  <a:cubicBezTo>
                    <a:pt x="1157" y="749"/>
                    <a:pt x="1157" y="743"/>
                    <a:pt x="1169" y="743"/>
                  </a:cubicBezTo>
                  <a:cubicBezTo>
                    <a:pt x="1187" y="737"/>
                    <a:pt x="1216" y="719"/>
                    <a:pt x="1216" y="701"/>
                  </a:cubicBezTo>
                  <a:cubicBezTo>
                    <a:pt x="1216" y="671"/>
                    <a:pt x="1163" y="647"/>
                    <a:pt x="1187" y="611"/>
                  </a:cubicBezTo>
                  <a:cubicBezTo>
                    <a:pt x="1199" y="587"/>
                    <a:pt x="1234" y="629"/>
                    <a:pt x="1252" y="629"/>
                  </a:cubicBezTo>
                  <a:cubicBezTo>
                    <a:pt x="1271" y="629"/>
                    <a:pt x="1348" y="575"/>
                    <a:pt x="1354" y="623"/>
                  </a:cubicBezTo>
                  <a:cubicBezTo>
                    <a:pt x="1360" y="647"/>
                    <a:pt x="1348" y="665"/>
                    <a:pt x="1366" y="683"/>
                  </a:cubicBezTo>
                  <a:cubicBezTo>
                    <a:pt x="1378" y="701"/>
                    <a:pt x="1390" y="707"/>
                    <a:pt x="1390" y="725"/>
                  </a:cubicBezTo>
                  <a:cubicBezTo>
                    <a:pt x="1396" y="755"/>
                    <a:pt x="1396" y="755"/>
                    <a:pt x="1396" y="755"/>
                  </a:cubicBezTo>
                  <a:lnTo>
                    <a:pt x="1396" y="755"/>
                  </a:lnTo>
                  <a:cubicBezTo>
                    <a:pt x="1444" y="743"/>
                    <a:pt x="1444" y="743"/>
                    <a:pt x="1444" y="743"/>
                  </a:cubicBezTo>
                  <a:close/>
                  <a:moveTo>
                    <a:pt x="809" y="1330"/>
                  </a:moveTo>
                  <a:lnTo>
                    <a:pt x="809" y="1330"/>
                  </a:lnTo>
                  <a:cubicBezTo>
                    <a:pt x="797" y="1342"/>
                    <a:pt x="785" y="1360"/>
                    <a:pt x="767" y="1360"/>
                  </a:cubicBezTo>
                  <a:cubicBezTo>
                    <a:pt x="731" y="1360"/>
                    <a:pt x="743" y="1312"/>
                    <a:pt x="731" y="1312"/>
                  </a:cubicBezTo>
                  <a:lnTo>
                    <a:pt x="731" y="1312"/>
                  </a:lnTo>
                  <a:cubicBezTo>
                    <a:pt x="695" y="1342"/>
                    <a:pt x="695" y="1342"/>
                    <a:pt x="695" y="1342"/>
                  </a:cubicBezTo>
                  <a:cubicBezTo>
                    <a:pt x="683" y="1360"/>
                    <a:pt x="653" y="1378"/>
                    <a:pt x="635" y="1390"/>
                  </a:cubicBezTo>
                  <a:cubicBezTo>
                    <a:pt x="611" y="1402"/>
                    <a:pt x="617" y="1420"/>
                    <a:pt x="617" y="1444"/>
                  </a:cubicBezTo>
                  <a:cubicBezTo>
                    <a:pt x="617" y="1486"/>
                    <a:pt x="623" y="1480"/>
                    <a:pt x="647" y="1504"/>
                  </a:cubicBezTo>
                  <a:cubicBezTo>
                    <a:pt x="659" y="1522"/>
                    <a:pt x="653" y="1546"/>
                    <a:pt x="659" y="1564"/>
                  </a:cubicBezTo>
                  <a:cubicBezTo>
                    <a:pt x="671" y="1576"/>
                    <a:pt x="677" y="1636"/>
                    <a:pt x="701" y="1624"/>
                  </a:cubicBezTo>
                  <a:cubicBezTo>
                    <a:pt x="725" y="1612"/>
                    <a:pt x="731" y="1564"/>
                    <a:pt x="743" y="1540"/>
                  </a:cubicBezTo>
                  <a:cubicBezTo>
                    <a:pt x="755" y="1516"/>
                    <a:pt x="767" y="1510"/>
                    <a:pt x="791" y="1492"/>
                  </a:cubicBezTo>
                  <a:cubicBezTo>
                    <a:pt x="815" y="1468"/>
                    <a:pt x="785" y="1432"/>
                    <a:pt x="803" y="1402"/>
                  </a:cubicBezTo>
                  <a:cubicBezTo>
                    <a:pt x="821" y="1378"/>
                    <a:pt x="821" y="1360"/>
                    <a:pt x="809" y="1330"/>
                  </a:cubicBezTo>
                  <a:close/>
                  <a:moveTo>
                    <a:pt x="1732" y="821"/>
                  </a:moveTo>
                  <a:lnTo>
                    <a:pt x="1732" y="821"/>
                  </a:lnTo>
                  <a:cubicBezTo>
                    <a:pt x="1798" y="833"/>
                    <a:pt x="1798" y="833"/>
                    <a:pt x="1798" y="833"/>
                  </a:cubicBezTo>
                  <a:cubicBezTo>
                    <a:pt x="1834" y="833"/>
                    <a:pt x="1858" y="845"/>
                    <a:pt x="1882" y="857"/>
                  </a:cubicBezTo>
                  <a:cubicBezTo>
                    <a:pt x="1906" y="869"/>
                    <a:pt x="1978" y="911"/>
                    <a:pt x="1972" y="941"/>
                  </a:cubicBezTo>
                  <a:cubicBezTo>
                    <a:pt x="1972" y="959"/>
                    <a:pt x="1960" y="977"/>
                    <a:pt x="1983" y="989"/>
                  </a:cubicBezTo>
                  <a:cubicBezTo>
                    <a:pt x="1996" y="1001"/>
                    <a:pt x="2062" y="983"/>
                    <a:pt x="2073" y="977"/>
                  </a:cubicBezTo>
                  <a:lnTo>
                    <a:pt x="2073" y="977"/>
                  </a:lnTo>
                  <a:cubicBezTo>
                    <a:pt x="2062" y="941"/>
                    <a:pt x="2049" y="845"/>
                    <a:pt x="2014" y="827"/>
                  </a:cubicBezTo>
                  <a:cubicBezTo>
                    <a:pt x="2002" y="821"/>
                    <a:pt x="1966" y="803"/>
                    <a:pt x="1972" y="791"/>
                  </a:cubicBezTo>
                  <a:cubicBezTo>
                    <a:pt x="1978" y="761"/>
                    <a:pt x="2007" y="767"/>
                    <a:pt x="1990" y="737"/>
                  </a:cubicBezTo>
                  <a:cubicBezTo>
                    <a:pt x="1978" y="707"/>
                    <a:pt x="2020" y="695"/>
                    <a:pt x="2031" y="707"/>
                  </a:cubicBezTo>
                  <a:cubicBezTo>
                    <a:pt x="2079" y="755"/>
                    <a:pt x="2067" y="695"/>
                    <a:pt x="2055" y="665"/>
                  </a:cubicBezTo>
                  <a:cubicBezTo>
                    <a:pt x="2055" y="653"/>
                    <a:pt x="1990" y="659"/>
                    <a:pt x="1978" y="659"/>
                  </a:cubicBezTo>
                  <a:cubicBezTo>
                    <a:pt x="1942" y="653"/>
                    <a:pt x="1948" y="629"/>
                    <a:pt x="1930" y="611"/>
                  </a:cubicBezTo>
                  <a:cubicBezTo>
                    <a:pt x="1906" y="587"/>
                    <a:pt x="1846" y="635"/>
                    <a:pt x="1846" y="605"/>
                  </a:cubicBezTo>
                  <a:cubicBezTo>
                    <a:pt x="1846" y="599"/>
                    <a:pt x="1858" y="575"/>
                    <a:pt x="1852" y="569"/>
                  </a:cubicBezTo>
                  <a:cubicBezTo>
                    <a:pt x="1840" y="569"/>
                    <a:pt x="1822" y="581"/>
                    <a:pt x="1822" y="563"/>
                  </a:cubicBezTo>
                  <a:cubicBezTo>
                    <a:pt x="1816" y="545"/>
                    <a:pt x="1798" y="545"/>
                    <a:pt x="1786" y="533"/>
                  </a:cubicBezTo>
                  <a:cubicBezTo>
                    <a:pt x="1756" y="515"/>
                    <a:pt x="1816" y="455"/>
                    <a:pt x="1768" y="473"/>
                  </a:cubicBezTo>
                  <a:cubicBezTo>
                    <a:pt x="1744" y="479"/>
                    <a:pt x="1762" y="515"/>
                    <a:pt x="1726" y="515"/>
                  </a:cubicBezTo>
                  <a:cubicBezTo>
                    <a:pt x="1690" y="515"/>
                    <a:pt x="1696" y="509"/>
                    <a:pt x="1672" y="539"/>
                  </a:cubicBezTo>
                  <a:cubicBezTo>
                    <a:pt x="1660" y="551"/>
                    <a:pt x="1618" y="569"/>
                    <a:pt x="1618" y="575"/>
                  </a:cubicBezTo>
                  <a:cubicBezTo>
                    <a:pt x="1618" y="599"/>
                    <a:pt x="1630" y="617"/>
                    <a:pt x="1630" y="641"/>
                  </a:cubicBezTo>
                  <a:cubicBezTo>
                    <a:pt x="1654" y="647"/>
                    <a:pt x="1684" y="653"/>
                    <a:pt x="1708" y="659"/>
                  </a:cubicBezTo>
                  <a:cubicBezTo>
                    <a:pt x="1768" y="665"/>
                    <a:pt x="1720" y="683"/>
                    <a:pt x="1744" y="707"/>
                  </a:cubicBezTo>
                  <a:cubicBezTo>
                    <a:pt x="1756" y="719"/>
                    <a:pt x="1780" y="713"/>
                    <a:pt x="1792" y="719"/>
                  </a:cubicBezTo>
                  <a:cubicBezTo>
                    <a:pt x="1810" y="731"/>
                    <a:pt x="1750" y="749"/>
                    <a:pt x="1744" y="755"/>
                  </a:cubicBezTo>
                  <a:cubicBezTo>
                    <a:pt x="1726" y="773"/>
                    <a:pt x="1732" y="797"/>
                    <a:pt x="1732" y="821"/>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8" name="Freeform 132"/>
            <p:cNvSpPr>
              <a:spLocks noChangeArrowheads="1"/>
            </p:cNvSpPr>
            <p:nvPr/>
          </p:nvSpPr>
          <p:spPr bwMode="auto">
            <a:xfrm>
              <a:off x="5320900" y="4703983"/>
              <a:ext cx="1737982" cy="1660481"/>
            </a:xfrm>
            <a:custGeom>
              <a:avLst/>
              <a:gdLst>
                <a:gd name="T0" fmla="*/ 3031 w 3260"/>
                <a:gd name="T1" fmla="*/ 2895 h 3112"/>
                <a:gd name="T2" fmla="*/ 2965 w 3260"/>
                <a:gd name="T3" fmla="*/ 2529 h 3112"/>
                <a:gd name="T4" fmla="*/ 3025 w 3260"/>
                <a:gd name="T5" fmla="*/ 2421 h 3112"/>
                <a:gd name="T6" fmla="*/ 2983 w 3260"/>
                <a:gd name="T7" fmla="*/ 2272 h 3112"/>
                <a:gd name="T8" fmla="*/ 3013 w 3260"/>
                <a:gd name="T9" fmla="*/ 2140 h 3112"/>
                <a:gd name="T10" fmla="*/ 3121 w 3260"/>
                <a:gd name="T11" fmla="*/ 2002 h 3112"/>
                <a:gd name="T12" fmla="*/ 3013 w 3260"/>
                <a:gd name="T13" fmla="*/ 1792 h 3112"/>
                <a:gd name="T14" fmla="*/ 2845 w 3260"/>
                <a:gd name="T15" fmla="*/ 1409 h 3112"/>
                <a:gd name="T16" fmla="*/ 2911 w 3260"/>
                <a:gd name="T17" fmla="*/ 1241 h 3112"/>
                <a:gd name="T18" fmla="*/ 2851 w 3260"/>
                <a:gd name="T19" fmla="*/ 989 h 3112"/>
                <a:gd name="T20" fmla="*/ 2899 w 3260"/>
                <a:gd name="T21" fmla="*/ 660 h 3112"/>
                <a:gd name="T22" fmla="*/ 3031 w 3260"/>
                <a:gd name="T23" fmla="*/ 450 h 3112"/>
                <a:gd name="T24" fmla="*/ 2911 w 3260"/>
                <a:gd name="T25" fmla="*/ 372 h 3112"/>
                <a:gd name="T26" fmla="*/ 2569 w 3260"/>
                <a:gd name="T27" fmla="*/ 258 h 3112"/>
                <a:gd name="T28" fmla="*/ 2528 w 3260"/>
                <a:gd name="T29" fmla="*/ 108 h 3112"/>
                <a:gd name="T30" fmla="*/ 2366 w 3260"/>
                <a:gd name="T31" fmla="*/ 61 h 3112"/>
                <a:gd name="T32" fmla="*/ 2217 w 3260"/>
                <a:gd name="T33" fmla="*/ 126 h 3112"/>
                <a:gd name="T34" fmla="*/ 2037 w 3260"/>
                <a:gd name="T35" fmla="*/ 132 h 3112"/>
                <a:gd name="T36" fmla="*/ 1749 w 3260"/>
                <a:gd name="T37" fmla="*/ 264 h 3112"/>
                <a:gd name="T38" fmla="*/ 1432 w 3260"/>
                <a:gd name="T39" fmla="*/ 456 h 3112"/>
                <a:gd name="T40" fmla="*/ 1030 w 3260"/>
                <a:gd name="T41" fmla="*/ 486 h 3112"/>
                <a:gd name="T42" fmla="*/ 863 w 3260"/>
                <a:gd name="T43" fmla="*/ 372 h 3112"/>
                <a:gd name="T44" fmla="*/ 617 w 3260"/>
                <a:gd name="T45" fmla="*/ 258 h 3112"/>
                <a:gd name="T46" fmla="*/ 305 w 3260"/>
                <a:gd name="T47" fmla="*/ 462 h 3112"/>
                <a:gd name="T48" fmla="*/ 0 w 3260"/>
                <a:gd name="T49" fmla="*/ 546 h 3112"/>
                <a:gd name="T50" fmla="*/ 96 w 3260"/>
                <a:gd name="T51" fmla="*/ 606 h 3112"/>
                <a:gd name="T52" fmla="*/ 269 w 3260"/>
                <a:gd name="T53" fmla="*/ 642 h 3112"/>
                <a:gd name="T54" fmla="*/ 341 w 3260"/>
                <a:gd name="T55" fmla="*/ 845 h 3112"/>
                <a:gd name="T56" fmla="*/ 647 w 3260"/>
                <a:gd name="T57" fmla="*/ 624 h 3112"/>
                <a:gd name="T58" fmla="*/ 755 w 3260"/>
                <a:gd name="T59" fmla="*/ 744 h 3112"/>
                <a:gd name="T60" fmla="*/ 916 w 3260"/>
                <a:gd name="T61" fmla="*/ 917 h 3112"/>
                <a:gd name="T62" fmla="*/ 995 w 3260"/>
                <a:gd name="T63" fmla="*/ 1001 h 3112"/>
                <a:gd name="T64" fmla="*/ 1048 w 3260"/>
                <a:gd name="T65" fmla="*/ 1037 h 3112"/>
                <a:gd name="T66" fmla="*/ 1126 w 3260"/>
                <a:gd name="T67" fmla="*/ 1037 h 3112"/>
                <a:gd name="T68" fmla="*/ 1168 w 3260"/>
                <a:gd name="T69" fmla="*/ 1199 h 3112"/>
                <a:gd name="T70" fmla="*/ 1084 w 3260"/>
                <a:gd name="T71" fmla="*/ 1295 h 3112"/>
                <a:gd name="T72" fmla="*/ 1222 w 3260"/>
                <a:gd name="T73" fmla="*/ 1361 h 3112"/>
                <a:gd name="T74" fmla="*/ 1360 w 3260"/>
                <a:gd name="T75" fmla="*/ 1475 h 3112"/>
                <a:gd name="T76" fmla="*/ 1270 w 3260"/>
                <a:gd name="T77" fmla="*/ 1810 h 3112"/>
                <a:gd name="T78" fmla="*/ 887 w 3260"/>
                <a:gd name="T79" fmla="*/ 1864 h 3112"/>
                <a:gd name="T80" fmla="*/ 641 w 3260"/>
                <a:gd name="T81" fmla="*/ 2062 h 3112"/>
                <a:gd name="T82" fmla="*/ 497 w 3260"/>
                <a:gd name="T83" fmla="*/ 2307 h 3112"/>
                <a:gd name="T84" fmla="*/ 557 w 3260"/>
                <a:gd name="T85" fmla="*/ 2511 h 3112"/>
                <a:gd name="T86" fmla="*/ 815 w 3260"/>
                <a:gd name="T87" fmla="*/ 2433 h 3112"/>
                <a:gd name="T88" fmla="*/ 1090 w 3260"/>
                <a:gd name="T89" fmla="*/ 2218 h 3112"/>
                <a:gd name="T90" fmla="*/ 1276 w 3260"/>
                <a:gd name="T91" fmla="*/ 2278 h 3112"/>
                <a:gd name="T92" fmla="*/ 1504 w 3260"/>
                <a:gd name="T93" fmla="*/ 2386 h 3112"/>
                <a:gd name="T94" fmla="*/ 1857 w 3260"/>
                <a:gd name="T95" fmla="*/ 2415 h 3112"/>
                <a:gd name="T96" fmla="*/ 1941 w 3260"/>
                <a:gd name="T97" fmla="*/ 2493 h 3112"/>
                <a:gd name="T98" fmla="*/ 2145 w 3260"/>
                <a:gd name="T99" fmla="*/ 2439 h 3112"/>
                <a:gd name="T100" fmla="*/ 2318 w 3260"/>
                <a:gd name="T101" fmla="*/ 2200 h 3112"/>
                <a:gd name="T102" fmla="*/ 2528 w 3260"/>
                <a:gd name="T103" fmla="*/ 2320 h 3112"/>
                <a:gd name="T104" fmla="*/ 2689 w 3260"/>
                <a:gd name="T105" fmla="*/ 2757 h 3112"/>
                <a:gd name="T106" fmla="*/ 2803 w 3260"/>
                <a:gd name="T107" fmla="*/ 3021 h 3112"/>
                <a:gd name="T108" fmla="*/ 2995 w 3260"/>
                <a:gd name="T109" fmla="*/ 3111 h 3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60" h="3112">
                  <a:moveTo>
                    <a:pt x="2995" y="3111"/>
                  </a:moveTo>
                  <a:lnTo>
                    <a:pt x="2995" y="3111"/>
                  </a:lnTo>
                  <a:cubicBezTo>
                    <a:pt x="3013" y="3051"/>
                    <a:pt x="3085" y="2955"/>
                    <a:pt x="3031" y="2895"/>
                  </a:cubicBezTo>
                  <a:cubicBezTo>
                    <a:pt x="2995" y="2859"/>
                    <a:pt x="2971" y="2871"/>
                    <a:pt x="2971" y="2805"/>
                  </a:cubicBezTo>
                  <a:cubicBezTo>
                    <a:pt x="2971" y="2745"/>
                    <a:pt x="3001" y="2697"/>
                    <a:pt x="2971" y="2637"/>
                  </a:cubicBezTo>
                  <a:cubicBezTo>
                    <a:pt x="2971" y="2601"/>
                    <a:pt x="2947" y="2565"/>
                    <a:pt x="2965" y="2529"/>
                  </a:cubicBezTo>
                  <a:cubicBezTo>
                    <a:pt x="2977" y="2511"/>
                    <a:pt x="2977" y="2493"/>
                    <a:pt x="2989" y="2481"/>
                  </a:cubicBezTo>
                  <a:cubicBezTo>
                    <a:pt x="3001" y="2463"/>
                    <a:pt x="3007" y="2433"/>
                    <a:pt x="3025" y="2421"/>
                  </a:cubicBezTo>
                  <a:lnTo>
                    <a:pt x="3025" y="2421"/>
                  </a:lnTo>
                  <a:cubicBezTo>
                    <a:pt x="3001" y="2386"/>
                    <a:pt x="3001" y="2386"/>
                    <a:pt x="3001" y="2386"/>
                  </a:cubicBezTo>
                  <a:cubicBezTo>
                    <a:pt x="3007" y="2362"/>
                    <a:pt x="2995" y="2344"/>
                    <a:pt x="2989" y="2320"/>
                  </a:cubicBezTo>
                  <a:cubicBezTo>
                    <a:pt x="2983" y="2307"/>
                    <a:pt x="2983" y="2290"/>
                    <a:pt x="2983" y="2272"/>
                  </a:cubicBezTo>
                  <a:cubicBezTo>
                    <a:pt x="2983" y="2230"/>
                    <a:pt x="2977" y="2218"/>
                    <a:pt x="2953" y="2188"/>
                  </a:cubicBezTo>
                  <a:cubicBezTo>
                    <a:pt x="2941" y="2170"/>
                    <a:pt x="2923" y="2146"/>
                    <a:pt x="2947" y="2140"/>
                  </a:cubicBezTo>
                  <a:cubicBezTo>
                    <a:pt x="2965" y="2134"/>
                    <a:pt x="2995" y="2146"/>
                    <a:pt x="3013" y="2140"/>
                  </a:cubicBezTo>
                  <a:cubicBezTo>
                    <a:pt x="3031" y="2128"/>
                    <a:pt x="3031" y="2128"/>
                    <a:pt x="3049" y="2116"/>
                  </a:cubicBezTo>
                  <a:cubicBezTo>
                    <a:pt x="3055" y="2110"/>
                    <a:pt x="3067" y="2110"/>
                    <a:pt x="3073" y="2110"/>
                  </a:cubicBezTo>
                  <a:cubicBezTo>
                    <a:pt x="3133" y="2068"/>
                    <a:pt x="3115" y="2050"/>
                    <a:pt x="3121" y="2002"/>
                  </a:cubicBezTo>
                  <a:cubicBezTo>
                    <a:pt x="3127" y="1966"/>
                    <a:pt x="3175" y="1942"/>
                    <a:pt x="3193" y="1918"/>
                  </a:cubicBezTo>
                  <a:cubicBezTo>
                    <a:pt x="3259" y="1810"/>
                    <a:pt x="3121" y="1906"/>
                    <a:pt x="3085" y="1906"/>
                  </a:cubicBezTo>
                  <a:cubicBezTo>
                    <a:pt x="3043" y="1906"/>
                    <a:pt x="3043" y="1822"/>
                    <a:pt x="3013" y="1792"/>
                  </a:cubicBezTo>
                  <a:cubicBezTo>
                    <a:pt x="2977" y="1756"/>
                    <a:pt x="3043" y="1636"/>
                    <a:pt x="3019" y="1618"/>
                  </a:cubicBezTo>
                  <a:cubicBezTo>
                    <a:pt x="2983" y="1588"/>
                    <a:pt x="2953" y="1571"/>
                    <a:pt x="2941" y="1516"/>
                  </a:cubicBezTo>
                  <a:cubicBezTo>
                    <a:pt x="2971" y="1469"/>
                    <a:pt x="2761" y="1451"/>
                    <a:pt x="2845" y="1409"/>
                  </a:cubicBezTo>
                  <a:cubicBezTo>
                    <a:pt x="2869" y="1403"/>
                    <a:pt x="2881" y="1397"/>
                    <a:pt x="2899" y="1385"/>
                  </a:cubicBezTo>
                  <a:cubicBezTo>
                    <a:pt x="2923" y="1367"/>
                    <a:pt x="2911" y="1349"/>
                    <a:pt x="2923" y="1325"/>
                  </a:cubicBezTo>
                  <a:cubicBezTo>
                    <a:pt x="2935" y="1289"/>
                    <a:pt x="2947" y="1271"/>
                    <a:pt x="2911" y="1241"/>
                  </a:cubicBezTo>
                  <a:cubicBezTo>
                    <a:pt x="2863" y="1193"/>
                    <a:pt x="2875" y="1163"/>
                    <a:pt x="2905" y="1109"/>
                  </a:cubicBezTo>
                  <a:cubicBezTo>
                    <a:pt x="2923" y="1079"/>
                    <a:pt x="2905" y="1073"/>
                    <a:pt x="2881" y="1055"/>
                  </a:cubicBezTo>
                  <a:cubicBezTo>
                    <a:pt x="2863" y="1037"/>
                    <a:pt x="2809" y="1013"/>
                    <a:pt x="2851" y="989"/>
                  </a:cubicBezTo>
                  <a:cubicBezTo>
                    <a:pt x="2893" y="965"/>
                    <a:pt x="2857" y="917"/>
                    <a:pt x="2827" y="911"/>
                  </a:cubicBezTo>
                  <a:cubicBezTo>
                    <a:pt x="2785" y="893"/>
                    <a:pt x="2809" y="863"/>
                    <a:pt x="2803" y="821"/>
                  </a:cubicBezTo>
                  <a:cubicBezTo>
                    <a:pt x="2773" y="690"/>
                    <a:pt x="2899" y="756"/>
                    <a:pt x="2899" y="660"/>
                  </a:cubicBezTo>
                  <a:cubicBezTo>
                    <a:pt x="2893" y="570"/>
                    <a:pt x="2959" y="690"/>
                    <a:pt x="2959" y="588"/>
                  </a:cubicBezTo>
                  <a:cubicBezTo>
                    <a:pt x="2965" y="570"/>
                    <a:pt x="2989" y="564"/>
                    <a:pt x="2995" y="540"/>
                  </a:cubicBezTo>
                  <a:cubicBezTo>
                    <a:pt x="3031" y="450"/>
                    <a:pt x="3031" y="450"/>
                    <a:pt x="3031" y="450"/>
                  </a:cubicBezTo>
                  <a:cubicBezTo>
                    <a:pt x="3067" y="360"/>
                    <a:pt x="3067" y="360"/>
                    <a:pt x="3067" y="360"/>
                  </a:cubicBezTo>
                  <a:lnTo>
                    <a:pt x="3067" y="360"/>
                  </a:lnTo>
                  <a:cubicBezTo>
                    <a:pt x="2995" y="312"/>
                    <a:pt x="2965" y="276"/>
                    <a:pt x="2911" y="372"/>
                  </a:cubicBezTo>
                  <a:cubicBezTo>
                    <a:pt x="2899" y="390"/>
                    <a:pt x="2833" y="354"/>
                    <a:pt x="2809" y="354"/>
                  </a:cubicBezTo>
                  <a:cubicBezTo>
                    <a:pt x="2743" y="348"/>
                    <a:pt x="2695" y="366"/>
                    <a:pt x="2635" y="330"/>
                  </a:cubicBezTo>
                  <a:cubicBezTo>
                    <a:pt x="2600" y="312"/>
                    <a:pt x="2617" y="270"/>
                    <a:pt x="2569" y="258"/>
                  </a:cubicBezTo>
                  <a:cubicBezTo>
                    <a:pt x="2528" y="246"/>
                    <a:pt x="2516" y="210"/>
                    <a:pt x="2528" y="174"/>
                  </a:cubicBezTo>
                  <a:cubicBezTo>
                    <a:pt x="2528" y="168"/>
                    <a:pt x="2540" y="114"/>
                    <a:pt x="2528" y="114"/>
                  </a:cubicBezTo>
                  <a:cubicBezTo>
                    <a:pt x="2528" y="108"/>
                    <a:pt x="2528" y="108"/>
                    <a:pt x="2528" y="108"/>
                  </a:cubicBezTo>
                  <a:cubicBezTo>
                    <a:pt x="2521" y="90"/>
                    <a:pt x="2450" y="90"/>
                    <a:pt x="2432" y="90"/>
                  </a:cubicBezTo>
                  <a:cubicBezTo>
                    <a:pt x="2390" y="96"/>
                    <a:pt x="2378" y="114"/>
                    <a:pt x="2366" y="61"/>
                  </a:cubicBezTo>
                  <a:lnTo>
                    <a:pt x="2366" y="61"/>
                  </a:lnTo>
                  <a:cubicBezTo>
                    <a:pt x="2348" y="61"/>
                    <a:pt x="2336" y="72"/>
                    <a:pt x="2324" y="78"/>
                  </a:cubicBezTo>
                  <a:cubicBezTo>
                    <a:pt x="2306" y="90"/>
                    <a:pt x="2300" y="78"/>
                    <a:pt x="2288" y="84"/>
                  </a:cubicBezTo>
                  <a:cubicBezTo>
                    <a:pt x="2258" y="96"/>
                    <a:pt x="2235" y="156"/>
                    <a:pt x="2217" y="126"/>
                  </a:cubicBezTo>
                  <a:cubicBezTo>
                    <a:pt x="2199" y="90"/>
                    <a:pt x="2223" y="54"/>
                    <a:pt x="2187" y="30"/>
                  </a:cubicBezTo>
                  <a:cubicBezTo>
                    <a:pt x="2157" y="0"/>
                    <a:pt x="2109" y="30"/>
                    <a:pt x="2091" y="66"/>
                  </a:cubicBezTo>
                  <a:cubicBezTo>
                    <a:pt x="2079" y="90"/>
                    <a:pt x="2061" y="120"/>
                    <a:pt x="2037" y="132"/>
                  </a:cubicBezTo>
                  <a:cubicBezTo>
                    <a:pt x="2007" y="150"/>
                    <a:pt x="1977" y="186"/>
                    <a:pt x="1941" y="186"/>
                  </a:cubicBezTo>
                  <a:cubicBezTo>
                    <a:pt x="1917" y="192"/>
                    <a:pt x="1863" y="174"/>
                    <a:pt x="1857" y="216"/>
                  </a:cubicBezTo>
                  <a:cubicBezTo>
                    <a:pt x="1839" y="294"/>
                    <a:pt x="1810" y="252"/>
                    <a:pt x="1749" y="264"/>
                  </a:cubicBezTo>
                  <a:cubicBezTo>
                    <a:pt x="1690" y="276"/>
                    <a:pt x="1702" y="330"/>
                    <a:pt x="1690" y="372"/>
                  </a:cubicBezTo>
                  <a:cubicBezTo>
                    <a:pt x="1678" y="402"/>
                    <a:pt x="1642" y="450"/>
                    <a:pt x="1606" y="426"/>
                  </a:cubicBezTo>
                  <a:cubicBezTo>
                    <a:pt x="1534" y="354"/>
                    <a:pt x="1510" y="438"/>
                    <a:pt x="1432" y="456"/>
                  </a:cubicBezTo>
                  <a:cubicBezTo>
                    <a:pt x="1366" y="468"/>
                    <a:pt x="1336" y="504"/>
                    <a:pt x="1288" y="450"/>
                  </a:cubicBezTo>
                  <a:cubicBezTo>
                    <a:pt x="1270" y="426"/>
                    <a:pt x="1198" y="456"/>
                    <a:pt x="1168" y="456"/>
                  </a:cubicBezTo>
                  <a:cubicBezTo>
                    <a:pt x="1096" y="456"/>
                    <a:pt x="1072" y="390"/>
                    <a:pt x="1030" y="486"/>
                  </a:cubicBezTo>
                  <a:cubicBezTo>
                    <a:pt x="1006" y="546"/>
                    <a:pt x="892" y="510"/>
                    <a:pt x="869" y="468"/>
                  </a:cubicBezTo>
                  <a:cubicBezTo>
                    <a:pt x="857" y="450"/>
                    <a:pt x="851" y="438"/>
                    <a:pt x="851" y="408"/>
                  </a:cubicBezTo>
                  <a:cubicBezTo>
                    <a:pt x="851" y="396"/>
                    <a:pt x="863" y="384"/>
                    <a:pt x="863" y="372"/>
                  </a:cubicBezTo>
                  <a:cubicBezTo>
                    <a:pt x="869" y="342"/>
                    <a:pt x="839" y="288"/>
                    <a:pt x="815" y="276"/>
                  </a:cubicBezTo>
                  <a:cubicBezTo>
                    <a:pt x="791" y="252"/>
                    <a:pt x="779" y="240"/>
                    <a:pt x="743" y="234"/>
                  </a:cubicBezTo>
                  <a:cubicBezTo>
                    <a:pt x="689" y="222"/>
                    <a:pt x="659" y="222"/>
                    <a:pt x="617" y="258"/>
                  </a:cubicBezTo>
                  <a:cubicBezTo>
                    <a:pt x="563" y="306"/>
                    <a:pt x="539" y="228"/>
                    <a:pt x="491" y="240"/>
                  </a:cubicBezTo>
                  <a:cubicBezTo>
                    <a:pt x="425" y="258"/>
                    <a:pt x="455" y="300"/>
                    <a:pt x="431" y="348"/>
                  </a:cubicBezTo>
                  <a:cubicBezTo>
                    <a:pt x="413" y="390"/>
                    <a:pt x="347" y="438"/>
                    <a:pt x="305" y="462"/>
                  </a:cubicBezTo>
                  <a:cubicBezTo>
                    <a:pt x="269" y="480"/>
                    <a:pt x="227" y="486"/>
                    <a:pt x="191" y="510"/>
                  </a:cubicBezTo>
                  <a:cubicBezTo>
                    <a:pt x="156" y="534"/>
                    <a:pt x="96" y="522"/>
                    <a:pt x="54" y="522"/>
                  </a:cubicBezTo>
                  <a:cubicBezTo>
                    <a:pt x="35" y="528"/>
                    <a:pt x="18" y="534"/>
                    <a:pt x="0" y="546"/>
                  </a:cubicBezTo>
                  <a:lnTo>
                    <a:pt x="0" y="546"/>
                  </a:lnTo>
                  <a:cubicBezTo>
                    <a:pt x="77" y="594"/>
                    <a:pt x="77" y="594"/>
                    <a:pt x="77" y="594"/>
                  </a:cubicBezTo>
                  <a:cubicBezTo>
                    <a:pt x="84" y="600"/>
                    <a:pt x="90" y="600"/>
                    <a:pt x="96" y="606"/>
                  </a:cubicBezTo>
                  <a:cubicBezTo>
                    <a:pt x="107" y="606"/>
                    <a:pt x="119" y="618"/>
                    <a:pt x="138" y="618"/>
                  </a:cubicBezTo>
                  <a:cubicBezTo>
                    <a:pt x="227" y="636"/>
                    <a:pt x="227" y="636"/>
                    <a:pt x="227" y="636"/>
                  </a:cubicBezTo>
                  <a:cubicBezTo>
                    <a:pt x="239" y="636"/>
                    <a:pt x="257" y="642"/>
                    <a:pt x="269" y="642"/>
                  </a:cubicBezTo>
                  <a:cubicBezTo>
                    <a:pt x="287" y="648"/>
                    <a:pt x="299" y="660"/>
                    <a:pt x="317" y="660"/>
                  </a:cubicBezTo>
                  <a:cubicBezTo>
                    <a:pt x="323" y="696"/>
                    <a:pt x="371" y="756"/>
                    <a:pt x="341" y="791"/>
                  </a:cubicBezTo>
                  <a:cubicBezTo>
                    <a:pt x="335" y="797"/>
                    <a:pt x="329" y="833"/>
                    <a:pt x="341" y="845"/>
                  </a:cubicBezTo>
                  <a:cubicBezTo>
                    <a:pt x="341" y="845"/>
                    <a:pt x="365" y="821"/>
                    <a:pt x="377" y="821"/>
                  </a:cubicBezTo>
                  <a:cubicBezTo>
                    <a:pt x="443" y="821"/>
                    <a:pt x="521" y="702"/>
                    <a:pt x="527" y="636"/>
                  </a:cubicBezTo>
                  <a:cubicBezTo>
                    <a:pt x="533" y="564"/>
                    <a:pt x="629" y="576"/>
                    <a:pt x="647" y="624"/>
                  </a:cubicBezTo>
                  <a:cubicBezTo>
                    <a:pt x="653" y="642"/>
                    <a:pt x="653" y="678"/>
                    <a:pt x="653" y="684"/>
                  </a:cubicBezTo>
                  <a:cubicBezTo>
                    <a:pt x="677" y="720"/>
                    <a:pt x="701" y="606"/>
                    <a:pt x="719" y="678"/>
                  </a:cubicBezTo>
                  <a:cubicBezTo>
                    <a:pt x="725" y="707"/>
                    <a:pt x="725" y="744"/>
                    <a:pt x="755" y="744"/>
                  </a:cubicBezTo>
                  <a:cubicBezTo>
                    <a:pt x="785" y="749"/>
                    <a:pt x="815" y="815"/>
                    <a:pt x="827" y="839"/>
                  </a:cubicBezTo>
                  <a:cubicBezTo>
                    <a:pt x="827" y="851"/>
                    <a:pt x="827" y="887"/>
                    <a:pt x="833" y="893"/>
                  </a:cubicBezTo>
                  <a:cubicBezTo>
                    <a:pt x="851" y="911"/>
                    <a:pt x="892" y="905"/>
                    <a:pt x="916" y="917"/>
                  </a:cubicBezTo>
                  <a:cubicBezTo>
                    <a:pt x="934" y="911"/>
                    <a:pt x="947" y="917"/>
                    <a:pt x="964" y="911"/>
                  </a:cubicBezTo>
                  <a:cubicBezTo>
                    <a:pt x="976" y="905"/>
                    <a:pt x="1018" y="863"/>
                    <a:pt x="1024" y="887"/>
                  </a:cubicBezTo>
                  <a:cubicBezTo>
                    <a:pt x="1030" y="929"/>
                    <a:pt x="1006" y="965"/>
                    <a:pt x="995" y="1001"/>
                  </a:cubicBezTo>
                  <a:cubicBezTo>
                    <a:pt x="988" y="1007"/>
                    <a:pt x="976" y="1043"/>
                    <a:pt x="995" y="1043"/>
                  </a:cubicBezTo>
                  <a:cubicBezTo>
                    <a:pt x="1006" y="1043"/>
                    <a:pt x="1006" y="1031"/>
                    <a:pt x="1018" y="1031"/>
                  </a:cubicBezTo>
                  <a:cubicBezTo>
                    <a:pt x="1030" y="1031"/>
                    <a:pt x="1036" y="1037"/>
                    <a:pt x="1048" y="1037"/>
                  </a:cubicBezTo>
                  <a:cubicBezTo>
                    <a:pt x="1072" y="1055"/>
                    <a:pt x="1072" y="1055"/>
                    <a:pt x="1072" y="1055"/>
                  </a:cubicBezTo>
                  <a:lnTo>
                    <a:pt x="1072" y="1055"/>
                  </a:lnTo>
                  <a:cubicBezTo>
                    <a:pt x="1090" y="1055"/>
                    <a:pt x="1108" y="1037"/>
                    <a:pt x="1126" y="1037"/>
                  </a:cubicBezTo>
                  <a:cubicBezTo>
                    <a:pt x="1126" y="1055"/>
                    <a:pt x="1126" y="1079"/>
                    <a:pt x="1132" y="1103"/>
                  </a:cubicBezTo>
                  <a:cubicBezTo>
                    <a:pt x="1132" y="1121"/>
                    <a:pt x="1144" y="1139"/>
                    <a:pt x="1150" y="1157"/>
                  </a:cubicBezTo>
                  <a:cubicBezTo>
                    <a:pt x="1156" y="1169"/>
                    <a:pt x="1162" y="1187"/>
                    <a:pt x="1168" y="1199"/>
                  </a:cubicBezTo>
                  <a:cubicBezTo>
                    <a:pt x="1174" y="1217"/>
                    <a:pt x="1192" y="1235"/>
                    <a:pt x="1180" y="1253"/>
                  </a:cubicBezTo>
                  <a:cubicBezTo>
                    <a:pt x="1162" y="1271"/>
                    <a:pt x="1132" y="1277"/>
                    <a:pt x="1108" y="1283"/>
                  </a:cubicBezTo>
                  <a:cubicBezTo>
                    <a:pt x="1084" y="1295"/>
                    <a:pt x="1084" y="1295"/>
                    <a:pt x="1084" y="1295"/>
                  </a:cubicBezTo>
                  <a:lnTo>
                    <a:pt x="1084" y="1295"/>
                  </a:lnTo>
                  <a:cubicBezTo>
                    <a:pt x="1102" y="1307"/>
                    <a:pt x="1126" y="1307"/>
                    <a:pt x="1132" y="1319"/>
                  </a:cubicBezTo>
                  <a:cubicBezTo>
                    <a:pt x="1168" y="1361"/>
                    <a:pt x="1174" y="1355"/>
                    <a:pt x="1222" y="1361"/>
                  </a:cubicBezTo>
                  <a:cubicBezTo>
                    <a:pt x="1246" y="1367"/>
                    <a:pt x="1264" y="1391"/>
                    <a:pt x="1276" y="1409"/>
                  </a:cubicBezTo>
                  <a:cubicBezTo>
                    <a:pt x="1288" y="1421"/>
                    <a:pt x="1282" y="1439"/>
                    <a:pt x="1288" y="1457"/>
                  </a:cubicBezTo>
                  <a:cubicBezTo>
                    <a:pt x="1294" y="1487"/>
                    <a:pt x="1342" y="1457"/>
                    <a:pt x="1360" y="1475"/>
                  </a:cubicBezTo>
                  <a:cubicBezTo>
                    <a:pt x="1372" y="1481"/>
                    <a:pt x="1372" y="1535"/>
                    <a:pt x="1378" y="1547"/>
                  </a:cubicBezTo>
                  <a:cubicBezTo>
                    <a:pt x="1378" y="1588"/>
                    <a:pt x="1366" y="1630"/>
                    <a:pt x="1336" y="1660"/>
                  </a:cubicBezTo>
                  <a:cubicBezTo>
                    <a:pt x="1294" y="1696"/>
                    <a:pt x="1252" y="1756"/>
                    <a:pt x="1270" y="1810"/>
                  </a:cubicBezTo>
                  <a:cubicBezTo>
                    <a:pt x="1282" y="1840"/>
                    <a:pt x="1114" y="1924"/>
                    <a:pt x="1078" y="1936"/>
                  </a:cubicBezTo>
                  <a:cubicBezTo>
                    <a:pt x="1018" y="1960"/>
                    <a:pt x="1030" y="1978"/>
                    <a:pt x="1036" y="1900"/>
                  </a:cubicBezTo>
                  <a:cubicBezTo>
                    <a:pt x="1036" y="1852"/>
                    <a:pt x="923" y="1870"/>
                    <a:pt x="887" y="1864"/>
                  </a:cubicBezTo>
                  <a:cubicBezTo>
                    <a:pt x="869" y="1858"/>
                    <a:pt x="857" y="1834"/>
                    <a:pt x="839" y="1846"/>
                  </a:cubicBezTo>
                  <a:cubicBezTo>
                    <a:pt x="797" y="1870"/>
                    <a:pt x="833" y="1942"/>
                    <a:pt x="797" y="1966"/>
                  </a:cubicBezTo>
                  <a:cubicBezTo>
                    <a:pt x="731" y="2020"/>
                    <a:pt x="677" y="1972"/>
                    <a:pt x="641" y="2062"/>
                  </a:cubicBezTo>
                  <a:cubicBezTo>
                    <a:pt x="605" y="2152"/>
                    <a:pt x="581" y="2218"/>
                    <a:pt x="509" y="2283"/>
                  </a:cubicBezTo>
                  <a:cubicBezTo>
                    <a:pt x="497" y="2307"/>
                    <a:pt x="497" y="2307"/>
                    <a:pt x="497" y="2307"/>
                  </a:cubicBezTo>
                  <a:lnTo>
                    <a:pt x="497" y="2307"/>
                  </a:lnTo>
                  <a:cubicBezTo>
                    <a:pt x="527" y="2331"/>
                    <a:pt x="509" y="2373"/>
                    <a:pt x="509" y="2409"/>
                  </a:cubicBezTo>
                  <a:cubicBezTo>
                    <a:pt x="509" y="2427"/>
                    <a:pt x="521" y="2439"/>
                    <a:pt x="533" y="2451"/>
                  </a:cubicBezTo>
                  <a:cubicBezTo>
                    <a:pt x="545" y="2469"/>
                    <a:pt x="551" y="2493"/>
                    <a:pt x="557" y="2511"/>
                  </a:cubicBezTo>
                  <a:lnTo>
                    <a:pt x="557" y="2511"/>
                  </a:lnTo>
                  <a:cubicBezTo>
                    <a:pt x="593" y="2493"/>
                    <a:pt x="659" y="2481"/>
                    <a:pt x="701" y="2469"/>
                  </a:cubicBezTo>
                  <a:cubicBezTo>
                    <a:pt x="743" y="2457"/>
                    <a:pt x="779" y="2439"/>
                    <a:pt x="815" y="2433"/>
                  </a:cubicBezTo>
                  <a:cubicBezTo>
                    <a:pt x="874" y="2427"/>
                    <a:pt x="899" y="2481"/>
                    <a:pt x="953" y="2469"/>
                  </a:cubicBezTo>
                  <a:cubicBezTo>
                    <a:pt x="1006" y="2451"/>
                    <a:pt x="1090" y="2415"/>
                    <a:pt x="1078" y="2349"/>
                  </a:cubicBezTo>
                  <a:cubicBezTo>
                    <a:pt x="1060" y="2290"/>
                    <a:pt x="976" y="2260"/>
                    <a:pt x="1090" y="2218"/>
                  </a:cubicBezTo>
                  <a:cubicBezTo>
                    <a:pt x="1114" y="2218"/>
                    <a:pt x="1132" y="2236"/>
                    <a:pt x="1156" y="2230"/>
                  </a:cubicBezTo>
                  <a:cubicBezTo>
                    <a:pt x="1192" y="2218"/>
                    <a:pt x="1234" y="2182"/>
                    <a:pt x="1258" y="2224"/>
                  </a:cubicBezTo>
                  <a:cubicBezTo>
                    <a:pt x="1270" y="2242"/>
                    <a:pt x="1270" y="2260"/>
                    <a:pt x="1276" y="2278"/>
                  </a:cubicBezTo>
                  <a:cubicBezTo>
                    <a:pt x="1282" y="2290"/>
                    <a:pt x="1300" y="2302"/>
                    <a:pt x="1306" y="2314"/>
                  </a:cubicBezTo>
                  <a:cubicBezTo>
                    <a:pt x="1336" y="2379"/>
                    <a:pt x="1300" y="2427"/>
                    <a:pt x="1390" y="2445"/>
                  </a:cubicBezTo>
                  <a:cubicBezTo>
                    <a:pt x="1438" y="2451"/>
                    <a:pt x="1516" y="2451"/>
                    <a:pt x="1504" y="2386"/>
                  </a:cubicBezTo>
                  <a:cubicBezTo>
                    <a:pt x="1486" y="2320"/>
                    <a:pt x="1540" y="2391"/>
                    <a:pt x="1576" y="2344"/>
                  </a:cubicBezTo>
                  <a:cubicBezTo>
                    <a:pt x="1618" y="2290"/>
                    <a:pt x="1684" y="2325"/>
                    <a:pt x="1702" y="2373"/>
                  </a:cubicBezTo>
                  <a:cubicBezTo>
                    <a:pt x="1744" y="2457"/>
                    <a:pt x="1773" y="2451"/>
                    <a:pt x="1857" y="2415"/>
                  </a:cubicBezTo>
                  <a:cubicBezTo>
                    <a:pt x="1893" y="2415"/>
                    <a:pt x="1989" y="2367"/>
                    <a:pt x="2013" y="2373"/>
                  </a:cubicBezTo>
                  <a:cubicBezTo>
                    <a:pt x="2013" y="2391"/>
                    <a:pt x="2043" y="2445"/>
                    <a:pt x="2031" y="2457"/>
                  </a:cubicBezTo>
                  <a:cubicBezTo>
                    <a:pt x="2007" y="2481"/>
                    <a:pt x="1965" y="2475"/>
                    <a:pt x="1941" y="2493"/>
                  </a:cubicBezTo>
                  <a:cubicBezTo>
                    <a:pt x="1929" y="2505"/>
                    <a:pt x="1983" y="2529"/>
                    <a:pt x="1989" y="2547"/>
                  </a:cubicBezTo>
                  <a:cubicBezTo>
                    <a:pt x="2019" y="2595"/>
                    <a:pt x="2145" y="2541"/>
                    <a:pt x="2139" y="2535"/>
                  </a:cubicBezTo>
                  <a:cubicBezTo>
                    <a:pt x="2127" y="2493"/>
                    <a:pt x="2139" y="2481"/>
                    <a:pt x="2145" y="2439"/>
                  </a:cubicBezTo>
                  <a:cubicBezTo>
                    <a:pt x="2145" y="2409"/>
                    <a:pt x="2199" y="2373"/>
                    <a:pt x="2211" y="2325"/>
                  </a:cubicBezTo>
                  <a:cubicBezTo>
                    <a:pt x="2229" y="2266"/>
                    <a:pt x="2211" y="2254"/>
                    <a:pt x="2276" y="2266"/>
                  </a:cubicBezTo>
                  <a:cubicBezTo>
                    <a:pt x="2294" y="2272"/>
                    <a:pt x="2300" y="2212"/>
                    <a:pt x="2318" y="2200"/>
                  </a:cubicBezTo>
                  <a:cubicBezTo>
                    <a:pt x="2336" y="2182"/>
                    <a:pt x="2354" y="2134"/>
                    <a:pt x="2378" y="2170"/>
                  </a:cubicBezTo>
                  <a:cubicBezTo>
                    <a:pt x="2384" y="2188"/>
                    <a:pt x="2492" y="2212"/>
                    <a:pt x="2521" y="2230"/>
                  </a:cubicBezTo>
                  <a:cubicBezTo>
                    <a:pt x="2569" y="2260"/>
                    <a:pt x="2528" y="2278"/>
                    <a:pt x="2528" y="2320"/>
                  </a:cubicBezTo>
                  <a:cubicBezTo>
                    <a:pt x="2534" y="2379"/>
                    <a:pt x="2617" y="2415"/>
                    <a:pt x="2623" y="2481"/>
                  </a:cubicBezTo>
                  <a:cubicBezTo>
                    <a:pt x="2623" y="2565"/>
                    <a:pt x="2641" y="2607"/>
                    <a:pt x="2677" y="2685"/>
                  </a:cubicBezTo>
                  <a:cubicBezTo>
                    <a:pt x="2671" y="2709"/>
                    <a:pt x="2671" y="2739"/>
                    <a:pt x="2689" y="2757"/>
                  </a:cubicBezTo>
                  <a:cubicBezTo>
                    <a:pt x="2695" y="2769"/>
                    <a:pt x="2713" y="2793"/>
                    <a:pt x="2713" y="2805"/>
                  </a:cubicBezTo>
                  <a:cubicBezTo>
                    <a:pt x="2725" y="2841"/>
                    <a:pt x="2719" y="2859"/>
                    <a:pt x="2737" y="2895"/>
                  </a:cubicBezTo>
                  <a:cubicBezTo>
                    <a:pt x="2803" y="3021"/>
                    <a:pt x="2803" y="3021"/>
                    <a:pt x="2803" y="3021"/>
                  </a:cubicBezTo>
                  <a:cubicBezTo>
                    <a:pt x="2809" y="3039"/>
                    <a:pt x="2815" y="3069"/>
                    <a:pt x="2839" y="3074"/>
                  </a:cubicBezTo>
                  <a:cubicBezTo>
                    <a:pt x="2869" y="3081"/>
                    <a:pt x="2869" y="3098"/>
                    <a:pt x="2887" y="3111"/>
                  </a:cubicBezTo>
                  <a:cubicBezTo>
                    <a:pt x="2995" y="3111"/>
                    <a:pt x="2995" y="3111"/>
                    <a:pt x="2995" y="311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9" name="Freeform 133"/>
            <p:cNvSpPr>
              <a:spLocks noChangeArrowheads="1"/>
            </p:cNvSpPr>
            <p:nvPr/>
          </p:nvSpPr>
          <p:spPr bwMode="auto">
            <a:xfrm>
              <a:off x="4429567" y="4906251"/>
              <a:ext cx="1469877" cy="785553"/>
            </a:xfrm>
            <a:custGeom>
              <a:avLst/>
              <a:gdLst>
                <a:gd name="T0" fmla="*/ 233 w 2757"/>
                <a:gd name="T1" fmla="*/ 947 h 1475"/>
                <a:gd name="T2" fmla="*/ 239 w 2757"/>
                <a:gd name="T3" fmla="*/ 845 h 1475"/>
                <a:gd name="T4" fmla="*/ 54 w 2757"/>
                <a:gd name="T5" fmla="*/ 809 h 1475"/>
                <a:gd name="T6" fmla="*/ 12 w 2757"/>
                <a:gd name="T7" fmla="*/ 851 h 1475"/>
                <a:gd name="T8" fmla="*/ 126 w 2757"/>
                <a:gd name="T9" fmla="*/ 935 h 1475"/>
                <a:gd name="T10" fmla="*/ 995 w 2757"/>
                <a:gd name="T11" fmla="*/ 0 h 1475"/>
                <a:gd name="T12" fmla="*/ 1018 w 2757"/>
                <a:gd name="T13" fmla="*/ 126 h 1475"/>
                <a:gd name="T14" fmla="*/ 1156 w 2757"/>
                <a:gd name="T15" fmla="*/ 312 h 1475"/>
                <a:gd name="T16" fmla="*/ 1414 w 2757"/>
                <a:gd name="T17" fmla="*/ 96 h 1475"/>
                <a:gd name="T18" fmla="*/ 1672 w 2757"/>
                <a:gd name="T19" fmla="*/ 168 h 1475"/>
                <a:gd name="T20" fmla="*/ 1768 w 2757"/>
                <a:gd name="T21" fmla="*/ 228 h 1475"/>
                <a:gd name="T22" fmla="*/ 1941 w 2757"/>
                <a:gd name="T23" fmla="*/ 264 h 1475"/>
                <a:gd name="T24" fmla="*/ 2013 w 2757"/>
                <a:gd name="T25" fmla="*/ 467 h 1475"/>
                <a:gd name="T26" fmla="*/ 2319 w 2757"/>
                <a:gd name="T27" fmla="*/ 246 h 1475"/>
                <a:gd name="T28" fmla="*/ 2427 w 2757"/>
                <a:gd name="T29" fmla="*/ 366 h 1475"/>
                <a:gd name="T30" fmla="*/ 2588 w 2757"/>
                <a:gd name="T31" fmla="*/ 539 h 1475"/>
                <a:gd name="T32" fmla="*/ 2667 w 2757"/>
                <a:gd name="T33" fmla="*/ 623 h 1475"/>
                <a:gd name="T34" fmla="*/ 2720 w 2757"/>
                <a:gd name="T35" fmla="*/ 659 h 1475"/>
                <a:gd name="T36" fmla="*/ 2732 w 2757"/>
                <a:gd name="T37" fmla="*/ 737 h 1475"/>
                <a:gd name="T38" fmla="*/ 2720 w 2757"/>
                <a:gd name="T39" fmla="*/ 869 h 1475"/>
                <a:gd name="T40" fmla="*/ 2720 w 2757"/>
                <a:gd name="T41" fmla="*/ 959 h 1475"/>
                <a:gd name="T42" fmla="*/ 2505 w 2757"/>
                <a:gd name="T43" fmla="*/ 1055 h 1475"/>
                <a:gd name="T44" fmla="*/ 2379 w 2757"/>
                <a:gd name="T45" fmla="*/ 1169 h 1475"/>
                <a:gd name="T46" fmla="*/ 1983 w 2757"/>
                <a:gd name="T47" fmla="*/ 1468 h 1475"/>
                <a:gd name="T48" fmla="*/ 1414 w 2757"/>
                <a:gd name="T49" fmla="*/ 1264 h 1475"/>
                <a:gd name="T50" fmla="*/ 1330 w 2757"/>
                <a:gd name="T51" fmla="*/ 995 h 1475"/>
                <a:gd name="T52" fmla="*/ 1552 w 2757"/>
                <a:gd name="T53" fmla="*/ 863 h 1475"/>
                <a:gd name="T54" fmla="*/ 1618 w 2757"/>
                <a:gd name="T55" fmla="*/ 557 h 1475"/>
                <a:gd name="T56" fmla="*/ 1432 w 2757"/>
                <a:gd name="T57" fmla="*/ 461 h 1475"/>
                <a:gd name="T58" fmla="*/ 1234 w 2757"/>
                <a:gd name="T59" fmla="*/ 485 h 1475"/>
                <a:gd name="T60" fmla="*/ 1240 w 2757"/>
                <a:gd name="T61" fmla="*/ 839 h 1475"/>
                <a:gd name="T62" fmla="*/ 1060 w 2757"/>
                <a:gd name="T63" fmla="*/ 917 h 1475"/>
                <a:gd name="T64" fmla="*/ 881 w 2757"/>
                <a:gd name="T65" fmla="*/ 1001 h 1475"/>
                <a:gd name="T66" fmla="*/ 635 w 2757"/>
                <a:gd name="T67" fmla="*/ 1049 h 1475"/>
                <a:gd name="T68" fmla="*/ 491 w 2757"/>
                <a:gd name="T69" fmla="*/ 1199 h 1475"/>
                <a:gd name="T70" fmla="*/ 305 w 2757"/>
                <a:gd name="T71" fmla="*/ 1073 h 1475"/>
                <a:gd name="T72" fmla="*/ 222 w 2757"/>
                <a:gd name="T73" fmla="*/ 977 h 1475"/>
                <a:gd name="T74" fmla="*/ 443 w 2757"/>
                <a:gd name="T75" fmla="*/ 971 h 1475"/>
                <a:gd name="T76" fmla="*/ 425 w 2757"/>
                <a:gd name="T77" fmla="*/ 755 h 1475"/>
                <a:gd name="T78" fmla="*/ 527 w 2757"/>
                <a:gd name="T79" fmla="*/ 653 h 1475"/>
                <a:gd name="T80" fmla="*/ 617 w 2757"/>
                <a:gd name="T81" fmla="*/ 719 h 1475"/>
                <a:gd name="T82" fmla="*/ 881 w 2757"/>
                <a:gd name="T83" fmla="*/ 587 h 1475"/>
                <a:gd name="T84" fmla="*/ 791 w 2757"/>
                <a:gd name="T85" fmla="*/ 419 h 1475"/>
                <a:gd name="T86" fmla="*/ 803 w 2757"/>
                <a:gd name="T87" fmla="*/ 282 h 1475"/>
                <a:gd name="T88" fmla="*/ 761 w 2757"/>
                <a:gd name="T89" fmla="*/ 186 h 1475"/>
                <a:gd name="T90" fmla="*/ 995 w 2757"/>
                <a:gd name="T91" fmla="*/ 0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57" h="1475">
                  <a:moveTo>
                    <a:pt x="222" y="977"/>
                  </a:moveTo>
                  <a:lnTo>
                    <a:pt x="222" y="977"/>
                  </a:lnTo>
                  <a:cubicBezTo>
                    <a:pt x="227" y="965"/>
                    <a:pt x="233" y="959"/>
                    <a:pt x="233" y="947"/>
                  </a:cubicBezTo>
                  <a:cubicBezTo>
                    <a:pt x="233" y="929"/>
                    <a:pt x="233" y="923"/>
                    <a:pt x="239" y="911"/>
                  </a:cubicBezTo>
                  <a:cubicBezTo>
                    <a:pt x="245" y="905"/>
                    <a:pt x="245" y="893"/>
                    <a:pt x="245" y="887"/>
                  </a:cubicBezTo>
                  <a:cubicBezTo>
                    <a:pt x="245" y="881"/>
                    <a:pt x="239" y="851"/>
                    <a:pt x="239" y="845"/>
                  </a:cubicBezTo>
                  <a:lnTo>
                    <a:pt x="239" y="845"/>
                  </a:lnTo>
                  <a:cubicBezTo>
                    <a:pt x="227" y="851"/>
                    <a:pt x="209" y="851"/>
                    <a:pt x="198" y="851"/>
                  </a:cubicBezTo>
                  <a:cubicBezTo>
                    <a:pt x="143" y="857"/>
                    <a:pt x="96" y="839"/>
                    <a:pt x="54" y="809"/>
                  </a:cubicBezTo>
                  <a:cubicBezTo>
                    <a:pt x="30" y="791"/>
                    <a:pt x="24" y="797"/>
                    <a:pt x="0" y="803"/>
                  </a:cubicBezTo>
                  <a:lnTo>
                    <a:pt x="0" y="803"/>
                  </a:lnTo>
                  <a:cubicBezTo>
                    <a:pt x="12" y="851"/>
                    <a:pt x="12" y="851"/>
                    <a:pt x="12" y="851"/>
                  </a:cubicBezTo>
                  <a:cubicBezTo>
                    <a:pt x="30" y="869"/>
                    <a:pt x="42" y="881"/>
                    <a:pt x="60" y="893"/>
                  </a:cubicBezTo>
                  <a:cubicBezTo>
                    <a:pt x="78" y="905"/>
                    <a:pt x="90" y="905"/>
                    <a:pt x="108" y="911"/>
                  </a:cubicBezTo>
                  <a:cubicBezTo>
                    <a:pt x="114" y="917"/>
                    <a:pt x="120" y="929"/>
                    <a:pt x="126" y="935"/>
                  </a:cubicBezTo>
                  <a:cubicBezTo>
                    <a:pt x="150" y="971"/>
                    <a:pt x="180" y="965"/>
                    <a:pt x="222" y="977"/>
                  </a:cubicBezTo>
                  <a:close/>
                  <a:moveTo>
                    <a:pt x="995" y="0"/>
                  </a:moveTo>
                  <a:lnTo>
                    <a:pt x="995" y="0"/>
                  </a:lnTo>
                  <a:cubicBezTo>
                    <a:pt x="1018" y="48"/>
                    <a:pt x="1018" y="48"/>
                    <a:pt x="1018" y="48"/>
                  </a:cubicBezTo>
                  <a:cubicBezTo>
                    <a:pt x="1018" y="54"/>
                    <a:pt x="1018" y="54"/>
                    <a:pt x="1024" y="54"/>
                  </a:cubicBezTo>
                  <a:cubicBezTo>
                    <a:pt x="1018" y="78"/>
                    <a:pt x="982" y="120"/>
                    <a:pt x="1018" y="126"/>
                  </a:cubicBezTo>
                  <a:cubicBezTo>
                    <a:pt x="1037" y="126"/>
                    <a:pt x="1114" y="126"/>
                    <a:pt x="1120" y="138"/>
                  </a:cubicBezTo>
                  <a:cubicBezTo>
                    <a:pt x="1126" y="150"/>
                    <a:pt x="1114" y="198"/>
                    <a:pt x="1114" y="216"/>
                  </a:cubicBezTo>
                  <a:cubicBezTo>
                    <a:pt x="1114" y="234"/>
                    <a:pt x="1120" y="336"/>
                    <a:pt x="1156" y="312"/>
                  </a:cubicBezTo>
                  <a:cubicBezTo>
                    <a:pt x="1186" y="300"/>
                    <a:pt x="1216" y="234"/>
                    <a:pt x="1228" y="204"/>
                  </a:cubicBezTo>
                  <a:cubicBezTo>
                    <a:pt x="1234" y="162"/>
                    <a:pt x="1234" y="60"/>
                    <a:pt x="1264" y="36"/>
                  </a:cubicBezTo>
                  <a:cubicBezTo>
                    <a:pt x="1312" y="0"/>
                    <a:pt x="1378" y="90"/>
                    <a:pt x="1414" y="96"/>
                  </a:cubicBezTo>
                  <a:lnTo>
                    <a:pt x="1414" y="96"/>
                  </a:lnTo>
                  <a:cubicBezTo>
                    <a:pt x="1432" y="102"/>
                    <a:pt x="1444" y="108"/>
                    <a:pt x="1462" y="138"/>
                  </a:cubicBezTo>
                  <a:cubicBezTo>
                    <a:pt x="1522" y="258"/>
                    <a:pt x="1606" y="204"/>
                    <a:pt x="1672" y="168"/>
                  </a:cubicBezTo>
                  <a:lnTo>
                    <a:pt x="1672" y="168"/>
                  </a:lnTo>
                  <a:cubicBezTo>
                    <a:pt x="1749" y="216"/>
                    <a:pt x="1749" y="216"/>
                    <a:pt x="1749" y="216"/>
                  </a:cubicBezTo>
                  <a:cubicBezTo>
                    <a:pt x="1756" y="222"/>
                    <a:pt x="1762" y="222"/>
                    <a:pt x="1768" y="228"/>
                  </a:cubicBezTo>
                  <a:cubicBezTo>
                    <a:pt x="1779" y="228"/>
                    <a:pt x="1791" y="240"/>
                    <a:pt x="1810" y="240"/>
                  </a:cubicBezTo>
                  <a:cubicBezTo>
                    <a:pt x="1899" y="258"/>
                    <a:pt x="1899" y="258"/>
                    <a:pt x="1899" y="258"/>
                  </a:cubicBezTo>
                  <a:cubicBezTo>
                    <a:pt x="1911" y="258"/>
                    <a:pt x="1929" y="264"/>
                    <a:pt x="1941" y="264"/>
                  </a:cubicBezTo>
                  <a:cubicBezTo>
                    <a:pt x="1959" y="270"/>
                    <a:pt x="1971" y="282"/>
                    <a:pt x="1989" y="282"/>
                  </a:cubicBezTo>
                  <a:cubicBezTo>
                    <a:pt x="1995" y="318"/>
                    <a:pt x="2043" y="378"/>
                    <a:pt x="2013" y="413"/>
                  </a:cubicBezTo>
                  <a:cubicBezTo>
                    <a:pt x="2007" y="419"/>
                    <a:pt x="2001" y="455"/>
                    <a:pt x="2013" y="467"/>
                  </a:cubicBezTo>
                  <a:cubicBezTo>
                    <a:pt x="2013" y="467"/>
                    <a:pt x="2037" y="443"/>
                    <a:pt x="2049" y="443"/>
                  </a:cubicBezTo>
                  <a:cubicBezTo>
                    <a:pt x="2115" y="443"/>
                    <a:pt x="2193" y="324"/>
                    <a:pt x="2199" y="258"/>
                  </a:cubicBezTo>
                  <a:cubicBezTo>
                    <a:pt x="2205" y="186"/>
                    <a:pt x="2301" y="198"/>
                    <a:pt x="2319" y="246"/>
                  </a:cubicBezTo>
                  <a:cubicBezTo>
                    <a:pt x="2325" y="264"/>
                    <a:pt x="2325" y="300"/>
                    <a:pt x="2325" y="306"/>
                  </a:cubicBezTo>
                  <a:cubicBezTo>
                    <a:pt x="2349" y="342"/>
                    <a:pt x="2373" y="228"/>
                    <a:pt x="2391" y="300"/>
                  </a:cubicBezTo>
                  <a:cubicBezTo>
                    <a:pt x="2397" y="329"/>
                    <a:pt x="2397" y="366"/>
                    <a:pt x="2427" y="366"/>
                  </a:cubicBezTo>
                  <a:cubicBezTo>
                    <a:pt x="2457" y="371"/>
                    <a:pt x="2487" y="437"/>
                    <a:pt x="2499" y="461"/>
                  </a:cubicBezTo>
                  <a:cubicBezTo>
                    <a:pt x="2499" y="473"/>
                    <a:pt x="2499" y="509"/>
                    <a:pt x="2505" y="515"/>
                  </a:cubicBezTo>
                  <a:cubicBezTo>
                    <a:pt x="2523" y="533"/>
                    <a:pt x="2564" y="527"/>
                    <a:pt x="2588" y="539"/>
                  </a:cubicBezTo>
                  <a:cubicBezTo>
                    <a:pt x="2606" y="533"/>
                    <a:pt x="2619" y="539"/>
                    <a:pt x="2636" y="533"/>
                  </a:cubicBezTo>
                  <a:cubicBezTo>
                    <a:pt x="2648" y="527"/>
                    <a:pt x="2690" y="485"/>
                    <a:pt x="2696" y="509"/>
                  </a:cubicBezTo>
                  <a:cubicBezTo>
                    <a:pt x="2702" y="551"/>
                    <a:pt x="2678" y="587"/>
                    <a:pt x="2667" y="623"/>
                  </a:cubicBezTo>
                  <a:cubicBezTo>
                    <a:pt x="2660" y="629"/>
                    <a:pt x="2648" y="665"/>
                    <a:pt x="2667" y="665"/>
                  </a:cubicBezTo>
                  <a:cubicBezTo>
                    <a:pt x="2678" y="665"/>
                    <a:pt x="2678" y="653"/>
                    <a:pt x="2690" y="653"/>
                  </a:cubicBezTo>
                  <a:cubicBezTo>
                    <a:pt x="2702" y="653"/>
                    <a:pt x="2708" y="659"/>
                    <a:pt x="2720" y="659"/>
                  </a:cubicBezTo>
                  <a:cubicBezTo>
                    <a:pt x="2744" y="677"/>
                    <a:pt x="2744" y="677"/>
                    <a:pt x="2744" y="677"/>
                  </a:cubicBezTo>
                  <a:lnTo>
                    <a:pt x="2744" y="677"/>
                  </a:lnTo>
                  <a:cubicBezTo>
                    <a:pt x="2744" y="701"/>
                    <a:pt x="2744" y="719"/>
                    <a:pt x="2732" y="737"/>
                  </a:cubicBezTo>
                  <a:cubicBezTo>
                    <a:pt x="2726" y="749"/>
                    <a:pt x="2702" y="773"/>
                    <a:pt x="2702" y="785"/>
                  </a:cubicBezTo>
                  <a:cubicBezTo>
                    <a:pt x="2708" y="791"/>
                    <a:pt x="2714" y="815"/>
                    <a:pt x="2708" y="821"/>
                  </a:cubicBezTo>
                  <a:cubicBezTo>
                    <a:pt x="2708" y="839"/>
                    <a:pt x="2708" y="851"/>
                    <a:pt x="2720" y="869"/>
                  </a:cubicBezTo>
                  <a:cubicBezTo>
                    <a:pt x="2732" y="887"/>
                    <a:pt x="2744" y="899"/>
                    <a:pt x="2756" y="917"/>
                  </a:cubicBezTo>
                  <a:lnTo>
                    <a:pt x="2756" y="917"/>
                  </a:lnTo>
                  <a:cubicBezTo>
                    <a:pt x="2720" y="959"/>
                    <a:pt x="2720" y="959"/>
                    <a:pt x="2720" y="959"/>
                  </a:cubicBezTo>
                  <a:cubicBezTo>
                    <a:pt x="2702" y="971"/>
                    <a:pt x="2643" y="977"/>
                    <a:pt x="2643" y="1001"/>
                  </a:cubicBezTo>
                  <a:cubicBezTo>
                    <a:pt x="2636" y="1043"/>
                    <a:pt x="2625" y="1037"/>
                    <a:pt x="2577" y="1049"/>
                  </a:cubicBezTo>
                  <a:cubicBezTo>
                    <a:pt x="2541" y="1061"/>
                    <a:pt x="2541" y="1073"/>
                    <a:pt x="2505" y="1055"/>
                  </a:cubicBezTo>
                  <a:cubicBezTo>
                    <a:pt x="2487" y="1049"/>
                    <a:pt x="2445" y="1007"/>
                    <a:pt x="2433" y="1007"/>
                  </a:cubicBezTo>
                  <a:cubicBezTo>
                    <a:pt x="2427" y="1025"/>
                    <a:pt x="2391" y="1073"/>
                    <a:pt x="2379" y="1085"/>
                  </a:cubicBezTo>
                  <a:cubicBezTo>
                    <a:pt x="2331" y="1133"/>
                    <a:pt x="2379" y="1133"/>
                    <a:pt x="2379" y="1169"/>
                  </a:cubicBezTo>
                  <a:cubicBezTo>
                    <a:pt x="2337" y="1199"/>
                    <a:pt x="2283" y="1186"/>
                    <a:pt x="2235" y="1210"/>
                  </a:cubicBezTo>
                  <a:cubicBezTo>
                    <a:pt x="2169" y="1240"/>
                    <a:pt x="2211" y="1294"/>
                    <a:pt x="2127" y="1306"/>
                  </a:cubicBezTo>
                  <a:cubicBezTo>
                    <a:pt x="1995" y="1312"/>
                    <a:pt x="2061" y="1456"/>
                    <a:pt x="1983" y="1468"/>
                  </a:cubicBezTo>
                  <a:cubicBezTo>
                    <a:pt x="1947" y="1474"/>
                    <a:pt x="1810" y="1390"/>
                    <a:pt x="1786" y="1366"/>
                  </a:cubicBezTo>
                  <a:cubicBezTo>
                    <a:pt x="1756" y="1330"/>
                    <a:pt x="1768" y="1258"/>
                    <a:pt x="1720" y="1252"/>
                  </a:cubicBezTo>
                  <a:cubicBezTo>
                    <a:pt x="1612" y="1234"/>
                    <a:pt x="1516" y="1276"/>
                    <a:pt x="1414" y="1264"/>
                  </a:cubicBezTo>
                  <a:cubicBezTo>
                    <a:pt x="1360" y="1258"/>
                    <a:pt x="1360" y="1240"/>
                    <a:pt x="1360" y="1193"/>
                  </a:cubicBezTo>
                  <a:cubicBezTo>
                    <a:pt x="1348" y="1162"/>
                    <a:pt x="1348" y="1115"/>
                    <a:pt x="1342" y="1079"/>
                  </a:cubicBezTo>
                  <a:cubicBezTo>
                    <a:pt x="1342" y="1055"/>
                    <a:pt x="1330" y="1025"/>
                    <a:pt x="1330" y="995"/>
                  </a:cubicBezTo>
                  <a:cubicBezTo>
                    <a:pt x="1336" y="995"/>
                    <a:pt x="1396" y="1001"/>
                    <a:pt x="1402" y="1001"/>
                  </a:cubicBezTo>
                  <a:cubicBezTo>
                    <a:pt x="1432" y="1001"/>
                    <a:pt x="1456" y="1001"/>
                    <a:pt x="1480" y="995"/>
                  </a:cubicBezTo>
                  <a:cubicBezTo>
                    <a:pt x="1540" y="971"/>
                    <a:pt x="1540" y="911"/>
                    <a:pt x="1552" y="863"/>
                  </a:cubicBezTo>
                  <a:cubicBezTo>
                    <a:pt x="1552" y="797"/>
                    <a:pt x="1546" y="767"/>
                    <a:pt x="1588" y="719"/>
                  </a:cubicBezTo>
                  <a:cubicBezTo>
                    <a:pt x="1618" y="683"/>
                    <a:pt x="1636" y="635"/>
                    <a:pt x="1660" y="599"/>
                  </a:cubicBezTo>
                  <a:cubicBezTo>
                    <a:pt x="1678" y="569"/>
                    <a:pt x="1642" y="569"/>
                    <a:pt x="1618" y="557"/>
                  </a:cubicBezTo>
                  <a:cubicBezTo>
                    <a:pt x="1576" y="545"/>
                    <a:pt x="1528" y="527"/>
                    <a:pt x="1492" y="503"/>
                  </a:cubicBezTo>
                  <a:cubicBezTo>
                    <a:pt x="1468" y="497"/>
                    <a:pt x="1492" y="467"/>
                    <a:pt x="1492" y="450"/>
                  </a:cubicBezTo>
                  <a:cubicBezTo>
                    <a:pt x="1492" y="437"/>
                    <a:pt x="1438" y="455"/>
                    <a:pt x="1432" y="461"/>
                  </a:cubicBezTo>
                  <a:cubicBezTo>
                    <a:pt x="1402" y="485"/>
                    <a:pt x="1462" y="503"/>
                    <a:pt x="1408" y="521"/>
                  </a:cubicBezTo>
                  <a:cubicBezTo>
                    <a:pt x="1360" y="533"/>
                    <a:pt x="1318" y="527"/>
                    <a:pt x="1276" y="509"/>
                  </a:cubicBezTo>
                  <a:cubicBezTo>
                    <a:pt x="1270" y="509"/>
                    <a:pt x="1234" y="485"/>
                    <a:pt x="1234" y="485"/>
                  </a:cubicBezTo>
                  <a:cubicBezTo>
                    <a:pt x="1222" y="491"/>
                    <a:pt x="1210" y="581"/>
                    <a:pt x="1210" y="599"/>
                  </a:cubicBezTo>
                  <a:cubicBezTo>
                    <a:pt x="1210" y="635"/>
                    <a:pt x="1306" y="617"/>
                    <a:pt x="1300" y="659"/>
                  </a:cubicBezTo>
                  <a:cubicBezTo>
                    <a:pt x="1288" y="719"/>
                    <a:pt x="1270" y="785"/>
                    <a:pt x="1240" y="839"/>
                  </a:cubicBezTo>
                  <a:cubicBezTo>
                    <a:pt x="1216" y="875"/>
                    <a:pt x="1204" y="857"/>
                    <a:pt x="1168" y="857"/>
                  </a:cubicBezTo>
                  <a:cubicBezTo>
                    <a:pt x="1084" y="899"/>
                    <a:pt x="1114" y="803"/>
                    <a:pt x="1066" y="827"/>
                  </a:cubicBezTo>
                  <a:cubicBezTo>
                    <a:pt x="1060" y="917"/>
                    <a:pt x="1060" y="917"/>
                    <a:pt x="1060" y="917"/>
                  </a:cubicBezTo>
                  <a:cubicBezTo>
                    <a:pt x="1060" y="953"/>
                    <a:pt x="1144" y="959"/>
                    <a:pt x="1078" y="965"/>
                  </a:cubicBezTo>
                  <a:cubicBezTo>
                    <a:pt x="1048" y="971"/>
                    <a:pt x="1013" y="977"/>
                    <a:pt x="989" y="977"/>
                  </a:cubicBezTo>
                  <a:cubicBezTo>
                    <a:pt x="971" y="971"/>
                    <a:pt x="863" y="965"/>
                    <a:pt x="881" y="1001"/>
                  </a:cubicBezTo>
                  <a:cubicBezTo>
                    <a:pt x="917" y="1079"/>
                    <a:pt x="887" y="1055"/>
                    <a:pt x="857" y="1127"/>
                  </a:cubicBezTo>
                  <a:cubicBezTo>
                    <a:pt x="845" y="1151"/>
                    <a:pt x="803" y="1133"/>
                    <a:pt x="785" y="1145"/>
                  </a:cubicBezTo>
                  <a:cubicBezTo>
                    <a:pt x="701" y="1199"/>
                    <a:pt x="653" y="1127"/>
                    <a:pt x="635" y="1049"/>
                  </a:cubicBezTo>
                  <a:cubicBezTo>
                    <a:pt x="617" y="1049"/>
                    <a:pt x="491" y="1037"/>
                    <a:pt x="509" y="1079"/>
                  </a:cubicBezTo>
                  <a:cubicBezTo>
                    <a:pt x="527" y="1133"/>
                    <a:pt x="497" y="1138"/>
                    <a:pt x="491" y="1199"/>
                  </a:cubicBezTo>
                  <a:lnTo>
                    <a:pt x="491" y="1199"/>
                  </a:lnTo>
                  <a:cubicBezTo>
                    <a:pt x="443" y="1186"/>
                    <a:pt x="353" y="1222"/>
                    <a:pt x="377" y="1138"/>
                  </a:cubicBezTo>
                  <a:cubicBezTo>
                    <a:pt x="383" y="1133"/>
                    <a:pt x="389" y="1097"/>
                    <a:pt x="377" y="1091"/>
                  </a:cubicBezTo>
                  <a:cubicBezTo>
                    <a:pt x="353" y="1085"/>
                    <a:pt x="329" y="1091"/>
                    <a:pt x="305" y="1073"/>
                  </a:cubicBezTo>
                  <a:cubicBezTo>
                    <a:pt x="293" y="1061"/>
                    <a:pt x="299" y="1049"/>
                    <a:pt x="281" y="1043"/>
                  </a:cubicBezTo>
                  <a:cubicBezTo>
                    <a:pt x="222" y="977"/>
                    <a:pt x="222" y="977"/>
                    <a:pt x="222" y="977"/>
                  </a:cubicBezTo>
                  <a:lnTo>
                    <a:pt x="222" y="977"/>
                  </a:lnTo>
                  <a:cubicBezTo>
                    <a:pt x="329" y="977"/>
                    <a:pt x="329" y="977"/>
                    <a:pt x="329" y="977"/>
                  </a:cubicBezTo>
                  <a:cubicBezTo>
                    <a:pt x="347" y="983"/>
                    <a:pt x="365" y="995"/>
                    <a:pt x="383" y="995"/>
                  </a:cubicBezTo>
                  <a:cubicBezTo>
                    <a:pt x="407" y="989"/>
                    <a:pt x="425" y="977"/>
                    <a:pt x="443" y="971"/>
                  </a:cubicBezTo>
                  <a:cubicBezTo>
                    <a:pt x="473" y="965"/>
                    <a:pt x="503" y="995"/>
                    <a:pt x="521" y="977"/>
                  </a:cubicBezTo>
                  <a:cubicBezTo>
                    <a:pt x="551" y="953"/>
                    <a:pt x="557" y="881"/>
                    <a:pt x="551" y="845"/>
                  </a:cubicBezTo>
                  <a:cubicBezTo>
                    <a:pt x="533" y="791"/>
                    <a:pt x="479" y="755"/>
                    <a:pt x="425" y="755"/>
                  </a:cubicBezTo>
                  <a:lnTo>
                    <a:pt x="425" y="755"/>
                  </a:lnTo>
                  <a:cubicBezTo>
                    <a:pt x="449" y="719"/>
                    <a:pt x="461" y="665"/>
                    <a:pt x="509" y="659"/>
                  </a:cubicBezTo>
                  <a:cubicBezTo>
                    <a:pt x="509" y="659"/>
                    <a:pt x="515" y="653"/>
                    <a:pt x="527" y="653"/>
                  </a:cubicBezTo>
                  <a:lnTo>
                    <a:pt x="527" y="653"/>
                  </a:lnTo>
                  <a:cubicBezTo>
                    <a:pt x="551" y="743"/>
                    <a:pt x="551" y="743"/>
                    <a:pt x="551" y="743"/>
                  </a:cubicBezTo>
                  <a:cubicBezTo>
                    <a:pt x="581" y="767"/>
                    <a:pt x="593" y="737"/>
                    <a:pt x="617" y="719"/>
                  </a:cubicBezTo>
                  <a:cubicBezTo>
                    <a:pt x="671" y="695"/>
                    <a:pt x="737" y="701"/>
                    <a:pt x="797" y="689"/>
                  </a:cubicBezTo>
                  <a:cubicBezTo>
                    <a:pt x="821" y="683"/>
                    <a:pt x="893" y="683"/>
                    <a:pt x="905" y="653"/>
                  </a:cubicBezTo>
                  <a:cubicBezTo>
                    <a:pt x="911" y="629"/>
                    <a:pt x="881" y="611"/>
                    <a:pt x="881" y="587"/>
                  </a:cubicBezTo>
                  <a:cubicBezTo>
                    <a:pt x="881" y="575"/>
                    <a:pt x="905" y="563"/>
                    <a:pt x="911" y="545"/>
                  </a:cubicBezTo>
                  <a:cubicBezTo>
                    <a:pt x="917" y="527"/>
                    <a:pt x="923" y="485"/>
                    <a:pt x="911" y="467"/>
                  </a:cubicBezTo>
                  <a:cubicBezTo>
                    <a:pt x="899" y="455"/>
                    <a:pt x="809" y="419"/>
                    <a:pt x="791" y="419"/>
                  </a:cubicBezTo>
                  <a:lnTo>
                    <a:pt x="791" y="419"/>
                  </a:lnTo>
                  <a:cubicBezTo>
                    <a:pt x="809" y="384"/>
                    <a:pt x="809" y="342"/>
                    <a:pt x="785" y="312"/>
                  </a:cubicBezTo>
                  <a:cubicBezTo>
                    <a:pt x="761" y="288"/>
                    <a:pt x="755" y="258"/>
                    <a:pt x="803" y="282"/>
                  </a:cubicBezTo>
                  <a:cubicBezTo>
                    <a:pt x="809" y="288"/>
                    <a:pt x="869" y="354"/>
                    <a:pt x="869" y="312"/>
                  </a:cubicBezTo>
                  <a:cubicBezTo>
                    <a:pt x="875" y="264"/>
                    <a:pt x="905" y="252"/>
                    <a:pt x="869" y="222"/>
                  </a:cubicBezTo>
                  <a:cubicBezTo>
                    <a:pt x="839" y="222"/>
                    <a:pt x="725" y="258"/>
                    <a:pt x="761" y="186"/>
                  </a:cubicBezTo>
                  <a:cubicBezTo>
                    <a:pt x="785" y="144"/>
                    <a:pt x="821" y="138"/>
                    <a:pt x="857" y="120"/>
                  </a:cubicBezTo>
                  <a:cubicBezTo>
                    <a:pt x="887" y="108"/>
                    <a:pt x="911" y="78"/>
                    <a:pt x="929" y="60"/>
                  </a:cubicBezTo>
                  <a:cubicBezTo>
                    <a:pt x="953" y="42"/>
                    <a:pt x="971" y="24"/>
                    <a:pt x="995" y="0"/>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0" name="Freeform 134"/>
            <p:cNvSpPr>
              <a:spLocks noChangeArrowheads="1"/>
            </p:cNvSpPr>
            <p:nvPr/>
          </p:nvSpPr>
          <p:spPr bwMode="auto">
            <a:xfrm>
              <a:off x="4951667" y="4793356"/>
              <a:ext cx="317494" cy="291642"/>
            </a:xfrm>
            <a:custGeom>
              <a:avLst/>
              <a:gdLst>
                <a:gd name="T0" fmla="*/ 13 w 595"/>
                <a:gd name="T1" fmla="*/ 210 h 547"/>
                <a:gd name="T2" fmla="*/ 13 w 595"/>
                <a:gd name="T3" fmla="*/ 210 h 547"/>
                <a:gd name="T4" fmla="*/ 36 w 595"/>
                <a:gd name="T5" fmla="*/ 258 h 547"/>
                <a:gd name="T6" fmla="*/ 42 w 595"/>
                <a:gd name="T7" fmla="*/ 264 h 547"/>
                <a:gd name="T8" fmla="*/ 36 w 595"/>
                <a:gd name="T9" fmla="*/ 336 h 547"/>
                <a:gd name="T10" fmla="*/ 138 w 595"/>
                <a:gd name="T11" fmla="*/ 348 h 547"/>
                <a:gd name="T12" fmla="*/ 132 w 595"/>
                <a:gd name="T13" fmla="*/ 426 h 547"/>
                <a:gd name="T14" fmla="*/ 174 w 595"/>
                <a:gd name="T15" fmla="*/ 522 h 547"/>
                <a:gd name="T16" fmla="*/ 246 w 595"/>
                <a:gd name="T17" fmla="*/ 414 h 547"/>
                <a:gd name="T18" fmla="*/ 282 w 595"/>
                <a:gd name="T19" fmla="*/ 246 h 547"/>
                <a:gd name="T20" fmla="*/ 432 w 595"/>
                <a:gd name="T21" fmla="*/ 306 h 547"/>
                <a:gd name="T22" fmla="*/ 432 w 595"/>
                <a:gd name="T23" fmla="*/ 306 h 547"/>
                <a:gd name="T24" fmla="*/ 438 w 595"/>
                <a:gd name="T25" fmla="*/ 294 h 547"/>
                <a:gd name="T26" fmla="*/ 480 w 595"/>
                <a:gd name="T27" fmla="*/ 258 h 547"/>
                <a:gd name="T28" fmla="*/ 504 w 595"/>
                <a:gd name="T29" fmla="*/ 222 h 547"/>
                <a:gd name="T30" fmla="*/ 570 w 595"/>
                <a:gd name="T31" fmla="*/ 216 h 547"/>
                <a:gd name="T32" fmla="*/ 552 w 595"/>
                <a:gd name="T33" fmla="*/ 180 h 547"/>
                <a:gd name="T34" fmla="*/ 588 w 595"/>
                <a:gd name="T35" fmla="*/ 162 h 547"/>
                <a:gd name="T36" fmla="*/ 582 w 595"/>
                <a:gd name="T37" fmla="*/ 132 h 547"/>
                <a:gd name="T38" fmla="*/ 546 w 595"/>
                <a:gd name="T39" fmla="*/ 54 h 547"/>
                <a:gd name="T40" fmla="*/ 594 w 595"/>
                <a:gd name="T41" fmla="*/ 12 h 547"/>
                <a:gd name="T42" fmla="*/ 522 w 595"/>
                <a:gd name="T43" fmla="*/ 36 h 547"/>
                <a:gd name="T44" fmla="*/ 420 w 595"/>
                <a:gd name="T45" fmla="*/ 72 h 547"/>
                <a:gd name="T46" fmla="*/ 378 w 595"/>
                <a:gd name="T47" fmla="*/ 60 h 547"/>
                <a:gd name="T48" fmla="*/ 294 w 595"/>
                <a:gd name="T49" fmla="*/ 126 h 547"/>
                <a:gd name="T50" fmla="*/ 240 w 595"/>
                <a:gd name="T51" fmla="*/ 114 h 547"/>
                <a:gd name="T52" fmla="*/ 186 w 595"/>
                <a:gd name="T53" fmla="*/ 24 h 547"/>
                <a:gd name="T54" fmla="*/ 186 w 595"/>
                <a:gd name="T55" fmla="*/ 24 h 547"/>
                <a:gd name="T56" fmla="*/ 132 w 595"/>
                <a:gd name="T57" fmla="*/ 144 h 547"/>
                <a:gd name="T58" fmla="*/ 66 w 595"/>
                <a:gd name="T59" fmla="*/ 144 h 547"/>
                <a:gd name="T60" fmla="*/ 31 w 595"/>
                <a:gd name="T61" fmla="*/ 180 h 547"/>
                <a:gd name="T62" fmla="*/ 13 w 595"/>
                <a:gd name="T63" fmla="*/ 21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547">
                  <a:moveTo>
                    <a:pt x="13" y="210"/>
                  </a:moveTo>
                  <a:lnTo>
                    <a:pt x="13" y="210"/>
                  </a:lnTo>
                  <a:cubicBezTo>
                    <a:pt x="36" y="258"/>
                    <a:pt x="36" y="258"/>
                    <a:pt x="36" y="258"/>
                  </a:cubicBezTo>
                  <a:cubicBezTo>
                    <a:pt x="36" y="264"/>
                    <a:pt x="36" y="264"/>
                    <a:pt x="42" y="264"/>
                  </a:cubicBezTo>
                  <a:cubicBezTo>
                    <a:pt x="36" y="288"/>
                    <a:pt x="0" y="330"/>
                    <a:pt x="36" y="336"/>
                  </a:cubicBezTo>
                  <a:cubicBezTo>
                    <a:pt x="55" y="336"/>
                    <a:pt x="132" y="336"/>
                    <a:pt x="138" y="348"/>
                  </a:cubicBezTo>
                  <a:cubicBezTo>
                    <a:pt x="144" y="360"/>
                    <a:pt x="132" y="408"/>
                    <a:pt x="132" y="426"/>
                  </a:cubicBezTo>
                  <a:cubicBezTo>
                    <a:pt x="132" y="444"/>
                    <a:pt x="138" y="546"/>
                    <a:pt x="174" y="522"/>
                  </a:cubicBezTo>
                  <a:cubicBezTo>
                    <a:pt x="204" y="510"/>
                    <a:pt x="234" y="444"/>
                    <a:pt x="246" y="414"/>
                  </a:cubicBezTo>
                  <a:cubicBezTo>
                    <a:pt x="252" y="372"/>
                    <a:pt x="252" y="270"/>
                    <a:pt x="282" y="246"/>
                  </a:cubicBezTo>
                  <a:cubicBezTo>
                    <a:pt x="330" y="210"/>
                    <a:pt x="396" y="300"/>
                    <a:pt x="432" y="306"/>
                  </a:cubicBezTo>
                  <a:lnTo>
                    <a:pt x="432" y="306"/>
                  </a:lnTo>
                  <a:cubicBezTo>
                    <a:pt x="438" y="294"/>
                    <a:pt x="438" y="294"/>
                    <a:pt x="438" y="294"/>
                  </a:cubicBezTo>
                  <a:cubicBezTo>
                    <a:pt x="450" y="282"/>
                    <a:pt x="462" y="270"/>
                    <a:pt x="480" y="258"/>
                  </a:cubicBezTo>
                  <a:cubicBezTo>
                    <a:pt x="498" y="246"/>
                    <a:pt x="498" y="228"/>
                    <a:pt x="504" y="222"/>
                  </a:cubicBezTo>
                  <a:cubicBezTo>
                    <a:pt x="534" y="198"/>
                    <a:pt x="552" y="234"/>
                    <a:pt x="570" y="216"/>
                  </a:cubicBezTo>
                  <a:cubicBezTo>
                    <a:pt x="582" y="204"/>
                    <a:pt x="564" y="180"/>
                    <a:pt x="552" y="180"/>
                  </a:cubicBezTo>
                  <a:cubicBezTo>
                    <a:pt x="558" y="162"/>
                    <a:pt x="588" y="174"/>
                    <a:pt x="588" y="162"/>
                  </a:cubicBezTo>
                  <a:cubicBezTo>
                    <a:pt x="594" y="156"/>
                    <a:pt x="588" y="138"/>
                    <a:pt x="582" y="132"/>
                  </a:cubicBezTo>
                  <a:cubicBezTo>
                    <a:pt x="570" y="108"/>
                    <a:pt x="528" y="84"/>
                    <a:pt x="546" y="54"/>
                  </a:cubicBezTo>
                  <a:cubicBezTo>
                    <a:pt x="558" y="42"/>
                    <a:pt x="594" y="24"/>
                    <a:pt x="594" y="12"/>
                  </a:cubicBezTo>
                  <a:cubicBezTo>
                    <a:pt x="558" y="0"/>
                    <a:pt x="552" y="18"/>
                    <a:pt x="522" y="36"/>
                  </a:cubicBezTo>
                  <a:cubicBezTo>
                    <a:pt x="486" y="48"/>
                    <a:pt x="456" y="72"/>
                    <a:pt x="420" y="72"/>
                  </a:cubicBezTo>
                  <a:cubicBezTo>
                    <a:pt x="402" y="72"/>
                    <a:pt x="396" y="54"/>
                    <a:pt x="378" y="60"/>
                  </a:cubicBezTo>
                  <a:cubicBezTo>
                    <a:pt x="342" y="72"/>
                    <a:pt x="324" y="126"/>
                    <a:pt x="294" y="126"/>
                  </a:cubicBezTo>
                  <a:cubicBezTo>
                    <a:pt x="276" y="126"/>
                    <a:pt x="258" y="126"/>
                    <a:pt x="240" y="114"/>
                  </a:cubicBezTo>
                  <a:cubicBezTo>
                    <a:pt x="210" y="90"/>
                    <a:pt x="222" y="42"/>
                    <a:pt x="186" y="24"/>
                  </a:cubicBezTo>
                  <a:lnTo>
                    <a:pt x="186" y="24"/>
                  </a:lnTo>
                  <a:cubicBezTo>
                    <a:pt x="132" y="144"/>
                    <a:pt x="132" y="144"/>
                    <a:pt x="132" y="144"/>
                  </a:cubicBezTo>
                  <a:cubicBezTo>
                    <a:pt x="114" y="162"/>
                    <a:pt x="90" y="138"/>
                    <a:pt x="66" y="144"/>
                  </a:cubicBezTo>
                  <a:cubicBezTo>
                    <a:pt x="36" y="144"/>
                    <a:pt x="42" y="168"/>
                    <a:pt x="31" y="180"/>
                  </a:cubicBezTo>
                  <a:cubicBezTo>
                    <a:pt x="24" y="192"/>
                    <a:pt x="18" y="204"/>
                    <a:pt x="13" y="21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1" name="Freeform 135"/>
            <p:cNvSpPr>
              <a:spLocks noChangeArrowheads="1"/>
            </p:cNvSpPr>
            <p:nvPr/>
          </p:nvSpPr>
          <p:spPr bwMode="auto">
            <a:xfrm>
              <a:off x="4446032" y="5129686"/>
              <a:ext cx="1610983" cy="1451156"/>
            </a:xfrm>
            <a:custGeom>
              <a:avLst/>
              <a:gdLst>
                <a:gd name="T0" fmla="*/ 1534 w 3021"/>
                <a:gd name="T1" fmla="*/ 2146 h 2722"/>
                <a:gd name="T2" fmla="*/ 1540 w 3021"/>
                <a:gd name="T3" fmla="*/ 2212 h 2722"/>
                <a:gd name="T4" fmla="*/ 1576 w 3021"/>
                <a:gd name="T5" fmla="*/ 2164 h 2722"/>
                <a:gd name="T6" fmla="*/ 209 w 3021"/>
                <a:gd name="T7" fmla="*/ 426 h 2722"/>
                <a:gd name="T8" fmla="*/ 203 w 3021"/>
                <a:gd name="T9" fmla="*/ 528 h 2722"/>
                <a:gd name="T10" fmla="*/ 353 w 3021"/>
                <a:gd name="T11" fmla="*/ 576 h 2722"/>
                <a:gd name="T12" fmla="*/ 395 w 3021"/>
                <a:gd name="T13" fmla="*/ 336 h 2722"/>
                <a:gd name="T14" fmla="*/ 881 w 3021"/>
                <a:gd name="T15" fmla="*/ 48 h 2722"/>
                <a:gd name="T16" fmla="*/ 767 w 3021"/>
                <a:gd name="T17" fmla="*/ 270 h 2722"/>
                <a:gd name="T18" fmla="*/ 497 w 3021"/>
                <a:gd name="T19" fmla="*/ 234 h 2722"/>
                <a:gd name="T20" fmla="*/ 419 w 3021"/>
                <a:gd name="T21" fmla="*/ 66 h 2722"/>
                <a:gd name="T22" fmla="*/ 761 w 3021"/>
                <a:gd name="T23" fmla="*/ 0 h 2722"/>
                <a:gd name="T24" fmla="*/ 988 w 3021"/>
                <a:gd name="T25" fmla="*/ 1145 h 2722"/>
                <a:gd name="T26" fmla="*/ 965 w 3021"/>
                <a:gd name="T27" fmla="*/ 995 h 2722"/>
                <a:gd name="T28" fmla="*/ 839 w 3021"/>
                <a:gd name="T29" fmla="*/ 845 h 2722"/>
                <a:gd name="T30" fmla="*/ 461 w 3021"/>
                <a:gd name="T31" fmla="*/ 780 h 2722"/>
                <a:gd name="T32" fmla="*/ 755 w 3021"/>
                <a:gd name="T33" fmla="*/ 726 h 2722"/>
                <a:gd name="T34" fmla="*/ 1048 w 3021"/>
                <a:gd name="T35" fmla="*/ 546 h 2722"/>
                <a:gd name="T36" fmla="*/ 1210 w 3021"/>
                <a:gd name="T37" fmla="*/ 420 h 2722"/>
                <a:gd name="T38" fmla="*/ 1246 w 3021"/>
                <a:gd name="T39" fmla="*/ 90 h 2722"/>
                <a:gd name="T40" fmla="*/ 1462 w 3021"/>
                <a:gd name="T41" fmla="*/ 84 h 2722"/>
                <a:gd name="T42" fmla="*/ 1522 w 3021"/>
                <a:gd name="T43" fmla="*/ 444 h 2722"/>
                <a:gd name="T44" fmla="*/ 1312 w 3021"/>
                <a:gd name="T45" fmla="*/ 660 h 2722"/>
                <a:gd name="T46" fmla="*/ 1756 w 3021"/>
                <a:gd name="T47" fmla="*/ 947 h 2722"/>
                <a:gd name="T48" fmla="*/ 2349 w 3021"/>
                <a:gd name="T49" fmla="*/ 750 h 2722"/>
                <a:gd name="T50" fmla="*/ 2547 w 3021"/>
                <a:gd name="T51" fmla="*/ 630 h 2722"/>
                <a:gd name="T52" fmla="*/ 2726 w 3021"/>
                <a:gd name="T53" fmla="*/ 498 h 2722"/>
                <a:gd name="T54" fmla="*/ 2930 w 3021"/>
                <a:gd name="T55" fmla="*/ 660 h 2722"/>
                <a:gd name="T56" fmla="*/ 2912 w 3021"/>
                <a:gd name="T57" fmla="*/ 1013 h 2722"/>
                <a:gd name="T58" fmla="*/ 2481 w 3021"/>
                <a:gd name="T59" fmla="*/ 1049 h 2722"/>
                <a:gd name="T60" fmla="*/ 2139 w 3021"/>
                <a:gd name="T61" fmla="*/ 1510 h 2722"/>
                <a:gd name="T62" fmla="*/ 1971 w 3021"/>
                <a:gd name="T63" fmla="*/ 1547 h 2722"/>
                <a:gd name="T64" fmla="*/ 1558 w 3021"/>
                <a:gd name="T65" fmla="*/ 1343 h 2722"/>
                <a:gd name="T66" fmla="*/ 1144 w 3021"/>
                <a:gd name="T67" fmla="*/ 1541 h 2722"/>
                <a:gd name="T68" fmla="*/ 1390 w 3021"/>
                <a:gd name="T69" fmla="*/ 1894 h 2722"/>
                <a:gd name="T70" fmla="*/ 1432 w 3021"/>
                <a:gd name="T71" fmla="*/ 2122 h 2722"/>
                <a:gd name="T72" fmla="*/ 1096 w 3021"/>
                <a:gd name="T73" fmla="*/ 2242 h 2722"/>
                <a:gd name="T74" fmla="*/ 815 w 3021"/>
                <a:gd name="T75" fmla="*/ 2200 h 2722"/>
                <a:gd name="T76" fmla="*/ 605 w 3021"/>
                <a:gd name="T77" fmla="*/ 2655 h 2722"/>
                <a:gd name="T78" fmla="*/ 341 w 3021"/>
                <a:gd name="T79" fmla="*/ 2565 h 2722"/>
                <a:gd name="T80" fmla="*/ 245 w 3021"/>
                <a:gd name="T81" fmla="*/ 2421 h 2722"/>
                <a:gd name="T82" fmla="*/ 473 w 3021"/>
                <a:gd name="T83" fmla="*/ 2260 h 2722"/>
                <a:gd name="T84" fmla="*/ 707 w 3021"/>
                <a:gd name="T85" fmla="*/ 2098 h 2722"/>
                <a:gd name="T86" fmla="*/ 569 w 3021"/>
                <a:gd name="T87" fmla="*/ 2002 h 2722"/>
                <a:gd name="T88" fmla="*/ 365 w 3021"/>
                <a:gd name="T89" fmla="*/ 2128 h 2722"/>
                <a:gd name="T90" fmla="*/ 137 w 3021"/>
                <a:gd name="T91" fmla="*/ 1960 h 2722"/>
                <a:gd name="T92" fmla="*/ 150 w 3021"/>
                <a:gd name="T93" fmla="*/ 1786 h 2722"/>
                <a:gd name="T94" fmla="*/ 509 w 3021"/>
                <a:gd name="T95" fmla="*/ 1517 h 2722"/>
                <a:gd name="T96" fmla="*/ 2726 w 3021"/>
                <a:gd name="T97" fmla="*/ 498 h 2722"/>
                <a:gd name="T98" fmla="*/ 2822 w 3021"/>
                <a:gd name="T99" fmla="*/ 456 h 2722"/>
                <a:gd name="T100" fmla="*/ 2768 w 3021"/>
                <a:gd name="T101" fmla="*/ 240 h 2722"/>
                <a:gd name="T102" fmla="*/ 2672 w 3021"/>
                <a:gd name="T103" fmla="*/ 366 h 2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21" h="2722">
                  <a:moveTo>
                    <a:pt x="1564" y="2158"/>
                  </a:moveTo>
                  <a:lnTo>
                    <a:pt x="1564" y="2158"/>
                  </a:lnTo>
                  <a:cubicBezTo>
                    <a:pt x="1564" y="2146"/>
                    <a:pt x="1564" y="2134"/>
                    <a:pt x="1552" y="2134"/>
                  </a:cubicBezTo>
                  <a:cubicBezTo>
                    <a:pt x="1546" y="2134"/>
                    <a:pt x="1534" y="2146"/>
                    <a:pt x="1534" y="2146"/>
                  </a:cubicBezTo>
                  <a:cubicBezTo>
                    <a:pt x="1516" y="2164"/>
                    <a:pt x="1492" y="2152"/>
                    <a:pt x="1492" y="2176"/>
                  </a:cubicBezTo>
                  <a:cubicBezTo>
                    <a:pt x="1486" y="2182"/>
                    <a:pt x="1492" y="2188"/>
                    <a:pt x="1492" y="2188"/>
                  </a:cubicBezTo>
                  <a:cubicBezTo>
                    <a:pt x="1492" y="2206"/>
                    <a:pt x="1492" y="2218"/>
                    <a:pt x="1510" y="2218"/>
                  </a:cubicBezTo>
                  <a:cubicBezTo>
                    <a:pt x="1522" y="2224"/>
                    <a:pt x="1522" y="2218"/>
                    <a:pt x="1540" y="2212"/>
                  </a:cubicBezTo>
                  <a:cubicBezTo>
                    <a:pt x="1540" y="2212"/>
                    <a:pt x="1540" y="2218"/>
                    <a:pt x="1552" y="2218"/>
                  </a:cubicBezTo>
                  <a:cubicBezTo>
                    <a:pt x="1558" y="2212"/>
                    <a:pt x="1576" y="2200"/>
                    <a:pt x="1582" y="2194"/>
                  </a:cubicBezTo>
                  <a:cubicBezTo>
                    <a:pt x="1582" y="2188"/>
                    <a:pt x="1588" y="2182"/>
                    <a:pt x="1588" y="2182"/>
                  </a:cubicBezTo>
                  <a:cubicBezTo>
                    <a:pt x="1582" y="2170"/>
                    <a:pt x="1576" y="2170"/>
                    <a:pt x="1576" y="2164"/>
                  </a:cubicBezTo>
                  <a:cubicBezTo>
                    <a:pt x="1564" y="2158"/>
                    <a:pt x="1564" y="2158"/>
                    <a:pt x="1564" y="2158"/>
                  </a:cubicBezTo>
                  <a:close/>
                  <a:moveTo>
                    <a:pt x="395" y="336"/>
                  </a:moveTo>
                  <a:lnTo>
                    <a:pt x="395" y="336"/>
                  </a:lnTo>
                  <a:cubicBezTo>
                    <a:pt x="353" y="390"/>
                    <a:pt x="281" y="420"/>
                    <a:pt x="209" y="426"/>
                  </a:cubicBezTo>
                  <a:lnTo>
                    <a:pt x="209" y="426"/>
                  </a:lnTo>
                  <a:cubicBezTo>
                    <a:pt x="209" y="432"/>
                    <a:pt x="215" y="462"/>
                    <a:pt x="215" y="468"/>
                  </a:cubicBezTo>
                  <a:cubicBezTo>
                    <a:pt x="215" y="474"/>
                    <a:pt x="215" y="486"/>
                    <a:pt x="209" y="492"/>
                  </a:cubicBezTo>
                  <a:cubicBezTo>
                    <a:pt x="203" y="504"/>
                    <a:pt x="203" y="510"/>
                    <a:pt x="203" y="528"/>
                  </a:cubicBezTo>
                  <a:cubicBezTo>
                    <a:pt x="203" y="540"/>
                    <a:pt x="197" y="546"/>
                    <a:pt x="192" y="558"/>
                  </a:cubicBezTo>
                  <a:lnTo>
                    <a:pt x="192" y="558"/>
                  </a:lnTo>
                  <a:cubicBezTo>
                    <a:pt x="299" y="558"/>
                    <a:pt x="299" y="558"/>
                    <a:pt x="299" y="558"/>
                  </a:cubicBezTo>
                  <a:cubicBezTo>
                    <a:pt x="317" y="564"/>
                    <a:pt x="335" y="576"/>
                    <a:pt x="353" y="576"/>
                  </a:cubicBezTo>
                  <a:cubicBezTo>
                    <a:pt x="377" y="570"/>
                    <a:pt x="395" y="558"/>
                    <a:pt x="413" y="552"/>
                  </a:cubicBezTo>
                  <a:cubicBezTo>
                    <a:pt x="443" y="546"/>
                    <a:pt x="473" y="576"/>
                    <a:pt x="491" y="558"/>
                  </a:cubicBezTo>
                  <a:cubicBezTo>
                    <a:pt x="521" y="534"/>
                    <a:pt x="527" y="462"/>
                    <a:pt x="521" y="426"/>
                  </a:cubicBezTo>
                  <a:cubicBezTo>
                    <a:pt x="503" y="372"/>
                    <a:pt x="449" y="336"/>
                    <a:pt x="395" y="336"/>
                  </a:cubicBezTo>
                  <a:close/>
                  <a:moveTo>
                    <a:pt x="761" y="0"/>
                  </a:moveTo>
                  <a:lnTo>
                    <a:pt x="761" y="0"/>
                  </a:lnTo>
                  <a:lnTo>
                    <a:pt x="761" y="0"/>
                  </a:lnTo>
                  <a:cubicBezTo>
                    <a:pt x="779" y="0"/>
                    <a:pt x="869" y="36"/>
                    <a:pt x="881" y="48"/>
                  </a:cubicBezTo>
                  <a:cubicBezTo>
                    <a:pt x="893" y="66"/>
                    <a:pt x="887" y="108"/>
                    <a:pt x="881" y="126"/>
                  </a:cubicBezTo>
                  <a:cubicBezTo>
                    <a:pt x="875" y="144"/>
                    <a:pt x="851" y="156"/>
                    <a:pt x="851" y="168"/>
                  </a:cubicBezTo>
                  <a:cubicBezTo>
                    <a:pt x="851" y="192"/>
                    <a:pt x="881" y="210"/>
                    <a:pt x="875" y="234"/>
                  </a:cubicBezTo>
                  <a:cubicBezTo>
                    <a:pt x="863" y="264"/>
                    <a:pt x="791" y="264"/>
                    <a:pt x="767" y="270"/>
                  </a:cubicBezTo>
                  <a:cubicBezTo>
                    <a:pt x="707" y="282"/>
                    <a:pt x="641" y="276"/>
                    <a:pt x="587" y="300"/>
                  </a:cubicBezTo>
                  <a:cubicBezTo>
                    <a:pt x="563" y="318"/>
                    <a:pt x="551" y="348"/>
                    <a:pt x="521" y="324"/>
                  </a:cubicBezTo>
                  <a:cubicBezTo>
                    <a:pt x="497" y="234"/>
                    <a:pt x="497" y="234"/>
                    <a:pt x="497" y="234"/>
                  </a:cubicBezTo>
                  <a:lnTo>
                    <a:pt x="497" y="234"/>
                  </a:lnTo>
                  <a:cubicBezTo>
                    <a:pt x="515" y="222"/>
                    <a:pt x="545" y="204"/>
                    <a:pt x="521" y="180"/>
                  </a:cubicBezTo>
                  <a:cubicBezTo>
                    <a:pt x="461" y="120"/>
                    <a:pt x="461" y="120"/>
                    <a:pt x="461" y="120"/>
                  </a:cubicBezTo>
                  <a:cubicBezTo>
                    <a:pt x="437" y="96"/>
                    <a:pt x="413" y="114"/>
                    <a:pt x="389" y="114"/>
                  </a:cubicBezTo>
                  <a:cubicBezTo>
                    <a:pt x="389" y="102"/>
                    <a:pt x="413" y="72"/>
                    <a:pt x="419" y="66"/>
                  </a:cubicBezTo>
                  <a:cubicBezTo>
                    <a:pt x="425" y="60"/>
                    <a:pt x="437" y="24"/>
                    <a:pt x="443" y="24"/>
                  </a:cubicBezTo>
                  <a:cubicBezTo>
                    <a:pt x="467" y="24"/>
                    <a:pt x="533" y="66"/>
                    <a:pt x="557" y="78"/>
                  </a:cubicBezTo>
                  <a:cubicBezTo>
                    <a:pt x="581" y="96"/>
                    <a:pt x="599" y="132"/>
                    <a:pt x="635" y="132"/>
                  </a:cubicBezTo>
                  <a:cubicBezTo>
                    <a:pt x="689" y="120"/>
                    <a:pt x="743" y="66"/>
                    <a:pt x="761" y="0"/>
                  </a:cubicBezTo>
                  <a:close/>
                  <a:moveTo>
                    <a:pt x="965" y="1151"/>
                  </a:moveTo>
                  <a:lnTo>
                    <a:pt x="965" y="1151"/>
                  </a:lnTo>
                  <a:lnTo>
                    <a:pt x="965" y="1151"/>
                  </a:lnTo>
                  <a:cubicBezTo>
                    <a:pt x="988" y="1145"/>
                    <a:pt x="988" y="1145"/>
                    <a:pt x="988" y="1145"/>
                  </a:cubicBezTo>
                  <a:cubicBezTo>
                    <a:pt x="1036" y="1139"/>
                    <a:pt x="1030" y="1097"/>
                    <a:pt x="1012" y="1061"/>
                  </a:cubicBezTo>
                  <a:cubicBezTo>
                    <a:pt x="1007" y="1055"/>
                    <a:pt x="1000" y="1043"/>
                    <a:pt x="1000" y="1031"/>
                  </a:cubicBezTo>
                  <a:cubicBezTo>
                    <a:pt x="988" y="1013"/>
                    <a:pt x="983" y="1007"/>
                    <a:pt x="965" y="995"/>
                  </a:cubicBezTo>
                  <a:lnTo>
                    <a:pt x="965" y="995"/>
                  </a:lnTo>
                  <a:cubicBezTo>
                    <a:pt x="917" y="983"/>
                    <a:pt x="917" y="983"/>
                    <a:pt x="917" y="983"/>
                  </a:cubicBezTo>
                  <a:cubicBezTo>
                    <a:pt x="904" y="989"/>
                    <a:pt x="881" y="959"/>
                    <a:pt x="881" y="947"/>
                  </a:cubicBezTo>
                  <a:cubicBezTo>
                    <a:pt x="881" y="929"/>
                    <a:pt x="899" y="917"/>
                    <a:pt x="893" y="899"/>
                  </a:cubicBezTo>
                  <a:cubicBezTo>
                    <a:pt x="881" y="863"/>
                    <a:pt x="809" y="893"/>
                    <a:pt x="839" y="845"/>
                  </a:cubicBezTo>
                  <a:cubicBezTo>
                    <a:pt x="851" y="815"/>
                    <a:pt x="821" y="803"/>
                    <a:pt x="797" y="803"/>
                  </a:cubicBezTo>
                  <a:cubicBezTo>
                    <a:pt x="749" y="803"/>
                    <a:pt x="725" y="827"/>
                    <a:pt x="683" y="845"/>
                  </a:cubicBezTo>
                  <a:cubicBezTo>
                    <a:pt x="659" y="851"/>
                    <a:pt x="557" y="833"/>
                    <a:pt x="539" y="815"/>
                  </a:cubicBezTo>
                  <a:cubicBezTo>
                    <a:pt x="515" y="803"/>
                    <a:pt x="485" y="791"/>
                    <a:pt x="461" y="780"/>
                  </a:cubicBezTo>
                  <a:lnTo>
                    <a:pt x="461" y="780"/>
                  </a:lnTo>
                  <a:cubicBezTo>
                    <a:pt x="467" y="719"/>
                    <a:pt x="497" y="714"/>
                    <a:pt x="479" y="660"/>
                  </a:cubicBezTo>
                  <a:cubicBezTo>
                    <a:pt x="461" y="618"/>
                    <a:pt x="587" y="630"/>
                    <a:pt x="605" y="630"/>
                  </a:cubicBezTo>
                  <a:cubicBezTo>
                    <a:pt x="623" y="708"/>
                    <a:pt x="671" y="780"/>
                    <a:pt x="755" y="726"/>
                  </a:cubicBezTo>
                  <a:cubicBezTo>
                    <a:pt x="773" y="714"/>
                    <a:pt x="815" y="732"/>
                    <a:pt x="827" y="708"/>
                  </a:cubicBezTo>
                  <a:cubicBezTo>
                    <a:pt x="857" y="636"/>
                    <a:pt x="887" y="660"/>
                    <a:pt x="851" y="582"/>
                  </a:cubicBezTo>
                  <a:cubicBezTo>
                    <a:pt x="833" y="546"/>
                    <a:pt x="941" y="552"/>
                    <a:pt x="959" y="558"/>
                  </a:cubicBezTo>
                  <a:cubicBezTo>
                    <a:pt x="983" y="558"/>
                    <a:pt x="1018" y="552"/>
                    <a:pt x="1048" y="546"/>
                  </a:cubicBezTo>
                  <a:cubicBezTo>
                    <a:pt x="1114" y="540"/>
                    <a:pt x="1030" y="534"/>
                    <a:pt x="1030" y="498"/>
                  </a:cubicBezTo>
                  <a:cubicBezTo>
                    <a:pt x="1036" y="408"/>
                    <a:pt x="1036" y="408"/>
                    <a:pt x="1036" y="408"/>
                  </a:cubicBezTo>
                  <a:cubicBezTo>
                    <a:pt x="1084" y="384"/>
                    <a:pt x="1054" y="480"/>
                    <a:pt x="1138" y="438"/>
                  </a:cubicBezTo>
                  <a:cubicBezTo>
                    <a:pt x="1174" y="438"/>
                    <a:pt x="1186" y="456"/>
                    <a:pt x="1210" y="420"/>
                  </a:cubicBezTo>
                  <a:cubicBezTo>
                    <a:pt x="1240" y="366"/>
                    <a:pt x="1258" y="300"/>
                    <a:pt x="1270" y="240"/>
                  </a:cubicBezTo>
                  <a:cubicBezTo>
                    <a:pt x="1276" y="198"/>
                    <a:pt x="1180" y="216"/>
                    <a:pt x="1180" y="180"/>
                  </a:cubicBezTo>
                  <a:cubicBezTo>
                    <a:pt x="1180" y="162"/>
                    <a:pt x="1192" y="72"/>
                    <a:pt x="1204" y="66"/>
                  </a:cubicBezTo>
                  <a:cubicBezTo>
                    <a:pt x="1204" y="66"/>
                    <a:pt x="1240" y="90"/>
                    <a:pt x="1246" y="90"/>
                  </a:cubicBezTo>
                  <a:cubicBezTo>
                    <a:pt x="1288" y="108"/>
                    <a:pt x="1330" y="114"/>
                    <a:pt x="1378" y="102"/>
                  </a:cubicBezTo>
                  <a:cubicBezTo>
                    <a:pt x="1432" y="84"/>
                    <a:pt x="1372" y="66"/>
                    <a:pt x="1402" y="42"/>
                  </a:cubicBezTo>
                  <a:cubicBezTo>
                    <a:pt x="1408" y="36"/>
                    <a:pt x="1462" y="18"/>
                    <a:pt x="1462" y="31"/>
                  </a:cubicBezTo>
                  <a:cubicBezTo>
                    <a:pt x="1462" y="48"/>
                    <a:pt x="1438" y="78"/>
                    <a:pt x="1462" y="84"/>
                  </a:cubicBezTo>
                  <a:cubicBezTo>
                    <a:pt x="1498" y="108"/>
                    <a:pt x="1546" y="126"/>
                    <a:pt x="1588" y="138"/>
                  </a:cubicBezTo>
                  <a:cubicBezTo>
                    <a:pt x="1612" y="150"/>
                    <a:pt x="1648" y="150"/>
                    <a:pt x="1630" y="180"/>
                  </a:cubicBezTo>
                  <a:cubicBezTo>
                    <a:pt x="1606" y="216"/>
                    <a:pt x="1588" y="264"/>
                    <a:pt x="1558" y="300"/>
                  </a:cubicBezTo>
                  <a:cubicBezTo>
                    <a:pt x="1516" y="348"/>
                    <a:pt x="1522" y="378"/>
                    <a:pt x="1522" y="444"/>
                  </a:cubicBezTo>
                  <a:cubicBezTo>
                    <a:pt x="1510" y="492"/>
                    <a:pt x="1510" y="552"/>
                    <a:pt x="1450" y="576"/>
                  </a:cubicBezTo>
                  <a:cubicBezTo>
                    <a:pt x="1426" y="582"/>
                    <a:pt x="1402" y="582"/>
                    <a:pt x="1372" y="582"/>
                  </a:cubicBezTo>
                  <a:cubicBezTo>
                    <a:pt x="1366" y="582"/>
                    <a:pt x="1306" y="576"/>
                    <a:pt x="1300" y="576"/>
                  </a:cubicBezTo>
                  <a:cubicBezTo>
                    <a:pt x="1300" y="606"/>
                    <a:pt x="1312" y="636"/>
                    <a:pt x="1312" y="660"/>
                  </a:cubicBezTo>
                  <a:cubicBezTo>
                    <a:pt x="1318" y="696"/>
                    <a:pt x="1318" y="743"/>
                    <a:pt x="1330" y="774"/>
                  </a:cubicBezTo>
                  <a:cubicBezTo>
                    <a:pt x="1330" y="821"/>
                    <a:pt x="1330" y="839"/>
                    <a:pt x="1384" y="845"/>
                  </a:cubicBezTo>
                  <a:cubicBezTo>
                    <a:pt x="1486" y="857"/>
                    <a:pt x="1582" y="815"/>
                    <a:pt x="1690" y="833"/>
                  </a:cubicBezTo>
                  <a:cubicBezTo>
                    <a:pt x="1738" y="839"/>
                    <a:pt x="1726" y="911"/>
                    <a:pt x="1756" y="947"/>
                  </a:cubicBezTo>
                  <a:cubicBezTo>
                    <a:pt x="1780" y="971"/>
                    <a:pt x="1917" y="1055"/>
                    <a:pt x="1953" y="1049"/>
                  </a:cubicBezTo>
                  <a:cubicBezTo>
                    <a:pt x="2031" y="1037"/>
                    <a:pt x="1965" y="893"/>
                    <a:pt x="2097" y="887"/>
                  </a:cubicBezTo>
                  <a:cubicBezTo>
                    <a:pt x="2181" y="875"/>
                    <a:pt x="2139" y="821"/>
                    <a:pt x="2205" y="791"/>
                  </a:cubicBezTo>
                  <a:cubicBezTo>
                    <a:pt x="2253" y="767"/>
                    <a:pt x="2307" y="780"/>
                    <a:pt x="2349" y="750"/>
                  </a:cubicBezTo>
                  <a:cubicBezTo>
                    <a:pt x="2349" y="714"/>
                    <a:pt x="2301" y="714"/>
                    <a:pt x="2349" y="666"/>
                  </a:cubicBezTo>
                  <a:cubicBezTo>
                    <a:pt x="2361" y="654"/>
                    <a:pt x="2397" y="606"/>
                    <a:pt x="2403" y="588"/>
                  </a:cubicBezTo>
                  <a:cubicBezTo>
                    <a:pt x="2415" y="588"/>
                    <a:pt x="2457" y="630"/>
                    <a:pt x="2475" y="636"/>
                  </a:cubicBezTo>
                  <a:cubicBezTo>
                    <a:pt x="2511" y="654"/>
                    <a:pt x="2511" y="642"/>
                    <a:pt x="2547" y="630"/>
                  </a:cubicBezTo>
                  <a:cubicBezTo>
                    <a:pt x="2595" y="618"/>
                    <a:pt x="2606" y="624"/>
                    <a:pt x="2613" y="582"/>
                  </a:cubicBezTo>
                  <a:cubicBezTo>
                    <a:pt x="2613" y="558"/>
                    <a:pt x="2672" y="552"/>
                    <a:pt x="2690" y="540"/>
                  </a:cubicBezTo>
                  <a:cubicBezTo>
                    <a:pt x="2726" y="498"/>
                    <a:pt x="2726" y="498"/>
                    <a:pt x="2726" y="498"/>
                  </a:cubicBezTo>
                  <a:lnTo>
                    <a:pt x="2726" y="498"/>
                  </a:lnTo>
                  <a:cubicBezTo>
                    <a:pt x="2744" y="510"/>
                    <a:pt x="2768" y="510"/>
                    <a:pt x="2774" y="522"/>
                  </a:cubicBezTo>
                  <a:cubicBezTo>
                    <a:pt x="2810" y="564"/>
                    <a:pt x="2816" y="558"/>
                    <a:pt x="2864" y="564"/>
                  </a:cubicBezTo>
                  <a:cubicBezTo>
                    <a:pt x="2888" y="570"/>
                    <a:pt x="2906" y="594"/>
                    <a:pt x="2918" y="612"/>
                  </a:cubicBezTo>
                  <a:cubicBezTo>
                    <a:pt x="2930" y="624"/>
                    <a:pt x="2924" y="642"/>
                    <a:pt x="2930" y="660"/>
                  </a:cubicBezTo>
                  <a:cubicBezTo>
                    <a:pt x="2936" y="690"/>
                    <a:pt x="2984" y="660"/>
                    <a:pt x="3002" y="678"/>
                  </a:cubicBezTo>
                  <a:cubicBezTo>
                    <a:pt x="3014" y="684"/>
                    <a:pt x="3014" y="738"/>
                    <a:pt x="3020" y="750"/>
                  </a:cubicBezTo>
                  <a:cubicBezTo>
                    <a:pt x="3020" y="791"/>
                    <a:pt x="3008" y="833"/>
                    <a:pt x="2978" y="863"/>
                  </a:cubicBezTo>
                  <a:cubicBezTo>
                    <a:pt x="2936" y="899"/>
                    <a:pt x="2894" y="959"/>
                    <a:pt x="2912" y="1013"/>
                  </a:cubicBezTo>
                  <a:cubicBezTo>
                    <a:pt x="2924" y="1043"/>
                    <a:pt x="2756" y="1127"/>
                    <a:pt x="2720" y="1139"/>
                  </a:cubicBezTo>
                  <a:cubicBezTo>
                    <a:pt x="2660" y="1163"/>
                    <a:pt x="2672" y="1181"/>
                    <a:pt x="2678" y="1103"/>
                  </a:cubicBezTo>
                  <a:cubicBezTo>
                    <a:pt x="2678" y="1055"/>
                    <a:pt x="2565" y="1073"/>
                    <a:pt x="2529" y="1067"/>
                  </a:cubicBezTo>
                  <a:cubicBezTo>
                    <a:pt x="2511" y="1061"/>
                    <a:pt x="2499" y="1037"/>
                    <a:pt x="2481" y="1049"/>
                  </a:cubicBezTo>
                  <a:cubicBezTo>
                    <a:pt x="2439" y="1073"/>
                    <a:pt x="2475" y="1145"/>
                    <a:pt x="2439" y="1169"/>
                  </a:cubicBezTo>
                  <a:cubicBezTo>
                    <a:pt x="2373" y="1223"/>
                    <a:pt x="2319" y="1175"/>
                    <a:pt x="2283" y="1265"/>
                  </a:cubicBezTo>
                  <a:cubicBezTo>
                    <a:pt x="2247" y="1355"/>
                    <a:pt x="2223" y="1421"/>
                    <a:pt x="2151" y="1486"/>
                  </a:cubicBezTo>
                  <a:cubicBezTo>
                    <a:pt x="2139" y="1510"/>
                    <a:pt x="2139" y="1510"/>
                    <a:pt x="2139" y="1510"/>
                  </a:cubicBezTo>
                  <a:lnTo>
                    <a:pt x="2139" y="1510"/>
                  </a:lnTo>
                  <a:cubicBezTo>
                    <a:pt x="2079" y="1523"/>
                    <a:pt x="2079" y="1523"/>
                    <a:pt x="2079" y="1523"/>
                  </a:cubicBezTo>
                  <a:cubicBezTo>
                    <a:pt x="2049" y="1528"/>
                    <a:pt x="2055" y="1505"/>
                    <a:pt x="2037" y="1505"/>
                  </a:cubicBezTo>
                  <a:cubicBezTo>
                    <a:pt x="1995" y="1499"/>
                    <a:pt x="1989" y="1523"/>
                    <a:pt x="1971" y="1547"/>
                  </a:cubicBezTo>
                  <a:cubicBezTo>
                    <a:pt x="1929" y="1612"/>
                    <a:pt x="1899" y="1469"/>
                    <a:pt x="1869" y="1493"/>
                  </a:cubicBezTo>
                  <a:cubicBezTo>
                    <a:pt x="1839" y="1523"/>
                    <a:pt x="1869" y="1570"/>
                    <a:pt x="1809" y="1565"/>
                  </a:cubicBezTo>
                  <a:cubicBezTo>
                    <a:pt x="1767" y="1558"/>
                    <a:pt x="1738" y="1517"/>
                    <a:pt x="1719" y="1481"/>
                  </a:cubicBezTo>
                  <a:cubicBezTo>
                    <a:pt x="1684" y="1421"/>
                    <a:pt x="1612" y="1385"/>
                    <a:pt x="1558" y="1343"/>
                  </a:cubicBezTo>
                  <a:cubicBezTo>
                    <a:pt x="1510" y="1307"/>
                    <a:pt x="1546" y="1325"/>
                    <a:pt x="1492" y="1343"/>
                  </a:cubicBezTo>
                  <a:cubicBezTo>
                    <a:pt x="1426" y="1379"/>
                    <a:pt x="1390" y="1391"/>
                    <a:pt x="1312" y="1397"/>
                  </a:cubicBezTo>
                  <a:cubicBezTo>
                    <a:pt x="1090" y="1421"/>
                    <a:pt x="1090" y="1421"/>
                    <a:pt x="1090" y="1421"/>
                  </a:cubicBezTo>
                  <a:cubicBezTo>
                    <a:pt x="1072" y="1451"/>
                    <a:pt x="1132" y="1510"/>
                    <a:pt x="1144" y="1541"/>
                  </a:cubicBezTo>
                  <a:cubicBezTo>
                    <a:pt x="1162" y="1594"/>
                    <a:pt x="1126" y="1624"/>
                    <a:pt x="1180" y="1660"/>
                  </a:cubicBezTo>
                  <a:cubicBezTo>
                    <a:pt x="1204" y="1672"/>
                    <a:pt x="1228" y="1690"/>
                    <a:pt x="1240" y="1714"/>
                  </a:cubicBezTo>
                  <a:cubicBezTo>
                    <a:pt x="1276" y="1762"/>
                    <a:pt x="1294" y="1738"/>
                    <a:pt x="1342" y="1744"/>
                  </a:cubicBezTo>
                  <a:cubicBezTo>
                    <a:pt x="1360" y="1780"/>
                    <a:pt x="1360" y="1864"/>
                    <a:pt x="1390" y="1894"/>
                  </a:cubicBezTo>
                  <a:cubicBezTo>
                    <a:pt x="1402" y="1906"/>
                    <a:pt x="1420" y="1912"/>
                    <a:pt x="1432" y="1924"/>
                  </a:cubicBezTo>
                  <a:cubicBezTo>
                    <a:pt x="1468" y="1960"/>
                    <a:pt x="1462" y="1960"/>
                    <a:pt x="1468" y="2008"/>
                  </a:cubicBezTo>
                  <a:cubicBezTo>
                    <a:pt x="1474" y="2032"/>
                    <a:pt x="1504" y="2014"/>
                    <a:pt x="1498" y="2038"/>
                  </a:cubicBezTo>
                  <a:cubicBezTo>
                    <a:pt x="1480" y="2092"/>
                    <a:pt x="1492" y="2110"/>
                    <a:pt x="1432" y="2122"/>
                  </a:cubicBezTo>
                  <a:cubicBezTo>
                    <a:pt x="1408" y="2128"/>
                    <a:pt x="1378" y="2146"/>
                    <a:pt x="1372" y="2170"/>
                  </a:cubicBezTo>
                  <a:cubicBezTo>
                    <a:pt x="1366" y="2188"/>
                    <a:pt x="1360" y="2260"/>
                    <a:pt x="1336" y="2248"/>
                  </a:cubicBezTo>
                  <a:cubicBezTo>
                    <a:pt x="1282" y="2224"/>
                    <a:pt x="1252" y="2206"/>
                    <a:pt x="1198" y="2212"/>
                  </a:cubicBezTo>
                  <a:cubicBezTo>
                    <a:pt x="1174" y="2218"/>
                    <a:pt x="1108" y="2260"/>
                    <a:pt x="1096" y="2242"/>
                  </a:cubicBezTo>
                  <a:cubicBezTo>
                    <a:pt x="1078" y="2212"/>
                    <a:pt x="1084" y="2188"/>
                    <a:pt x="1054" y="2152"/>
                  </a:cubicBezTo>
                  <a:cubicBezTo>
                    <a:pt x="1042" y="2140"/>
                    <a:pt x="983" y="2116"/>
                    <a:pt x="965" y="2134"/>
                  </a:cubicBezTo>
                  <a:cubicBezTo>
                    <a:pt x="899" y="2200"/>
                    <a:pt x="923" y="2134"/>
                    <a:pt x="863" y="2158"/>
                  </a:cubicBezTo>
                  <a:cubicBezTo>
                    <a:pt x="839" y="2170"/>
                    <a:pt x="809" y="2170"/>
                    <a:pt x="815" y="2200"/>
                  </a:cubicBezTo>
                  <a:cubicBezTo>
                    <a:pt x="821" y="2212"/>
                    <a:pt x="839" y="2248"/>
                    <a:pt x="833" y="2260"/>
                  </a:cubicBezTo>
                  <a:cubicBezTo>
                    <a:pt x="827" y="2296"/>
                    <a:pt x="773" y="2397"/>
                    <a:pt x="749" y="2409"/>
                  </a:cubicBezTo>
                  <a:cubicBezTo>
                    <a:pt x="683" y="2451"/>
                    <a:pt x="641" y="2475"/>
                    <a:pt x="569" y="2493"/>
                  </a:cubicBezTo>
                  <a:cubicBezTo>
                    <a:pt x="557" y="2541"/>
                    <a:pt x="605" y="2601"/>
                    <a:pt x="605" y="2655"/>
                  </a:cubicBezTo>
                  <a:cubicBezTo>
                    <a:pt x="605" y="2685"/>
                    <a:pt x="497" y="2721"/>
                    <a:pt x="473" y="2715"/>
                  </a:cubicBezTo>
                  <a:cubicBezTo>
                    <a:pt x="443" y="2703"/>
                    <a:pt x="449" y="2661"/>
                    <a:pt x="437" y="2637"/>
                  </a:cubicBezTo>
                  <a:cubicBezTo>
                    <a:pt x="425" y="2607"/>
                    <a:pt x="473" y="2541"/>
                    <a:pt x="413" y="2559"/>
                  </a:cubicBezTo>
                  <a:cubicBezTo>
                    <a:pt x="389" y="2565"/>
                    <a:pt x="353" y="2559"/>
                    <a:pt x="341" y="2565"/>
                  </a:cubicBezTo>
                  <a:cubicBezTo>
                    <a:pt x="311" y="2583"/>
                    <a:pt x="287" y="2607"/>
                    <a:pt x="251" y="2589"/>
                  </a:cubicBezTo>
                  <a:cubicBezTo>
                    <a:pt x="221" y="2571"/>
                    <a:pt x="221" y="2541"/>
                    <a:pt x="209" y="2505"/>
                  </a:cubicBezTo>
                  <a:cubicBezTo>
                    <a:pt x="192" y="2469"/>
                    <a:pt x="150" y="2445"/>
                    <a:pt x="185" y="2403"/>
                  </a:cubicBezTo>
                  <a:cubicBezTo>
                    <a:pt x="221" y="2379"/>
                    <a:pt x="227" y="2397"/>
                    <a:pt x="245" y="2421"/>
                  </a:cubicBezTo>
                  <a:cubicBezTo>
                    <a:pt x="257" y="2445"/>
                    <a:pt x="275" y="2415"/>
                    <a:pt x="293" y="2433"/>
                  </a:cubicBezTo>
                  <a:cubicBezTo>
                    <a:pt x="335" y="2475"/>
                    <a:pt x="377" y="2415"/>
                    <a:pt x="419" y="2397"/>
                  </a:cubicBezTo>
                  <a:cubicBezTo>
                    <a:pt x="479" y="2373"/>
                    <a:pt x="419" y="2343"/>
                    <a:pt x="401" y="2319"/>
                  </a:cubicBezTo>
                  <a:cubicBezTo>
                    <a:pt x="365" y="2284"/>
                    <a:pt x="467" y="2277"/>
                    <a:pt x="473" y="2260"/>
                  </a:cubicBezTo>
                  <a:cubicBezTo>
                    <a:pt x="479" y="2224"/>
                    <a:pt x="473" y="2206"/>
                    <a:pt x="521" y="2206"/>
                  </a:cubicBezTo>
                  <a:cubicBezTo>
                    <a:pt x="551" y="2206"/>
                    <a:pt x="575" y="2242"/>
                    <a:pt x="593" y="2242"/>
                  </a:cubicBezTo>
                  <a:cubicBezTo>
                    <a:pt x="617" y="2242"/>
                    <a:pt x="653" y="2182"/>
                    <a:pt x="665" y="2164"/>
                  </a:cubicBezTo>
                  <a:cubicBezTo>
                    <a:pt x="671" y="2158"/>
                    <a:pt x="713" y="2104"/>
                    <a:pt x="707" y="2098"/>
                  </a:cubicBezTo>
                  <a:cubicBezTo>
                    <a:pt x="701" y="2068"/>
                    <a:pt x="671" y="2074"/>
                    <a:pt x="641" y="2068"/>
                  </a:cubicBezTo>
                  <a:cubicBezTo>
                    <a:pt x="623" y="2062"/>
                    <a:pt x="617" y="2062"/>
                    <a:pt x="611" y="2044"/>
                  </a:cubicBezTo>
                  <a:cubicBezTo>
                    <a:pt x="605" y="2020"/>
                    <a:pt x="611" y="2002"/>
                    <a:pt x="605" y="1984"/>
                  </a:cubicBezTo>
                  <a:cubicBezTo>
                    <a:pt x="599" y="1984"/>
                    <a:pt x="581" y="1996"/>
                    <a:pt x="569" y="2002"/>
                  </a:cubicBezTo>
                  <a:cubicBezTo>
                    <a:pt x="557" y="2008"/>
                    <a:pt x="545" y="2020"/>
                    <a:pt x="521" y="2020"/>
                  </a:cubicBezTo>
                  <a:cubicBezTo>
                    <a:pt x="515" y="2026"/>
                    <a:pt x="479" y="2062"/>
                    <a:pt x="473" y="2044"/>
                  </a:cubicBezTo>
                  <a:cubicBezTo>
                    <a:pt x="467" y="2026"/>
                    <a:pt x="467" y="2014"/>
                    <a:pt x="443" y="2026"/>
                  </a:cubicBezTo>
                  <a:cubicBezTo>
                    <a:pt x="437" y="2026"/>
                    <a:pt x="371" y="2110"/>
                    <a:pt x="365" y="2128"/>
                  </a:cubicBezTo>
                  <a:cubicBezTo>
                    <a:pt x="353" y="2158"/>
                    <a:pt x="323" y="2152"/>
                    <a:pt x="293" y="2152"/>
                  </a:cubicBezTo>
                  <a:cubicBezTo>
                    <a:pt x="275" y="2152"/>
                    <a:pt x="263" y="2170"/>
                    <a:pt x="251" y="2170"/>
                  </a:cubicBezTo>
                  <a:cubicBezTo>
                    <a:pt x="203" y="2170"/>
                    <a:pt x="233" y="2110"/>
                    <a:pt x="227" y="2080"/>
                  </a:cubicBezTo>
                  <a:cubicBezTo>
                    <a:pt x="227" y="2050"/>
                    <a:pt x="173" y="1960"/>
                    <a:pt x="137" y="1960"/>
                  </a:cubicBezTo>
                  <a:cubicBezTo>
                    <a:pt x="78" y="1960"/>
                    <a:pt x="84" y="1948"/>
                    <a:pt x="78" y="1894"/>
                  </a:cubicBezTo>
                  <a:cubicBezTo>
                    <a:pt x="72" y="1864"/>
                    <a:pt x="0" y="1822"/>
                    <a:pt x="42" y="1810"/>
                  </a:cubicBezTo>
                  <a:cubicBezTo>
                    <a:pt x="60" y="1810"/>
                    <a:pt x="72" y="1798"/>
                    <a:pt x="90" y="1792"/>
                  </a:cubicBezTo>
                  <a:cubicBezTo>
                    <a:pt x="113" y="1792"/>
                    <a:pt x="126" y="1798"/>
                    <a:pt x="150" y="1786"/>
                  </a:cubicBezTo>
                  <a:cubicBezTo>
                    <a:pt x="192" y="1726"/>
                    <a:pt x="281" y="1702"/>
                    <a:pt x="347" y="1654"/>
                  </a:cubicBezTo>
                  <a:cubicBezTo>
                    <a:pt x="359" y="1642"/>
                    <a:pt x="401" y="1672"/>
                    <a:pt x="377" y="1630"/>
                  </a:cubicBezTo>
                  <a:cubicBezTo>
                    <a:pt x="365" y="1600"/>
                    <a:pt x="347" y="1570"/>
                    <a:pt x="395" y="1558"/>
                  </a:cubicBezTo>
                  <a:cubicBezTo>
                    <a:pt x="443" y="1541"/>
                    <a:pt x="449" y="1510"/>
                    <a:pt x="509" y="1517"/>
                  </a:cubicBezTo>
                  <a:cubicBezTo>
                    <a:pt x="629" y="1523"/>
                    <a:pt x="587" y="1457"/>
                    <a:pt x="641" y="1385"/>
                  </a:cubicBezTo>
                  <a:cubicBezTo>
                    <a:pt x="683" y="1337"/>
                    <a:pt x="845" y="1325"/>
                    <a:pt x="917" y="1277"/>
                  </a:cubicBezTo>
                  <a:cubicBezTo>
                    <a:pt x="965" y="1151"/>
                    <a:pt x="965" y="1151"/>
                    <a:pt x="965" y="1151"/>
                  </a:cubicBezTo>
                  <a:close/>
                  <a:moveTo>
                    <a:pt x="2726" y="498"/>
                  </a:moveTo>
                  <a:lnTo>
                    <a:pt x="2726" y="498"/>
                  </a:lnTo>
                  <a:lnTo>
                    <a:pt x="2726" y="498"/>
                  </a:lnTo>
                  <a:cubicBezTo>
                    <a:pt x="2750" y="486"/>
                    <a:pt x="2750" y="486"/>
                    <a:pt x="2750" y="486"/>
                  </a:cubicBezTo>
                  <a:cubicBezTo>
                    <a:pt x="2774" y="480"/>
                    <a:pt x="2804" y="474"/>
                    <a:pt x="2822" y="456"/>
                  </a:cubicBezTo>
                  <a:cubicBezTo>
                    <a:pt x="2834" y="438"/>
                    <a:pt x="2816" y="420"/>
                    <a:pt x="2810" y="402"/>
                  </a:cubicBezTo>
                  <a:cubicBezTo>
                    <a:pt x="2804" y="390"/>
                    <a:pt x="2798" y="372"/>
                    <a:pt x="2792" y="360"/>
                  </a:cubicBezTo>
                  <a:cubicBezTo>
                    <a:pt x="2786" y="342"/>
                    <a:pt x="2774" y="324"/>
                    <a:pt x="2774" y="306"/>
                  </a:cubicBezTo>
                  <a:cubicBezTo>
                    <a:pt x="2768" y="282"/>
                    <a:pt x="2768" y="258"/>
                    <a:pt x="2768" y="240"/>
                  </a:cubicBezTo>
                  <a:cubicBezTo>
                    <a:pt x="2750" y="240"/>
                    <a:pt x="2732" y="258"/>
                    <a:pt x="2714" y="258"/>
                  </a:cubicBezTo>
                  <a:lnTo>
                    <a:pt x="2714" y="258"/>
                  </a:lnTo>
                  <a:cubicBezTo>
                    <a:pt x="2714" y="282"/>
                    <a:pt x="2714" y="300"/>
                    <a:pt x="2702" y="318"/>
                  </a:cubicBezTo>
                  <a:cubicBezTo>
                    <a:pt x="2696" y="330"/>
                    <a:pt x="2672" y="354"/>
                    <a:pt x="2672" y="366"/>
                  </a:cubicBezTo>
                  <a:cubicBezTo>
                    <a:pt x="2678" y="372"/>
                    <a:pt x="2684" y="396"/>
                    <a:pt x="2678" y="402"/>
                  </a:cubicBezTo>
                  <a:cubicBezTo>
                    <a:pt x="2678" y="420"/>
                    <a:pt x="2678" y="432"/>
                    <a:pt x="2690" y="450"/>
                  </a:cubicBezTo>
                  <a:cubicBezTo>
                    <a:pt x="2702" y="468"/>
                    <a:pt x="2714" y="480"/>
                    <a:pt x="2726" y="498"/>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2" name="Freeform 136"/>
            <p:cNvSpPr>
              <a:spLocks noChangeArrowheads="1"/>
            </p:cNvSpPr>
            <p:nvPr/>
          </p:nvSpPr>
          <p:spPr bwMode="auto">
            <a:xfrm>
              <a:off x="3298350" y="5092055"/>
              <a:ext cx="1662724" cy="1239480"/>
            </a:xfrm>
            <a:custGeom>
              <a:avLst/>
              <a:gdLst>
                <a:gd name="T0" fmla="*/ 2122 w 3118"/>
                <a:gd name="T1" fmla="*/ 455 h 2326"/>
                <a:gd name="T2" fmla="*/ 2182 w 3118"/>
                <a:gd name="T3" fmla="*/ 545 h 2326"/>
                <a:gd name="T4" fmla="*/ 2248 w 3118"/>
                <a:gd name="T5" fmla="*/ 587 h 2326"/>
                <a:gd name="T6" fmla="*/ 2344 w 3118"/>
                <a:gd name="T7" fmla="*/ 629 h 2326"/>
                <a:gd name="T8" fmla="*/ 2427 w 3118"/>
                <a:gd name="T9" fmla="*/ 725 h 2326"/>
                <a:gd name="T10" fmla="*/ 2499 w 3118"/>
                <a:gd name="T11" fmla="*/ 790 h 2326"/>
                <a:gd name="T12" fmla="*/ 2613 w 3118"/>
                <a:gd name="T13" fmla="*/ 851 h 2326"/>
                <a:gd name="T14" fmla="*/ 2835 w 3118"/>
                <a:gd name="T15" fmla="*/ 916 h 2326"/>
                <a:gd name="T16" fmla="*/ 2991 w 3118"/>
                <a:gd name="T17" fmla="*/ 916 h 2326"/>
                <a:gd name="T18" fmla="*/ 3033 w 3118"/>
                <a:gd name="T19" fmla="*/ 1018 h 2326"/>
                <a:gd name="T20" fmla="*/ 3117 w 3118"/>
                <a:gd name="T21" fmla="*/ 1066 h 2326"/>
                <a:gd name="T22" fmla="*/ 3080 w 3118"/>
                <a:gd name="T23" fmla="*/ 1114 h 2326"/>
                <a:gd name="T24" fmla="*/ 2997 w 3118"/>
                <a:gd name="T25" fmla="*/ 1204 h 2326"/>
                <a:gd name="T26" fmla="*/ 3117 w 3118"/>
                <a:gd name="T27" fmla="*/ 1222 h 2326"/>
                <a:gd name="T28" fmla="*/ 2967 w 3118"/>
                <a:gd name="T29" fmla="*/ 1270 h 2326"/>
                <a:gd name="T30" fmla="*/ 2565 w 3118"/>
                <a:gd name="T31" fmla="*/ 1306 h 2326"/>
                <a:gd name="T32" fmla="*/ 2337 w 3118"/>
                <a:gd name="T33" fmla="*/ 1258 h 2326"/>
                <a:gd name="T34" fmla="*/ 2140 w 3118"/>
                <a:gd name="T35" fmla="*/ 1348 h 2326"/>
                <a:gd name="T36" fmla="*/ 1870 w 3118"/>
                <a:gd name="T37" fmla="*/ 1444 h 2326"/>
                <a:gd name="T38" fmla="*/ 1612 w 3118"/>
                <a:gd name="T39" fmla="*/ 1384 h 2326"/>
                <a:gd name="T40" fmla="*/ 1439 w 3118"/>
                <a:gd name="T41" fmla="*/ 1432 h 2326"/>
                <a:gd name="T42" fmla="*/ 1355 w 3118"/>
                <a:gd name="T43" fmla="*/ 1594 h 2326"/>
                <a:gd name="T44" fmla="*/ 1379 w 3118"/>
                <a:gd name="T45" fmla="*/ 1660 h 2326"/>
                <a:gd name="T46" fmla="*/ 1187 w 3118"/>
                <a:gd name="T47" fmla="*/ 1701 h 2326"/>
                <a:gd name="T48" fmla="*/ 983 w 3118"/>
                <a:gd name="T49" fmla="*/ 1737 h 2326"/>
                <a:gd name="T50" fmla="*/ 887 w 3118"/>
                <a:gd name="T51" fmla="*/ 1899 h 2326"/>
                <a:gd name="T52" fmla="*/ 666 w 3118"/>
                <a:gd name="T53" fmla="*/ 2127 h 2326"/>
                <a:gd name="T54" fmla="*/ 288 w 3118"/>
                <a:gd name="T55" fmla="*/ 2277 h 2326"/>
                <a:gd name="T56" fmla="*/ 114 w 3118"/>
                <a:gd name="T57" fmla="*/ 2217 h 2326"/>
                <a:gd name="T58" fmla="*/ 102 w 3118"/>
                <a:gd name="T59" fmla="*/ 2211 h 2326"/>
                <a:gd name="T60" fmla="*/ 162 w 3118"/>
                <a:gd name="T61" fmla="*/ 2091 h 2326"/>
                <a:gd name="T62" fmla="*/ 258 w 3118"/>
                <a:gd name="T63" fmla="*/ 1971 h 2326"/>
                <a:gd name="T64" fmla="*/ 438 w 3118"/>
                <a:gd name="T65" fmla="*/ 1791 h 2326"/>
                <a:gd name="T66" fmla="*/ 504 w 3118"/>
                <a:gd name="T67" fmla="*/ 1695 h 2326"/>
                <a:gd name="T68" fmla="*/ 498 w 3118"/>
                <a:gd name="T69" fmla="*/ 1588 h 2326"/>
                <a:gd name="T70" fmla="*/ 618 w 3118"/>
                <a:gd name="T71" fmla="*/ 1396 h 2326"/>
                <a:gd name="T72" fmla="*/ 773 w 3118"/>
                <a:gd name="T73" fmla="*/ 1288 h 2326"/>
                <a:gd name="T74" fmla="*/ 959 w 3118"/>
                <a:gd name="T75" fmla="*/ 1138 h 2326"/>
                <a:gd name="T76" fmla="*/ 833 w 3118"/>
                <a:gd name="T77" fmla="*/ 904 h 2326"/>
                <a:gd name="T78" fmla="*/ 714 w 3118"/>
                <a:gd name="T79" fmla="*/ 934 h 2326"/>
                <a:gd name="T80" fmla="*/ 384 w 3118"/>
                <a:gd name="T81" fmla="*/ 994 h 2326"/>
                <a:gd name="T82" fmla="*/ 192 w 3118"/>
                <a:gd name="T83" fmla="*/ 994 h 2326"/>
                <a:gd name="T84" fmla="*/ 360 w 3118"/>
                <a:gd name="T85" fmla="*/ 713 h 2326"/>
                <a:gd name="T86" fmla="*/ 522 w 3118"/>
                <a:gd name="T87" fmla="*/ 497 h 2326"/>
                <a:gd name="T88" fmla="*/ 701 w 3118"/>
                <a:gd name="T89" fmla="*/ 401 h 2326"/>
                <a:gd name="T90" fmla="*/ 683 w 3118"/>
                <a:gd name="T91" fmla="*/ 113 h 2326"/>
                <a:gd name="T92" fmla="*/ 1313 w 3118"/>
                <a:gd name="T93" fmla="*/ 65 h 2326"/>
                <a:gd name="T94" fmla="*/ 1588 w 3118"/>
                <a:gd name="T95" fmla="*/ 107 h 2326"/>
                <a:gd name="T96" fmla="*/ 1481 w 3118"/>
                <a:gd name="T97" fmla="*/ 305 h 2326"/>
                <a:gd name="T98" fmla="*/ 1511 w 3118"/>
                <a:gd name="T99" fmla="*/ 455 h 2326"/>
                <a:gd name="T100" fmla="*/ 1726 w 3118"/>
                <a:gd name="T101" fmla="*/ 479 h 2326"/>
                <a:gd name="T102" fmla="*/ 1852 w 3118"/>
                <a:gd name="T103" fmla="*/ 551 h 2326"/>
                <a:gd name="T104" fmla="*/ 2122 w 3118"/>
                <a:gd name="T105" fmla="*/ 455 h 2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8" h="2326">
                  <a:moveTo>
                    <a:pt x="2122" y="455"/>
                  </a:moveTo>
                  <a:lnTo>
                    <a:pt x="2122" y="455"/>
                  </a:lnTo>
                  <a:cubicBezTo>
                    <a:pt x="2134" y="503"/>
                    <a:pt x="2134" y="503"/>
                    <a:pt x="2134" y="503"/>
                  </a:cubicBezTo>
                  <a:cubicBezTo>
                    <a:pt x="2152" y="521"/>
                    <a:pt x="2164" y="533"/>
                    <a:pt x="2182" y="545"/>
                  </a:cubicBezTo>
                  <a:cubicBezTo>
                    <a:pt x="2200" y="557"/>
                    <a:pt x="2212" y="557"/>
                    <a:pt x="2230" y="563"/>
                  </a:cubicBezTo>
                  <a:cubicBezTo>
                    <a:pt x="2236" y="569"/>
                    <a:pt x="2242" y="581"/>
                    <a:pt x="2248" y="587"/>
                  </a:cubicBezTo>
                  <a:cubicBezTo>
                    <a:pt x="2272" y="623"/>
                    <a:pt x="2302" y="617"/>
                    <a:pt x="2344" y="629"/>
                  </a:cubicBezTo>
                  <a:lnTo>
                    <a:pt x="2344" y="629"/>
                  </a:lnTo>
                  <a:cubicBezTo>
                    <a:pt x="2403" y="695"/>
                    <a:pt x="2403" y="695"/>
                    <a:pt x="2403" y="695"/>
                  </a:cubicBezTo>
                  <a:cubicBezTo>
                    <a:pt x="2421" y="701"/>
                    <a:pt x="2415" y="713"/>
                    <a:pt x="2427" y="725"/>
                  </a:cubicBezTo>
                  <a:cubicBezTo>
                    <a:pt x="2451" y="743"/>
                    <a:pt x="2475" y="737"/>
                    <a:pt x="2499" y="743"/>
                  </a:cubicBezTo>
                  <a:cubicBezTo>
                    <a:pt x="2511" y="749"/>
                    <a:pt x="2505" y="785"/>
                    <a:pt x="2499" y="790"/>
                  </a:cubicBezTo>
                  <a:cubicBezTo>
                    <a:pt x="2475" y="874"/>
                    <a:pt x="2565" y="838"/>
                    <a:pt x="2613" y="851"/>
                  </a:cubicBezTo>
                  <a:lnTo>
                    <a:pt x="2613" y="851"/>
                  </a:lnTo>
                  <a:cubicBezTo>
                    <a:pt x="2637" y="862"/>
                    <a:pt x="2667" y="874"/>
                    <a:pt x="2691" y="886"/>
                  </a:cubicBezTo>
                  <a:cubicBezTo>
                    <a:pt x="2709" y="904"/>
                    <a:pt x="2811" y="922"/>
                    <a:pt x="2835" y="916"/>
                  </a:cubicBezTo>
                  <a:cubicBezTo>
                    <a:pt x="2877" y="898"/>
                    <a:pt x="2901" y="874"/>
                    <a:pt x="2949" y="874"/>
                  </a:cubicBezTo>
                  <a:cubicBezTo>
                    <a:pt x="2973" y="874"/>
                    <a:pt x="3003" y="886"/>
                    <a:pt x="2991" y="916"/>
                  </a:cubicBezTo>
                  <a:cubicBezTo>
                    <a:pt x="2961" y="964"/>
                    <a:pt x="3033" y="934"/>
                    <a:pt x="3045" y="970"/>
                  </a:cubicBezTo>
                  <a:cubicBezTo>
                    <a:pt x="3051" y="988"/>
                    <a:pt x="3033" y="1000"/>
                    <a:pt x="3033" y="1018"/>
                  </a:cubicBezTo>
                  <a:cubicBezTo>
                    <a:pt x="3033" y="1030"/>
                    <a:pt x="3056" y="1060"/>
                    <a:pt x="3069" y="1054"/>
                  </a:cubicBezTo>
                  <a:cubicBezTo>
                    <a:pt x="3117" y="1066"/>
                    <a:pt x="3117" y="1066"/>
                    <a:pt x="3117" y="1066"/>
                  </a:cubicBezTo>
                  <a:lnTo>
                    <a:pt x="3117" y="1066"/>
                  </a:lnTo>
                  <a:cubicBezTo>
                    <a:pt x="3104" y="1078"/>
                    <a:pt x="3098" y="1096"/>
                    <a:pt x="3080" y="1114"/>
                  </a:cubicBezTo>
                  <a:cubicBezTo>
                    <a:pt x="3069" y="1120"/>
                    <a:pt x="3051" y="1126"/>
                    <a:pt x="3039" y="1132"/>
                  </a:cubicBezTo>
                  <a:cubicBezTo>
                    <a:pt x="3015" y="1144"/>
                    <a:pt x="2991" y="1180"/>
                    <a:pt x="2997" y="1204"/>
                  </a:cubicBezTo>
                  <a:cubicBezTo>
                    <a:pt x="3003" y="1216"/>
                    <a:pt x="3033" y="1216"/>
                    <a:pt x="3045" y="1216"/>
                  </a:cubicBezTo>
                  <a:cubicBezTo>
                    <a:pt x="3069" y="1216"/>
                    <a:pt x="3098" y="1216"/>
                    <a:pt x="3117" y="1222"/>
                  </a:cubicBezTo>
                  <a:lnTo>
                    <a:pt x="3117" y="1222"/>
                  </a:lnTo>
                  <a:cubicBezTo>
                    <a:pt x="2967" y="1270"/>
                    <a:pt x="2967" y="1270"/>
                    <a:pt x="2967" y="1270"/>
                  </a:cubicBezTo>
                  <a:cubicBezTo>
                    <a:pt x="2931" y="1288"/>
                    <a:pt x="2823" y="1372"/>
                    <a:pt x="2787" y="1330"/>
                  </a:cubicBezTo>
                  <a:cubicBezTo>
                    <a:pt x="2745" y="1276"/>
                    <a:pt x="2619" y="1300"/>
                    <a:pt x="2565" y="1306"/>
                  </a:cubicBezTo>
                  <a:cubicBezTo>
                    <a:pt x="2529" y="1312"/>
                    <a:pt x="2529" y="1294"/>
                    <a:pt x="2505" y="1282"/>
                  </a:cubicBezTo>
                  <a:cubicBezTo>
                    <a:pt x="2475" y="1270"/>
                    <a:pt x="2361" y="1240"/>
                    <a:pt x="2337" y="1258"/>
                  </a:cubicBezTo>
                  <a:cubicBezTo>
                    <a:pt x="2302" y="1276"/>
                    <a:pt x="2283" y="1306"/>
                    <a:pt x="2242" y="1312"/>
                  </a:cubicBezTo>
                  <a:cubicBezTo>
                    <a:pt x="2200" y="1324"/>
                    <a:pt x="2182" y="1324"/>
                    <a:pt x="2140" y="1348"/>
                  </a:cubicBezTo>
                  <a:cubicBezTo>
                    <a:pt x="2116" y="1366"/>
                    <a:pt x="2110" y="1414"/>
                    <a:pt x="2080" y="1426"/>
                  </a:cubicBezTo>
                  <a:cubicBezTo>
                    <a:pt x="2044" y="1444"/>
                    <a:pt x="1912" y="1462"/>
                    <a:pt x="1870" y="1444"/>
                  </a:cubicBezTo>
                  <a:cubicBezTo>
                    <a:pt x="1834" y="1426"/>
                    <a:pt x="1792" y="1450"/>
                    <a:pt x="1750" y="1438"/>
                  </a:cubicBezTo>
                  <a:cubicBezTo>
                    <a:pt x="1696" y="1426"/>
                    <a:pt x="1612" y="1450"/>
                    <a:pt x="1612" y="1384"/>
                  </a:cubicBezTo>
                  <a:cubicBezTo>
                    <a:pt x="1606" y="1378"/>
                    <a:pt x="1582" y="1384"/>
                    <a:pt x="1576" y="1384"/>
                  </a:cubicBezTo>
                  <a:cubicBezTo>
                    <a:pt x="1564" y="1390"/>
                    <a:pt x="1397" y="1360"/>
                    <a:pt x="1439" y="1432"/>
                  </a:cubicBezTo>
                  <a:cubicBezTo>
                    <a:pt x="1463" y="1474"/>
                    <a:pt x="1439" y="1522"/>
                    <a:pt x="1397" y="1534"/>
                  </a:cubicBezTo>
                  <a:cubicBezTo>
                    <a:pt x="1343" y="1552"/>
                    <a:pt x="1373" y="1576"/>
                    <a:pt x="1355" y="1594"/>
                  </a:cubicBezTo>
                  <a:cubicBezTo>
                    <a:pt x="1343" y="1605"/>
                    <a:pt x="1319" y="1605"/>
                    <a:pt x="1349" y="1629"/>
                  </a:cubicBezTo>
                  <a:cubicBezTo>
                    <a:pt x="1361" y="1641"/>
                    <a:pt x="1379" y="1636"/>
                    <a:pt x="1379" y="1660"/>
                  </a:cubicBezTo>
                  <a:cubicBezTo>
                    <a:pt x="1379" y="1725"/>
                    <a:pt x="1271" y="1719"/>
                    <a:pt x="1229" y="1719"/>
                  </a:cubicBezTo>
                  <a:cubicBezTo>
                    <a:pt x="1211" y="1719"/>
                    <a:pt x="1205" y="1695"/>
                    <a:pt x="1187" y="1701"/>
                  </a:cubicBezTo>
                  <a:cubicBezTo>
                    <a:pt x="1151" y="1713"/>
                    <a:pt x="1127" y="1767"/>
                    <a:pt x="1091" y="1743"/>
                  </a:cubicBezTo>
                  <a:cubicBezTo>
                    <a:pt x="1061" y="1713"/>
                    <a:pt x="1031" y="1713"/>
                    <a:pt x="983" y="1737"/>
                  </a:cubicBezTo>
                  <a:cubicBezTo>
                    <a:pt x="953" y="1749"/>
                    <a:pt x="989" y="1773"/>
                    <a:pt x="971" y="1791"/>
                  </a:cubicBezTo>
                  <a:cubicBezTo>
                    <a:pt x="935" y="1833"/>
                    <a:pt x="893" y="1821"/>
                    <a:pt x="887" y="1899"/>
                  </a:cubicBezTo>
                  <a:cubicBezTo>
                    <a:pt x="857" y="1959"/>
                    <a:pt x="845" y="2037"/>
                    <a:pt x="761" y="2037"/>
                  </a:cubicBezTo>
                  <a:cubicBezTo>
                    <a:pt x="659" y="2037"/>
                    <a:pt x="719" y="2073"/>
                    <a:pt x="666" y="2127"/>
                  </a:cubicBezTo>
                  <a:cubicBezTo>
                    <a:pt x="582" y="2229"/>
                    <a:pt x="552" y="1989"/>
                    <a:pt x="462" y="2127"/>
                  </a:cubicBezTo>
                  <a:cubicBezTo>
                    <a:pt x="420" y="2187"/>
                    <a:pt x="360" y="2247"/>
                    <a:pt x="288" y="2277"/>
                  </a:cubicBezTo>
                  <a:cubicBezTo>
                    <a:pt x="180" y="2325"/>
                    <a:pt x="186" y="2253"/>
                    <a:pt x="168" y="2169"/>
                  </a:cubicBezTo>
                  <a:cubicBezTo>
                    <a:pt x="114" y="2217"/>
                    <a:pt x="114" y="2217"/>
                    <a:pt x="114" y="2217"/>
                  </a:cubicBezTo>
                  <a:lnTo>
                    <a:pt x="114" y="2217"/>
                  </a:lnTo>
                  <a:cubicBezTo>
                    <a:pt x="114" y="2217"/>
                    <a:pt x="108" y="2211"/>
                    <a:pt x="102" y="2211"/>
                  </a:cubicBezTo>
                  <a:cubicBezTo>
                    <a:pt x="72" y="2193"/>
                    <a:pt x="0" y="2205"/>
                    <a:pt x="36" y="2157"/>
                  </a:cubicBezTo>
                  <a:cubicBezTo>
                    <a:pt x="60" y="2127"/>
                    <a:pt x="138" y="2133"/>
                    <a:pt x="162" y="2091"/>
                  </a:cubicBezTo>
                  <a:cubicBezTo>
                    <a:pt x="168" y="2067"/>
                    <a:pt x="168" y="2043"/>
                    <a:pt x="186" y="2025"/>
                  </a:cubicBezTo>
                  <a:cubicBezTo>
                    <a:pt x="204" y="2001"/>
                    <a:pt x="240" y="1995"/>
                    <a:pt x="258" y="1971"/>
                  </a:cubicBezTo>
                  <a:cubicBezTo>
                    <a:pt x="288" y="1929"/>
                    <a:pt x="366" y="1911"/>
                    <a:pt x="384" y="1863"/>
                  </a:cubicBezTo>
                  <a:cubicBezTo>
                    <a:pt x="402" y="1815"/>
                    <a:pt x="402" y="1815"/>
                    <a:pt x="438" y="1791"/>
                  </a:cubicBezTo>
                  <a:cubicBezTo>
                    <a:pt x="462" y="1779"/>
                    <a:pt x="456" y="1737"/>
                    <a:pt x="480" y="1725"/>
                  </a:cubicBezTo>
                  <a:cubicBezTo>
                    <a:pt x="492" y="1725"/>
                    <a:pt x="504" y="1707"/>
                    <a:pt x="504" y="1695"/>
                  </a:cubicBezTo>
                  <a:cubicBezTo>
                    <a:pt x="504" y="1660"/>
                    <a:pt x="474" y="1683"/>
                    <a:pt x="498" y="1636"/>
                  </a:cubicBezTo>
                  <a:cubicBezTo>
                    <a:pt x="504" y="1623"/>
                    <a:pt x="498" y="1599"/>
                    <a:pt x="498" y="1588"/>
                  </a:cubicBezTo>
                  <a:cubicBezTo>
                    <a:pt x="486" y="1552"/>
                    <a:pt x="456" y="1486"/>
                    <a:pt x="462" y="1450"/>
                  </a:cubicBezTo>
                  <a:cubicBezTo>
                    <a:pt x="480" y="1360"/>
                    <a:pt x="558" y="1414"/>
                    <a:pt x="618" y="1396"/>
                  </a:cubicBezTo>
                  <a:cubicBezTo>
                    <a:pt x="659" y="1390"/>
                    <a:pt x="696" y="1378"/>
                    <a:pt x="738" y="1366"/>
                  </a:cubicBezTo>
                  <a:cubicBezTo>
                    <a:pt x="773" y="1288"/>
                    <a:pt x="773" y="1288"/>
                    <a:pt x="773" y="1288"/>
                  </a:cubicBezTo>
                  <a:cubicBezTo>
                    <a:pt x="779" y="1258"/>
                    <a:pt x="791" y="1186"/>
                    <a:pt x="821" y="1174"/>
                  </a:cubicBezTo>
                  <a:cubicBezTo>
                    <a:pt x="857" y="1168"/>
                    <a:pt x="959" y="1198"/>
                    <a:pt x="959" y="1138"/>
                  </a:cubicBezTo>
                  <a:cubicBezTo>
                    <a:pt x="959" y="1066"/>
                    <a:pt x="947" y="952"/>
                    <a:pt x="869" y="940"/>
                  </a:cubicBezTo>
                  <a:cubicBezTo>
                    <a:pt x="827" y="934"/>
                    <a:pt x="851" y="916"/>
                    <a:pt x="833" y="904"/>
                  </a:cubicBezTo>
                  <a:cubicBezTo>
                    <a:pt x="815" y="898"/>
                    <a:pt x="791" y="904"/>
                    <a:pt x="767" y="886"/>
                  </a:cubicBezTo>
                  <a:cubicBezTo>
                    <a:pt x="749" y="874"/>
                    <a:pt x="725" y="922"/>
                    <a:pt x="714" y="934"/>
                  </a:cubicBezTo>
                  <a:cubicBezTo>
                    <a:pt x="677" y="976"/>
                    <a:pt x="635" y="958"/>
                    <a:pt x="588" y="958"/>
                  </a:cubicBezTo>
                  <a:cubicBezTo>
                    <a:pt x="516" y="964"/>
                    <a:pt x="450" y="976"/>
                    <a:pt x="384" y="994"/>
                  </a:cubicBezTo>
                  <a:cubicBezTo>
                    <a:pt x="348" y="1006"/>
                    <a:pt x="336" y="982"/>
                    <a:pt x="306" y="982"/>
                  </a:cubicBezTo>
                  <a:cubicBezTo>
                    <a:pt x="276" y="982"/>
                    <a:pt x="174" y="1060"/>
                    <a:pt x="192" y="994"/>
                  </a:cubicBezTo>
                  <a:cubicBezTo>
                    <a:pt x="192" y="934"/>
                    <a:pt x="198" y="862"/>
                    <a:pt x="264" y="838"/>
                  </a:cubicBezTo>
                  <a:cubicBezTo>
                    <a:pt x="366" y="809"/>
                    <a:pt x="294" y="761"/>
                    <a:pt x="360" y="713"/>
                  </a:cubicBezTo>
                  <a:cubicBezTo>
                    <a:pt x="402" y="677"/>
                    <a:pt x="462" y="683"/>
                    <a:pt x="474" y="611"/>
                  </a:cubicBezTo>
                  <a:cubicBezTo>
                    <a:pt x="480" y="557"/>
                    <a:pt x="432" y="485"/>
                    <a:pt x="522" y="497"/>
                  </a:cubicBezTo>
                  <a:cubicBezTo>
                    <a:pt x="570" y="503"/>
                    <a:pt x="594" y="467"/>
                    <a:pt x="606" y="431"/>
                  </a:cubicBezTo>
                  <a:cubicBezTo>
                    <a:pt x="618" y="395"/>
                    <a:pt x="666" y="413"/>
                    <a:pt x="701" y="401"/>
                  </a:cubicBezTo>
                  <a:cubicBezTo>
                    <a:pt x="767" y="353"/>
                    <a:pt x="714" y="299"/>
                    <a:pt x="672" y="257"/>
                  </a:cubicBezTo>
                  <a:cubicBezTo>
                    <a:pt x="659" y="245"/>
                    <a:pt x="666" y="131"/>
                    <a:pt x="683" y="113"/>
                  </a:cubicBezTo>
                  <a:cubicBezTo>
                    <a:pt x="803" y="0"/>
                    <a:pt x="893" y="107"/>
                    <a:pt x="1025" y="149"/>
                  </a:cubicBezTo>
                  <a:cubicBezTo>
                    <a:pt x="1103" y="179"/>
                    <a:pt x="1259" y="36"/>
                    <a:pt x="1313" y="65"/>
                  </a:cubicBezTo>
                  <a:cubicBezTo>
                    <a:pt x="1433" y="137"/>
                    <a:pt x="1433" y="137"/>
                    <a:pt x="1433" y="137"/>
                  </a:cubicBezTo>
                  <a:cubicBezTo>
                    <a:pt x="1505" y="173"/>
                    <a:pt x="1534" y="107"/>
                    <a:pt x="1588" y="107"/>
                  </a:cubicBezTo>
                  <a:cubicBezTo>
                    <a:pt x="1588" y="143"/>
                    <a:pt x="1552" y="167"/>
                    <a:pt x="1534" y="191"/>
                  </a:cubicBezTo>
                  <a:cubicBezTo>
                    <a:pt x="1505" y="233"/>
                    <a:pt x="1498" y="257"/>
                    <a:pt x="1481" y="305"/>
                  </a:cubicBezTo>
                  <a:cubicBezTo>
                    <a:pt x="1481" y="341"/>
                    <a:pt x="1492" y="425"/>
                    <a:pt x="1450" y="449"/>
                  </a:cubicBezTo>
                  <a:cubicBezTo>
                    <a:pt x="1450" y="455"/>
                    <a:pt x="1505" y="455"/>
                    <a:pt x="1511" y="455"/>
                  </a:cubicBezTo>
                  <a:cubicBezTo>
                    <a:pt x="1534" y="455"/>
                    <a:pt x="1558" y="461"/>
                    <a:pt x="1582" y="479"/>
                  </a:cubicBezTo>
                  <a:cubicBezTo>
                    <a:pt x="1636" y="515"/>
                    <a:pt x="1690" y="425"/>
                    <a:pt x="1726" y="479"/>
                  </a:cubicBezTo>
                  <a:cubicBezTo>
                    <a:pt x="1744" y="503"/>
                    <a:pt x="1768" y="527"/>
                    <a:pt x="1768" y="557"/>
                  </a:cubicBezTo>
                  <a:cubicBezTo>
                    <a:pt x="1768" y="611"/>
                    <a:pt x="1822" y="569"/>
                    <a:pt x="1852" y="551"/>
                  </a:cubicBezTo>
                  <a:cubicBezTo>
                    <a:pt x="1906" y="521"/>
                    <a:pt x="1984" y="509"/>
                    <a:pt x="2032" y="473"/>
                  </a:cubicBezTo>
                  <a:cubicBezTo>
                    <a:pt x="2056" y="461"/>
                    <a:pt x="2092" y="461"/>
                    <a:pt x="2122" y="45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3" name="Freeform 137"/>
            <p:cNvSpPr>
              <a:spLocks noChangeArrowheads="1"/>
            </p:cNvSpPr>
            <p:nvPr/>
          </p:nvSpPr>
          <p:spPr bwMode="auto">
            <a:xfrm>
              <a:off x="3357145" y="5658876"/>
              <a:ext cx="3685275" cy="3443263"/>
            </a:xfrm>
            <a:custGeom>
              <a:avLst/>
              <a:gdLst>
                <a:gd name="T0" fmla="*/ 1025 w 6910"/>
                <a:gd name="T1" fmla="*/ 2817 h 6454"/>
                <a:gd name="T2" fmla="*/ 1115 w 6910"/>
                <a:gd name="T3" fmla="*/ 2751 h 6454"/>
                <a:gd name="T4" fmla="*/ 1133 w 6910"/>
                <a:gd name="T5" fmla="*/ 2823 h 6454"/>
                <a:gd name="T6" fmla="*/ 3572 w 6910"/>
                <a:gd name="T7" fmla="*/ 1151 h 6454"/>
                <a:gd name="T8" fmla="*/ 3620 w 6910"/>
                <a:gd name="T9" fmla="*/ 1199 h 6454"/>
                <a:gd name="T10" fmla="*/ 54 w 6910"/>
                <a:gd name="T11" fmla="*/ 1103 h 6454"/>
                <a:gd name="T12" fmla="*/ 857 w 6910"/>
                <a:gd name="T13" fmla="*/ 725 h 6454"/>
                <a:gd name="T14" fmla="*/ 1235 w 6910"/>
                <a:gd name="T15" fmla="*/ 563 h 6454"/>
                <a:gd name="T16" fmla="*/ 1636 w 6910"/>
                <a:gd name="T17" fmla="*/ 372 h 6454"/>
                <a:gd name="T18" fmla="*/ 2391 w 6910"/>
                <a:gd name="T19" fmla="*/ 216 h 6454"/>
                <a:gd name="T20" fmla="*/ 2955 w 6910"/>
                <a:gd name="T21" fmla="*/ 282 h 6454"/>
                <a:gd name="T22" fmla="*/ 2188 w 6910"/>
                <a:gd name="T23" fmla="*/ 791 h 6454"/>
                <a:gd name="T24" fmla="*/ 2289 w 6910"/>
                <a:gd name="T25" fmla="*/ 1175 h 6454"/>
                <a:gd name="T26" fmla="*/ 2607 w 6910"/>
                <a:gd name="T27" fmla="*/ 1007 h 6454"/>
                <a:gd name="T28" fmla="*/ 2631 w 6910"/>
                <a:gd name="T29" fmla="*/ 1247 h 6454"/>
                <a:gd name="T30" fmla="*/ 2283 w 6910"/>
                <a:gd name="T31" fmla="*/ 1426 h 6454"/>
                <a:gd name="T32" fmla="*/ 2475 w 6910"/>
                <a:gd name="T33" fmla="*/ 1642 h 6454"/>
                <a:gd name="T34" fmla="*/ 2853 w 6910"/>
                <a:gd name="T35" fmla="*/ 1205 h 6454"/>
                <a:gd name="T36" fmla="*/ 3374 w 6910"/>
                <a:gd name="T37" fmla="*/ 1253 h 6454"/>
                <a:gd name="T38" fmla="*/ 3428 w 6910"/>
                <a:gd name="T39" fmla="*/ 899 h 6454"/>
                <a:gd name="T40" fmla="*/ 3350 w 6910"/>
                <a:gd name="T41" fmla="*/ 402 h 6454"/>
                <a:gd name="T42" fmla="*/ 4009 w 6910"/>
                <a:gd name="T43" fmla="*/ 552 h 6454"/>
                <a:gd name="T44" fmla="*/ 4213 w 6910"/>
                <a:gd name="T45" fmla="*/ 659 h 6454"/>
                <a:gd name="T46" fmla="*/ 4393 w 6910"/>
                <a:gd name="T47" fmla="*/ 1139 h 6454"/>
                <a:gd name="T48" fmla="*/ 4405 w 6910"/>
                <a:gd name="T49" fmla="*/ 1624 h 6454"/>
                <a:gd name="T50" fmla="*/ 4627 w 6910"/>
                <a:gd name="T51" fmla="*/ 2163 h 6454"/>
                <a:gd name="T52" fmla="*/ 4633 w 6910"/>
                <a:gd name="T53" fmla="*/ 2505 h 6454"/>
                <a:gd name="T54" fmla="*/ 4321 w 6910"/>
                <a:gd name="T55" fmla="*/ 2996 h 6454"/>
                <a:gd name="T56" fmla="*/ 4842 w 6910"/>
                <a:gd name="T57" fmla="*/ 3613 h 6454"/>
                <a:gd name="T58" fmla="*/ 5411 w 6910"/>
                <a:gd name="T59" fmla="*/ 3625 h 6454"/>
                <a:gd name="T60" fmla="*/ 6082 w 6910"/>
                <a:gd name="T61" fmla="*/ 3708 h 6454"/>
                <a:gd name="T62" fmla="*/ 6633 w 6910"/>
                <a:gd name="T63" fmla="*/ 3619 h 6454"/>
                <a:gd name="T64" fmla="*/ 6873 w 6910"/>
                <a:gd name="T65" fmla="*/ 3678 h 6454"/>
                <a:gd name="T66" fmla="*/ 6867 w 6910"/>
                <a:gd name="T67" fmla="*/ 3954 h 6454"/>
                <a:gd name="T68" fmla="*/ 6705 w 6910"/>
                <a:gd name="T69" fmla="*/ 4152 h 6454"/>
                <a:gd name="T70" fmla="*/ 6615 w 6910"/>
                <a:gd name="T71" fmla="*/ 4452 h 6454"/>
                <a:gd name="T72" fmla="*/ 6046 w 6910"/>
                <a:gd name="T73" fmla="*/ 5171 h 6454"/>
                <a:gd name="T74" fmla="*/ 5076 w 6910"/>
                <a:gd name="T75" fmla="*/ 4973 h 6454"/>
                <a:gd name="T76" fmla="*/ 4411 w 6910"/>
                <a:gd name="T77" fmla="*/ 5470 h 6454"/>
                <a:gd name="T78" fmla="*/ 3356 w 6910"/>
                <a:gd name="T79" fmla="*/ 5716 h 6454"/>
                <a:gd name="T80" fmla="*/ 2889 w 6910"/>
                <a:gd name="T81" fmla="*/ 5973 h 6454"/>
                <a:gd name="T82" fmla="*/ 2583 w 6910"/>
                <a:gd name="T83" fmla="*/ 6129 h 6454"/>
                <a:gd name="T84" fmla="*/ 1906 w 6910"/>
                <a:gd name="T85" fmla="*/ 6177 h 6454"/>
                <a:gd name="T86" fmla="*/ 1570 w 6910"/>
                <a:gd name="T87" fmla="*/ 6339 h 6454"/>
                <a:gd name="T88" fmla="*/ 1486 w 6910"/>
                <a:gd name="T89" fmla="*/ 5836 h 6454"/>
                <a:gd name="T90" fmla="*/ 1672 w 6910"/>
                <a:gd name="T91" fmla="*/ 5314 h 6454"/>
                <a:gd name="T92" fmla="*/ 1846 w 6910"/>
                <a:gd name="T93" fmla="*/ 4823 h 6454"/>
                <a:gd name="T94" fmla="*/ 1948 w 6910"/>
                <a:gd name="T95" fmla="*/ 4499 h 6454"/>
                <a:gd name="T96" fmla="*/ 2223 w 6910"/>
                <a:gd name="T97" fmla="*/ 4362 h 6454"/>
                <a:gd name="T98" fmla="*/ 1984 w 6910"/>
                <a:gd name="T99" fmla="*/ 3984 h 6454"/>
                <a:gd name="T100" fmla="*/ 1936 w 6910"/>
                <a:gd name="T101" fmla="*/ 3451 h 6454"/>
                <a:gd name="T102" fmla="*/ 2026 w 6910"/>
                <a:gd name="T103" fmla="*/ 3140 h 6454"/>
                <a:gd name="T104" fmla="*/ 1642 w 6910"/>
                <a:gd name="T105" fmla="*/ 2829 h 6454"/>
                <a:gd name="T106" fmla="*/ 1534 w 6910"/>
                <a:gd name="T107" fmla="*/ 2379 h 6454"/>
                <a:gd name="T108" fmla="*/ 857 w 6910"/>
                <a:gd name="T109" fmla="*/ 2349 h 6454"/>
                <a:gd name="T110" fmla="*/ 863 w 6910"/>
                <a:gd name="T111" fmla="*/ 1912 h 6454"/>
                <a:gd name="T112" fmla="*/ 731 w 6910"/>
                <a:gd name="T113" fmla="*/ 1438 h 6454"/>
                <a:gd name="T114" fmla="*/ 24 w 6910"/>
                <a:gd name="T115" fmla="*/ 1654 h 6454"/>
                <a:gd name="T116" fmla="*/ 3003 w 6910"/>
                <a:gd name="T117" fmla="*/ 0 h 6454"/>
                <a:gd name="T118" fmla="*/ 3003 w 6910"/>
                <a:gd name="T119" fmla="*/ 156 h 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10" h="6454">
                  <a:moveTo>
                    <a:pt x="971" y="2858"/>
                  </a:moveTo>
                  <a:lnTo>
                    <a:pt x="971" y="2858"/>
                  </a:lnTo>
                  <a:cubicBezTo>
                    <a:pt x="965" y="2871"/>
                    <a:pt x="965" y="2888"/>
                    <a:pt x="977" y="2895"/>
                  </a:cubicBezTo>
                  <a:cubicBezTo>
                    <a:pt x="989" y="2895"/>
                    <a:pt x="1001" y="2882"/>
                    <a:pt x="1001" y="2877"/>
                  </a:cubicBezTo>
                  <a:cubicBezTo>
                    <a:pt x="1013" y="2871"/>
                    <a:pt x="1031" y="2858"/>
                    <a:pt x="1031" y="2847"/>
                  </a:cubicBezTo>
                  <a:cubicBezTo>
                    <a:pt x="1037" y="2835"/>
                    <a:pt x="1037" y="2823"/>
                    <a:pt x="1025" y="2817"/>
                  </a:cubicBezTo>
                  <a:cubicBezTo>
                    <a:pt x="1007" y="2811"/>
                    <a:pt x="1007" y="2811"/>
                    <a:pt x="1007" y="2811"/>
                  </a:cubicBezTo>
                  <a:lnTo>
                    <a:pt x="1007" y="2811"/>
                  </a:lnTo>
                  <a:cubicBezTo>
                    <a:pt x="971" y="2858"/>
                    <a:pt x="971" y="2858"/>
                    <a:pt x="971" y="2858"/>
                  </a:cubicBezTo>
                  <a:close/>
                  <a:moveTo>
                    <a:pt x="1115" y="2793"/>
                  </a:moveTo>
                  <a:lnTo>
                    <a:pt x="1115" y="2793"/>
                  </a:lnTo>
                  <a:cubicBezTo>
                    <a:pt x="1121" y="2787"/>
                    <a:pt x="1115" y="2763"/>
                    <a:pt x="1115" y="2751"/>
                  </a:cubicBezTo>
                  <a:cubicBezTo>
                    <a:pt x="1115" y="2721"/>
                    <a:pt x="1133" y="2691"/>
                    <a:pt x="1163" y="2685"/>
                  </a:cubicBezTo>
                  <a:cubicBezTo>
                    <a:pt x="1187" y="2685"/>
                    <a:pt x="1199" y="2709"/>
                    <a:pt x="1205" y="2727"/>
                  </a:cubicBezTo>
                  <a:cubicBezTo>
                    <a:pt x="1211" y="2739"/>
                    <a:pt x="1223" y="2745"/>
                    <a:pt x="1211" y="2763"/>
                  </a:cubicBezTo>
                  <a:cubicBezTo>
                    <a:pt x="1205" y="2775"/>
                    <a:pt x="1187" y="2775"/>
                    <a:pt x="1181" y="2781"/>
                  </a:cubicBezTo>
                  <a:cubicBezTo>
                    <a:pt x="1169" y="2793"/>
                    <a:pt x="1157" y="2799"/>
                    <a:pt x="1151" y="2811"/>
                  </a:cubicBezTo>
                  <a:cubicBezTo>
                    <a:pt x="1145" y="2817"/>
                    <a:pt x="1139" y="2817"/>
                    <a:pt x="1133" y="2823"/>
                  </a:cubicBezTo>
                  <a:cubicBezTo>
                    <a:pt x="1127" y="2823"/>
                    <a:pt x="1109" y="2817"/>
                    <a:pt x="1115" y="2811"/>
                  </a:cubicBezTo>
                  <a:cubicBezTo>
                    <a:pt x="1115" y="2793"/>
                    <a:pt x="1115" y="2793"/>
                    <a:pt x="1115" y="2793"/>
                  </a:cubicBezTo>
                  <a:close/>
                  <a:moveTo>
                    <a:pt x="3602" y="1163"/>
                  </a:moveTo>
                  <a:lnTo>
                    <a:pt x="3602" y="1163"/>
                  </a:lnTo>
                  <a:cubicBezTo>
                    <a:pt x="3602" y="1151"/>
                    <a:pt x="3602" y="1139"/>
                    <a:pt x="3590" y="1139"/>
                  </a:cubicBezTo>
                  <a:cubicBezTo>
                    <a:pt x="3584" y="1139"/>
                    <a:pt x="3572" y="1151"/>
                    <a:pt x="3572" y="1151"/>
                  </a:cubicBezTo>
                  <a:cubicBezTo>
                    <a:pt x="3554" y="1169"/>
                    <a:pt x="3530" y="1157"/>
                    <a:pt x="3530" y="1181"/>
                  </a:cubicBezTo>
                  <a:cubicBezTo>
                    <a:pt x="3524" y="1187"/>
                    <a:pt x="3530" y="1193"/>
                    <a:pt x="3530" y="1193"/>
                  </a:cubicBezTo>
                  <a:cubicBezTo>
                    <a:pt x="3530" y="1211"/>
                    <a:pt x="3530" y="1223"/>
                    <a:pt x="3548" y="1223"/>
                  </a:cubicBezTo>
                  <a:cubicBezTo>
                    <a:pt x="3560" y="1229"/>
                    <a:pt x="3560" y="1223"/>
                    <a:pt x="3578" y="1217"/>
                  </a:cubicBezTo>
                  <a:cubicBezTo>
                    <a:pt x="3578" y="1217"/>
                    <a:pt x="3578" y="1223"/>
                    <a:pt x="3590" y="1223"/>
                  </a:cubicBezTo>
                  <a:cubicBezTo>
                    <a:pt x="3596" y="1217"/>
                    <a:pt x="3614" y="1205"/>
                    <a:pt x="3620" y="1199"/>
                  </a:cubicBezTo>
                  <a:cubicBezTo>
                    <a:pt x="3620" y="1193"/>
                    <a:pt x="3626" y="1187"/>
                    <a:pt x="3626" y="1187"/>
                  </a:cubicBezTo>
                  <a:cubicBezTo>
                    <a:pt x="3620" y="1175"/>
                    <a:pt x="3614" y="1175"/>
                    <a:pt x="3614" y="1169"/>
                  </a:cubicBezTo>
                  <a:cubicBezTo>
                    <a:pt x="3602" y="1163"/>
                    <a:pt x="3602" y="1163"/>
                    <a:pt x="3602" y="1163"/>
                  </a:cubicBezTo>
                  <a:close/>
                  <a:moveTo>
                    <a:pt x="0" y="1151"/>
                  </a:moveTo>
                  <a:lnTo>
                    <a:pt x="0" y="1151"/>
                  </a:lnTo>
                  <a:cubicBezTo>
                    <a:pt x="54" y="1103"/>
                    <a:pt x="54" y="1103"/>
                    <a:pt x="54" y="1103"/>
                  </a:cubicBezTo>
                  <a:cubicBezTo>
                    <a:pt x="72" y="1187"/>
                    <a:pt x="66" y="1259"/>
                    <a:pt x="174" y="1211"/>
                  </a:cubicBezTo>
                  <a:cubicBezTo>
                    <a:pt x="246" y="1181"/>
                    <a:pt x="306" y="1121"/>
                    <a:pt x="348" y="1061"/>
                  </a:cubicBezTo>
                  <a:cubicBezTo>
                    <a:pt x="438" y="923"/>
                    <a:pt x="468" y="1163"/>
                    <a:pt x="552" y="1061"/>
                  </a:cubicBezTo>
                  <a:cubicBezTo>
                    <a:pt x="605" y="1007"/>
                    <a:pt x="545" y="971"/>
                    <a:pt x="647" y="971"/>
                  </a:cubicBezTo>
                  <a:cubicBezTo>
                    <a:pt x="731" y="971"/>
                    <a:pt x="743" y="893"/>
                    <a:pt x="773" y="833"/>
                  </a:cubicBezTo>
                  <a:cubicBezTo>
                    <a:pt x="779" y="755"/>
                    <a:pt x="821" y="767"/>
                    <a:pt x="857" y="725"/>
                  </a:cubicBezTo>
                  <a:cubicBezTo>
                    <a:pt x="875" y="707"/>
                    <a:pt x="839" y="683"/>
                    <a:pt x="869" y="671"/>
                  </a:cubicBezTo>
                  <a:cubicBezTo>
                    <a:pt x="917" y="647"/>
                    <a:pt x="947" y="647"/>
                    <a:pt x="977" y="677"/>
                  </a:cubicBezTo>
                  <a:cubicBezTo>
                    <a:pt x="1013" y="701"/>
                    <a:pt x="1037" y="647"/>
                    <a:pt x="1073" y="635"/>
                  </a:cubicBezTo>
                  <a:cubicBezTo>
                    <a:pt x="1091" y="629"/>
                    <a:pt x="1097" y="653"/>
                    <a:pt x="1115" y="653"/>
                  </a:cubicBezTo>
                  <a:cubicBezTo>
                    <a:pt x="1157" y="653"/>
                    <a:pt x="1265" y="659"/>
                    <a:pt x="1265" y="594"/>
                  </a:cubicBezTo>
                  <a:cubicBezTo>
                    <a:pt x="1265" y="570"/>
                    <a:pt x="1247" y="575"/>
                    <a:pt x="1235" y="563"/>
                  </a:cubicBezTo>
                  <a:cubicBezTo>
                    <a:pt x="1205" y="539"/>
                    <a:pt x="1229" y="539"/>
                    <a:pt x="1241" y="528"/>
                  </a:cubicBezTo>
                  <a:cubicBezTo>
                    <a:pt x="1259" y="510"/>
                    <a:pt x="1229" y="486"/>
                    <a:pt x="1283" y="468"/>
                  </a:cubicBezTo>
                  <a:cubicBezTo>
                    <a:pt x="1325" y="456"/>
                    <a:pt x="1349" y="408"/>
                    <a:pt x="1325" y="366"/>
                  </a:cubicBezTo>
                  <a:cubicBezTo>
                    <a:pt x="1283" y="294"/>
                    <a:pt x="1450" y="324"/>
                    <a:pt x="1462" y="318"/>
                  </a:cubicBezTo>
                  <a:cubicBezTo>
                    <a:pt x="1468" y="318"/>
                    <a:pt x="1492" y="312"/>
                    <a:pt x="1498" y="318"/>
                  </a:cubicBezTo>
                  <a:cubicBezTo>
                    <a:pt x="1498" y="384"/>
                    <a:pt x="1582" y="360"/>
                    <a:pt x="1636" y="372"/>
                  </a:cubicBezTo>
                  <a:cubicBezTo>
                    <a:pt x="1678" y="384"/>
                    <a:pt x="1720" y="360"/>
                    <a:pt x="1756" y="378"/>
                  </a:cubicBezTo>
                  <a:cubicBezTo>
                    <a:pt x="1798" y="396"/>
                    <a:pt x="1930" y="378"/>
                    <a:pt x="1966" y="360"/>
                  </a:cubicBezTo>
                  <a:cubicBezTo>
                    <a:pt x="1996" y="348"/>
                    <a:pt x="2002" y="300"/>
                    <a:pt x="2026" y="282"/>
                  </a:cubicBezTo>
                  <a:cubicBezTo>
                    <a:pt x="2068" y="258"/>
                    <a:pt x="2086" y="258"/>
                    <a:pt x="2128" y="246"/>
                  </a:cubicBezTo>
                  <a:cubicBezTo>
                    <a:pt x="2169" y="240"/>
                    <a:pt x="2188" y="210"/>
                    <a:pt x="2223" y="192"/>
                  </a:cubicBezTo>
                  <a:cubicBezTo>
                    <a:pt x="2247" y="174"/>
                    <a:pt x="2361" y="204"/>
                    <a:pt x="2391" y="216"/>
                  </a:cubicBezTo>
                  <a:cubicBezTo>
                    <a:pt x="2415" y="228"/>
                    <a:pt x="2415" y="246"/>
                    <a:pt x="2451" y="240"/>
                  </a:cubicBezTo>
                  <a:cubicBezTo>
                    <a:pt x="2505" y="234"/>
                    <a:pt x="2631" y="210"/>
                    <a:pt x="2673" y="264"/>
                  </a:cubicBezTo>
                  <a:cubicBezTo>
                    <a:pt x="2709" y="306"/>
                    <a:pt x="2817" y="222"/>
                    <a:pt x="2853" y="204"/>
                  </a:cubicBezTo>
                  <a:cubicBezTo>
                    <a:pt x="3003" y="156"/>
                    <a:pt x="3003" y="156"/>
                    <a:pt x="3003" y="156"/>
                  </a:cubicBezTo>
                  <a:lnTo>
                    <a:pt x="3003" y="156"/>
                  </a:lnTo>
                  <a:cubicBezTo>
                    <a:pt x="2955" y="282"/>
                    <a:pt x="2955" y="282"/>
                    <a:pt x="2955" y="282"/>
                  </a:cubicBezTo>
                  <a:cubicBezTo>
                    <a:pt x="2883" y="330"/>
                    <a:pt x="2721" y="342"/>
                    <a:pt x="2679" y="390"/>
                  </a:cubicBezTo>
                  <a:cubicBezTo>
                    <a:pt x="2625" y="462"/>
                    <a:pt x="2667" y="528"/>
                    <a:pt x="2547" y="522"/>
                  </a:cubicBezTo>
                  <a:cubicBezTo>
                    <a:pt x="2487" y="515"/>
                    <a:pt x="2481" y="546"/>
                    <a:pt x="2433" y="563"/>
                  </a:cubicBezTo>
                  <a:cubicBezTo>
                    <a:pt x="2385" y="575"/>
                    <a:pt x="2403" y="605"/>
                    <a:pt x="2415" y="635"/>
                  </a:cubicBezTo>
                  <a:cubicBezTo>
                    <a:pt x="2439" y="677"/>
                    <a:pt x="2397" y="647"/>
                    <a:pt x="2385" y="659"/>
                  </a:cubicBezTo>
                  <a:cubicBezTo>
                    <a:pt x="2319" y="707"/>
                    <a:pt x="2230" y="731"/>
                    <a:pt x="2188" y="791"/>
                  </a:cubicBezTo>
                  <a:cubicBezTo>
                    <a:pt x="2164" y="803"/>
                    <a:pt x="2151" y="797"/>
                    <a:pt x="2128" y="797"/>
                  </a:cubicBezTo>
                  <a:cubicBezTo>
                    <a:pt x="2110" y="803"/>
                    <a:pt x="2098" y="815"/>
                    <a:pt x="2080" y="815"/>
                  </a:cubicBezTo>
                  <a:cubicBezTo>
                    <a:pt x="2038" y="827"/>
                    <a:pt x="2110" y="869"/>
                    <a:pt x="2116" y="899"/>
                  </a:cubicBezTo>
                  <a:cubicBezTo>
                    <a:pt x="2122" y="953"/>
                    <a:pt x="2116" y="965"/>
                    <a:pt x="2175" y="965"/>
                  </a:cubicBezTo>
                  <a:cubicBezTo>
                    <a:pt x="2211" y="965"/>
                    <a:pt x="2265" y="1055"/>
                    <a:pt x="2265" y="1085"/>
                  </a:cubicBezTo>
                  <a:cubicBezTo>
                    <a:pt x="2271" y="1115"/>
                    <a:pt x="2241" y="1175"/>
                    <a:pt x="2289" y="1175"/>
                  </a:cubicBezTo>
                  <a:cubicBezTo>
                    <a:pt x="2301" y="1175"/>
                    <a:pt x="2313" y="1157"/>
                    <a:pt x="2331" y="1157"/>
                  </a:cubicBezTo>
                  <a:cubicBezTo>
                    <a:pt x="2361" y="1157"/>
                    <a:pt x="2391" y="1163"/>
                    <a:pt x="2403" y="1133"/>
                  </a:cubicBezTo>
                  <a:cubicBezTo>
                    <a:pt x="2409" y="1115"/>
                    <a:pt x="2475" y="1031"/>
                    <a:pt x="2481" y="1031"/>
                  </a:cubicBezTo>
                  <a:cubicBezTo>
                    <a:pt x="2505" y="1019"/>
                    <a:pt x="2505" y="1031"/>
                    <a:pt x="2511" y="1049"/>
                  </a:cubicBezTo>
                  <a:cubicBezTo>
                    <a:pt x="2517" y="1067"/>
                    <a:pt x="2553" y="1031"/>
                    <a:pt x="2559" y="1025"/>
                  </a:cubicBezTo>
                  <a:cubicBezTo>
                    <a:pt x="2583" y="1025"/>
                    <a:pt x="2595" y="1013"/>
                    <a:pt x="2607" y="1007"/>
                  </a:cubicBezTo>
                  <a:cubicBezTo>
                    <a:pt x="2619" y="1001"/>
                    <a:pt x="2637" y="989"/>
                    <a:pt x="2643" y="989"/>
                  </a:cubicBezTo>
                  <a:cubicBezTo>
                    <a:pt x="2649" y="1007"/>
                    <a:pt x="2643" y="1025"/>
                    <a:pt x="2649" y="1049"/>
                  </a:cubicBezTo>
                  <a:cubicBezTo>
                    <a:pt x="2655" y="1067"/>
                    <a:pt x="2661" y="1067"/>
                    <a:pt x="2679" y="1073"/>
                  </a:cubicBezTo>
                  <a:cubicBezTo>
                    <a:pt x="2709" y="1079"/>
                    <a:pt x="2739" y="1073"/>
                    <a:pt x="2745" y="1103"/>
                  </a:cubicBezTo>
                  <a:cubicBezTo>
                    <a:pt x="2751" y="1109"/>
                    <a:pt x="2709" y="1163"/>
                    <a:pt x="2703" y="1169"/>
                  </a:cubicBezTo>
                  <a:cubicBezTo>
                    <a:pt x="2691" y="1187"/>
                    <a:pt x="2655" y="1247"/>
                    <a:pt x="2631" y="1247"/>
                  </a:cubicBezTo>
                  <a:cubicBezTo>
                    <a:pt x="2613" y="1247"/>
                    <a:pt x="2589" y="1211"/>
                    <a:pt x="2559" y="1211"/>
                  </a:cubicBezTo>
                  <a:cubicBezTo>
                    <a:pt x="2511" y="1211"/>
                    <a:pt x="2517" y="1229"/>
                    <a:pt x="2511" y="1265"/>
                  </a:cubicBezTo>
                  <a:cubicBezTo>
                    <a:pt x="2505" y="1282"/>
                    <a:pt x="2403" y="1289"/>
                    <a:pt x="2439" y="1324"/>
                  </a:cubicBezTo>
                  <a:cubicBezTo>
                    <a:pt x="2457" y="1348"/>
                    <a:pt x="2517" y="1378"/>
                    <a:pt x="2457" y="1402"/>
                  </a:cubicBezTo>
                  <a:cubicBezTo>
                    <a:pt x="2415" y="1420"/>
                    <a:pt x="2373" y="1480"/>
                    <a:pt x="2331" y="1438"/>
                  </a:cubicBezTo>
                  <a:cubicBezTo>
                    <a:pt x="2313" y="1420"/>
                    <a:pt x="2295" y="1450"/>
                    <a:pt x="2283" y="1426"/>
                  </a:cubicBezTo>
                  <a:cubicBezTo>
                    <a:pt x="2265" y="1402"/>
                    <a:pt x="2259" y="1384"/>
                    <a:pt x="2223" y="1408"/>
                  </a:cubicBezTo>
                  <a:cubicBezTo>
                    <a:pt x="2188" y="1450"/>
                    <a:pt x="2230" y="1474"/>
                    <a:pt x="2247" y="1510"/>
                  </a:cubicBezTo>
                  <a:cubicBezTo>
                    <a:pt x="2259" y="1546"/>
                    <a:pt x="2259" y="1576"/>
                    <a:pt x="2289" y="1594"/>
                  </a:cubicBezTo>
                  <a:cubicBezTo>
                    <a:pt x="2325" y="1612"/>
                    <a:pt x="2349" y="1588"/>
                    <a:pt x="2379" y="1570"/>
                  </a:cubicBezTo>
                  <a:cubicBezTo>
                    <a:pt x="2391" y="1564"/>
                    <a:pt x="2427" y="1570"/>
                    <a:pt x="2451" y="1564"/>
                  </a:cubicBezTo>
                  <a:cubicBezTo>
                    <a:pt x="2511" y="1546"/>
                    <a:pt x="2463" y="1612"/>
                    <a:pt x="2475" y="1642"/>
                  </a:cubicBezTo>
                  <a:cubicBezTo>
                    <a:pt x="2487" y="1666"/>
                    <a:pt x="2481" y="1708"/>
                    <a:pt x="2511" y="1720"/>
                  </a:cubicBezTo>
                  <a:cubicBezTo>
                    <a:pt x="2535" y="1726"/>
                    <a:pt x="2643" y="1690"/>
                    <a:pt x="2643" y="1660"/>
                  </a:cubicBezTo>
                  <a:cubicBezTo>
                    <a:pt x="2643" y="1606"/>
                    <a:pt x="2595" y="1546"/>
                    <a:pt x="2607" y="1498"/>
                  </a:cubicBezTo>
                  <a:cubicBezTo>
                    <a:pt x="2679" y="1480"/>
                    <a:pt x="2721" y="1456"/>
                    <a:pt x="2787" y="1414"/>
                  </a:cubicBezTo>
                  <a:cubicBezTo>
                    <a:pt x="2811" y="1402"/>
                    <a:pt x="2865" y="1301"/>
                    <a:pt x="2871" y="1265"/>
                  </a:cubicBezTo>
                  <a:cubicBezTo>
                    <a:pt x="2877" y="1253"/>
                    <a:pt x="2859" y="1217"/>
                    <a:pt x="2853" y="1205"/>
                  </a:cubicBezTo>
                  <a:cubicBezTo>
                    <a:pt x="2847" y="1175"/>
                    <a:pt x="2877" y="1175"/>
                    <a:pt x="2901" y="1163"/>
                  </a:cubicBezTo>
                  <a:cubicBezTo>
                    <a:pt x="2961" y="1139"/>
                    <a:pt x="2937" y="1205"/>
                    <a:pt x="3003" y="1139"/>
                  </a:cubicBezTo>
                  <a:cubicBezTo>
                    <a:pt x="3021" y="1121"/>
                    <a:pt x="3080" y="1145"/>
                    <a:pt x="3092" y="1157"/>
                  </a:cubicBezTo>
                  <a:cubicBezTo>
                    <a:pt x="3122" y="1193"/>
                    <a:pt x="3116" y="1217"/>
                    <a:pt x="3134" y="1247"/>
                  </a:cubicBezTo>
                  <a:cubicBezTo>
                    <a:pt x="3146" y="1265"/>
                    <a:pt x="3212" y="1223"/>
                    <a:pt x="3236" y="1217"/>
                  </a:cubicBezTo>
                  <a:cubicBezTo>
                    <a:pt x="3290" y="1211"/>
                    <a:pt x="3320" y="1229"/>
                    <a:pt x="3374" y="1253"/>
                  </a:cubicBezTo>
                  <a:cubicBezTo>
                    <a:pt x="3398" y="1265"/>
                    <a:pt x="3404" y="1193"/>
                    <a:pt x="3410" y="1175"/>
                  </a:cubicBezTo>
                  <a:cubicBezTo>
                    <a:pt x="3416" y="1151"/>
                    <a:pt x="3446" y="1133"/>
                    <a:pt x="3470" y="1127"/>
                  </a:cubicBezTo>
                  <a:cubicBezTo>
                    <a:pt x="3530" y="1115"/>
                    <a:pt x="3518" y="1097"/>
                    <a:pt x="3536" y="1043"/>
                  </a:cubicBezTo>
                  <a:cubicBezTo>
                    <a:pt x="3542" y="1019"/>
                    <a:pt x="3512" y="1037"/>
                    <a:pt x="3506" y="1013"/>
                  </a:cubicBezTo>
                  <a:cubicBezTo>
                    <a:pt x="3500" y="965"/>
                    <a:pt x="3506" y="965"/>
                    <a:pt x="3470" y="929"/>
                  </a:cubicBezTo>
                  <a:cubicBezTo>
                    <a:pt x="3458" y="917"/>
                    <a:pt x="3440" y="911"/>
                    <a:pt x="3428" y="899"/>
                  </a:cubicBezTo>
                  <a:cubicBezTo>
                    <a:pt x="3398" y="869"/>
                    <a:pt x="3398" y="785"/>
                    <a:pt x="3380" y="749"/>
                  </a:cubicBezTo>
                  <a:cubicBezTo>
                    <a:pt x="3332" y="743"/>
                    <a:pt x="3314" y="767"/>
                    <a:pt x="3278" y="719"/>
                  </a:cubicBezTo>
                  <a:cubicBezTo>
                    <a:pt x="3266" y="695"/>
                    <a:pt x="3242" y="677"/>
                    <a:pt x="3218" y="665"/>
                  </a:cubicBezTo>
                  <a:cubicBezTo>
                    <a:pt x="3164" y="629"/>
                    <a:pt x="3200" y="599"/>
                    <a:pt x="3182" y="546"/>
                  </a:cubicBezTo>
                  <a:cubicBezTo>
                    <a:pt x="3170" y="515"/>
                    <a:pt x="3110" y="456"/>
                    <a:pt x="3128" y="426"/>
                  </a:cubicBezTo>
                  <a:cubicBezTo>
                    <a:pt x="3350" y="402"/>
                    <a:pt x="3350" y="402"/>
                    <a:pt x="3350" y="402"/>
                  </a:cubicBezTo>
                  <a:cubicBezTo>
                    <a:pt x="3428" y="396"/>
                    <a:pt x="3464" y="384"/>
                    <a:pt x="3530" y="348"/>
                  </a:cubicBezTo>
                  <a:cubicBezTo>
                    <a:pt x="3584" y="330"/>
                    <a:pt x="3548" y="312"/>
                    <a:pt x="3596" y="348"/>
                  </a:cubicBezTo>
                  <a:cubicBezTo>
                    <a:pt x="3650" y="390"/>
                    <a:pt x="3722" y="426"/>
                    <a:pt x="3757" y="486"/>
                  </a:cubicBezTo>
                  <a:cubicBezTo>
                    <a:pt x="3776" y="522"/>
                    <a:pt x="3805" y="563"/>
                    <a:pt x="3847" y="570"/>
                  </a:cubicBezTo>
                  <a:cubicBezTo>
                    <a:pt x="3907" y="575"/>
                    <a:pt x="3877" y="528"/>
                    <a:pt x="3907" y="498"/>
                  </a:cubicBezTo>
                  <a:cubicBezTo>
                    <a:pt x="3937" y="474"/>
                    <a:pt x="3967" y="617"/>
                    <a:pt x="4009" y="552"/>
                  </a:cubicBezTo>
                  <a:cubicBezTo>
                    <a:pt x="4027" y="528"/>
                    <a:pt x="4033" y="504"/>
                    <a:pt x="4075" y="510"/>
                  </a:cubicBezTo>
                  <a:cubicBezTo>
                    <a:pt x="4093" y="510"/>
                    <a:pt x="4087" y="533"/>
                    <a:pt x="4117" y="528"/>
                  </a:cubicBezTo>
                  <a:cubicBezTo>
                    <a:pt x="4177" y="515"/>
                    <a:pt x="4177" y="515"/>
                    <a:pt x="4177" y="515"/>
                  </a:cubicBezTo>
                  <a:lnTo>
                    <a:pt x="4177" y="515"/>
                  </a:lnTo>
                  <a:cubicBezTo>
                    <a:pt x="4207" y="539"/>
                    <a:pt x="4189" y="581"/>
                    <a:pt x="4189" y="617"/>
                  </a:cubicBezTo>
                  <a:cubicBezTo>
                    <a:pt x="4189" y="635"/>
                    <a:pt x="4201" y="647"/>
                    <a:pt x="4213" y="659"/>
                  </a:cubicBezTo>
                  <a:cubicBezTo>
                    <a:pt x="4225" y="677"/>
                    <a:pt x="4231" y="701"/>
                    <a:pt x="4237" y="719"/>
                  </a:cubicBezTo>
                  <a:lnTo>
                    <a:pt x="4237" y="719"/>
                  </a:lnTo>
                  <a:cubicBezTo>
                    <a:pt x="4231" y="743"/>
                    <a:pt x="4225" y="749"/>
                    <a:pt x="4237" y="773"/>
                  </a:cubicBezTo>
                  <a:cubicBezTo>
                    <a:pt x="4249" y="803"/>
                    <a:pt x="4267" y="833"/>
                    <a:pt x="4285" y="863"/>
                  </a:cubicBezTo>
                  <a:cubicBezTo>
                    <a:pt x="4303" y="911"/>
                    <a:pt x="4303" y="965"/>
                    <a:pt x="4351" y="995"/>
                  </a:cubicBezTo>
                  <a:cubicBezTo>
                    <a:pt x="4411" y="1037"/>
                    <a:pt x="4417" y="1067"/>
                    <a:pt x="4393" y="1139"/>
                  </a:cubicBezTo>
                  <a:cubicBezTo>
                    <a:pt x="4399" y="1169"/>
                    <a:pt x="4393" y="1199"/>
                    <a:pt x="4405" y="1229"/>
                  </a:cubicBezTo>
                  <a:cubicBezTo>
                    <a:pt x="4423" y="1271"/>
                    <a:pt x="4477" y="1319"/>
                    <a:pt x="4441" y="1372"/>
                  </a:cubicBezTo>
                  <a:cubicBezTo>
                    <a:pt x="4423" y="1402"/>
                    <a:pt x="4363" y="1402"/>
                    <a:pt x="4351" y="1426"/>
                  </a:cubicBezTo>
                  <a:cubicBezTo>
                    <a:pt x="4333" y="1456"/>
                    <a:pt x="4369" y="1468"/>
                    <a:pt x="4375" y="1492"/>
                  </a:cubicBezTo>
                  <a:cubicBezTo>
                    <a:pt x="4387" y="1510"/>
                    <a:pt x="4375" y="1528"/>
                    <a:pt x="4375" y="1546"/>
                  </a:cubicBezTo>
                  <a:cubicBezTo>
                    <a:pt x="4375" y="1576"/>
                    <a:pt x="4405" y="1588"/>
                    <a:pt x="4405" y="1624"/>
                  </a:cubicBezTo>
                  <a:cubicBezTo>
                    <a:pt x="4405" y="1666"/>
                    <a:pt x="4405" y="1702"/>
                    <a:pt x="4399" y="1744"/>
                  </a:cubicBezTo>
                  <a:cubicBezTo>
                    <a:pt x="4381" y="1780"/>
                    <a:pt x="4357" y="1798"/>
                    <a:pt x="4363" y="1846"/>
                  </a:cubicBezTo>
                  <a:cubicBezTo>
                    <a:pt x="4369" y="1924"/>
                    <a:pt x="4447" y="1948"/>
                    <a:pt x="4471" y="2014"/>
                  </a:cubicBezTo>
                  <a:cubicBezTo>
                    <a:pt x="4477" y="2032"/>
                    <a:pt x="4495" y="2056"/>
                    <a:pt x="4495" y="2073"/>
                  </a:cubicBezTo>
                  <a:cubicBezTo>
                    <a:pt x="4501" y="2115"/>
                    <a:pt x="4495" y="2181"/>
                    <a:pt x="4554" y="2145"/>
                  </a:cubicBezTo>
                  <a:cubicBezTo>
                    <a:pt x="4609" y="2115"/>
                    <a:pt x="4591" y="2157"/>
                    <a:pt x="4627" y="2163"/>
                  </a:cubicBezTo>
                  <a:cubicBezTo>
                    <a:pt x="4656" y="2175"/>
                    <a:pt x="4734" y="2133"/>
                    <a:pt x="4728" y="2193"/>
                  </a:cubicBezTo>
                  <a:cubicBezTo>
                    <a:pt x="4728" y="2211"/>
                    <a:pt x="4698" y="2229"/>
                    <a:pt x="4710" y="2247"/>
                  </a:cubicBezTo>
                  <a:cubicBezTo>
                    <a:pt x="4716" y="2271"/>
                    <a:pt x="4728" y="2289"/>
                    <a:pt x="4722" y="2313"/>
                  </a:cubicBezTo>
                  <a:cubicBezTo>
                    <a:pt x="4692" y="2337"/>
                    <a:pt x="4710" y="2385"/>
                    <a:pt x="4692" y="2397"/>
                  </a:cubicBezTo>
                  <a:cubicBezTo>
                    <a:pt x="4668" y="2409"/>
                    <a:pt x="4656" y="2409"/>
                    <a:pt x="4644" y="2439"/>
                  </a:cubicBezTo>
                  <a:cubicBezTo>
                    <a:pt x="4638" y="2463"/>
                    <a:pt x="4662" y="2487"/>
                    <a:pt x="4633" y="2505"/>
                  </a:cubicBezTo>
                  <a:cubicBezTo>
                    <a:pt x="4609" y="2523"/>
                    <a:pt x="4609" y="2511"/>
                    <a:pt x="4596" y="2547"/>
                  </a:cubicBezTo>
                  <a:cubicBezTo>
                    <a:pt x="4585" y="2601"/>
                    <a:pt x="4579" y="2625"/>
                    <a:pt x="4513" y="2607"/>
                  </a:cubicBezTo>
                  <a:cubicBezTo>
                    <a:pt x="4483" y="2601"/>
                    <a:pt x="4381" y="2655"/>
                    <a:pt x="4363" y="2685"/>
                  </a:cubicBezTo>
                  <a:cubicBezTo>
                    <a:pt x="4327" y="2733"/>
                    <a:pt x="4453" y="2757"/>
                    <a:pt x="4411" y="2840"/>
                  </a:cubicBezTo>
                  <a:cubicBezTo>
                    <a:pt x="4399" y="2864"/>
                    <a:pt x="4387" y="2900"/>
                    <a:pt x="4351" y="2906"/>
                  </a:cubicBezTo>
                  <a:cubicBezTo>
                    <a:pt x="4279" y="2924"/>
                    <a:pt x="4315" y="2942"/>
                    <a:pt x="4321" y="2996"/>
                  </a:cubicBezTo>
                  <a:cubicBezTo>
                    <a:pt x="4321" y="3026"/>
                    <a:pt x="4357" y="3050"/>
                    <a:pt x="4357" y="3086"/>
                  </a:cubicBezTo>
                  <a:cubicBezTo>
                    <a:pt x="4351" y="3158"/>
                    <a:pt x="4363" y="3200"/>
                    <a:pt x="4423" y="3236"/>
                  </a:cubicBezTo>
                  <a:cubicBezTo>
                    <a:pt x="4620" y="3367"/>
                    <a:pt x="4620" y="3367"/>
                    <a:pt x="4620" y="3367"/>
                  </a:cubicBezTo>
                  <a:cubicBezTo>
                    <a:pt x="4644" y="3379"/>
                    <a:pt x="4686" y="3397"/>
                    <a:pt x="4704" y="3421"/>
                  </a:cubicBezTo>
                  <a:cubicBezTo>
                    <a:pt x="4734" y="3475"/>
                    <a:pt x="4722" y="3499"/>
                    <a:pt x="4776" y="3535"/>
                  </a:cubicBezTo>
                  <a:cubicBezTo>
                    <a:pt x="4806" y="3559"/>
                    <a:pt x="4806" y="3601"/>
                    <a:pt x="4842" y="3613"/>
                  </a:cubicBezTo>
                  <a:cubicBezTo>
                    <a:pt x="4872" y="3625"/>
                    <a:pt x="4896" y="3601"/>
                    <a:pt x="4914" y="3577"/>
                  </a:cubicBezTo>
                  <a:cubicBezTo>
                    <a:pt x="4944" y="3547"/>
                    <a:pt x="5004" y="3529"/>
                    <a:pt x="5046" y="3529"/>
                  </a:cubicBezTo>
                  <a:cubicBezTo>
                    <a:pt x="5088" y="3535"/>
                    <a:pt x="5112" y="3553"/>
                    <a:pt x="5154" y="3535"/>
                  </a:cubicBezTo>
                  <a:lnTo>
                    <a:pt x="5154" y="3535"/>
                  </a:lnTo>
                  <a:cubicBezTo>
                    <a:pt x="5190" y="3553"/>
                    <a:pt x="5316" y="3535"/>
                    <a:pt x="5316" y="3547"/>
                  </a:cubicBezTo>
                  <a:cubicBezTo>
                    <a:pt x="5334" y="3601"/>
                    <a:pt x="5358" y="3619"/>
                    <a:pt x="5411" y="3625"/>
                  </a:cubicBezTo>
                  <a:cubicBezTo>
                    <a:pt x="5448" y="3630"/>
                    <a:pt x="5483" y="3643"/>
                    <a:pt x="5501" y="3678"/>
                  </a:cubicBezTo>
                  <a:cubicBezTo>
                    <a:pt x="5537" y="3750"/>
                    <a:pt x="5555" y="3738"/>
                    <a:pt x="5621" y="3708"/>
                  </a:cubicBezTo>
                  <a:cubicBezTo>
                    <a:pt x="5699" y="3678"/>
                    <a:pt x="5729" y="3648"/>
                    <a:pt x="5819" y="3648"/>
                  </a:cubicBezTo>
                  <a:cubicBezTo>
                    <a:pt x="5855" y="3666"/>
                    <a:pt x="5885" y="3696"/>
                    <a:pt x="5920" y="3708"/>
                  </a:cubicBezTo>
                  <a:cubicBezTo>
                    <a:pt x="5956" y="3720"/>
                    <a:pt x="5944" y="3678"/>
                    <a:pt x="5962" y="3661"/>
                  </a:cubicBezTo>
                  <a:cubicBezTo>
                    <a:pt x="5974" y="3643"/>
                    <a:pt x="6070" y="3690"/>
                    <a:pt x="6082" y="3708"/>
                  </a:cubicBezTo>
                  <a:cubicBezTo>
                    <a:pt x="6148" y="3810"/>
                    <a:pt x="6214" y="3708"/>
                    <a:pt x="6273" y="3654"/>
                  </a:cubicBezTo>
                  <a:cubicBezTo>
                    <a:pt x="6333" y="3601"/>
                    <a:pt x="6411" y="3583"/>
                    <a:pt x="6483" y="3577"/>
                  </a:cubicBezTo>
                  <a:cubicBezTo>
                    <a:pt x="6549" y="3553"/>
                    <a:pt x="6549" y="3553"/>
                    <a:pt x="6549" y="3553"/>
                  </a:cubicBezTo>
                  <a:lnTo>
                    <a:pt x="6549" y="3553"/>
                  </a:lnTo>
                  <a:cubicBezTo>
                    <a:pt x="6561" y="3559"/>
                    <a:pt x="6579" y="3565"/>
                    <a:pt x="6591" y="3571"/>
                  </a:cubicBezTo>
                  <a:cubicBezTo>
                    <a:pt x="6615" y="3583"/>
                    <a:pt x="6627" y="3595"/>
                    <a:pt x="6633" y="3619"/>
                  </a:cubicBezTo>
                  <a:cubicBezTo>
                    <a:pt x="6639" y="3637"/>
                    <a:pt x="6633" y="3690"/>
                    <a:pt x="6663" y="3690"/>
                  </a:cubicBezTo>
                  <a:cubicBezTo>
                    <a:pt x="6681" y="3690"/>
                    <a:pt x="6687" y="3678"/>
                    <a:pt x="6699" y="3666"/>
                  </a:cubicBezTo>
                  <a:cubicBezTo>
                    <a:pt x="6711" y="3648"/>
                    <a:pt x="6717" y="3637"/>
                    <a:pt x="6741" y="3625"/>
                  </a:cubicBezTo>
                  <a:cubicBezTo>
                    <a:pt x="6783" y="3619"/>
                    <a:pt x="6783" y="3619"/>
                    <a:pt x="6783" y="3619"/>
                  </a:cubicBezTo>
                  <a:lnTo>
                    <a:pt x="6783" y="3619"/>
                  </a:lnTo>
                  <a:cubicBezTo>
                    <a:pt x="6873" y="3678"/>
                    <a:pt x="6873" y="3678"/>
                    <a:pt x="6873" y="3678"/>
                  </a:cubicBezTo>
                  <a:lnTo>
                    <a:pt x="6873" y="3678"/>
                  </a:lnTo>
                  <a:cubicBezTo>
                    <a:pt x="6867" y="3690"/>
                    <a:pt x="6867" y="3702"/>
                    <a:pt x="6861" y="3708"/>
                  </a:cubicBezTo>
                  <a:cubicBezTo>
                    <a:pt x="6855" y="3720"/>
                    <a:pt x="6849" y="3726"/>
                    <a:pt x="6849" y="3738"/>
                  </a:cubicBezTo>
                  <a:cubicBezTo>
                    <a:pt x="6843" y="3756"/>
                    <a:pt x="6855" y="3762"/>
                    <a:pt x="6843" y="3780"/>
                  </a:cubicBezTo>
                  <a:cubicBezTo>
                    <a:pt x="6831" y="3798"/>
                    <a:pt x="6837" y="3870"/>
                    <a:pt x="6849" y="3882"/>
                  </a:cubicBezTo>
                  <a:cubicBezTo>
                    <a:pt x="6867" y="3906"/>
                    <a:pt x="6867" y="3924"/>
                    <a:pt x="6867" y="3954"/>
                  </a:cubicBezTo>
                  <a:cubicBezTo>
                    <a:pt x="6861" y="3972"/>
                    <a:pt x="6843" y="3990"/>
                    <a:pt x="6861" y="4002"/>
                  </a:cubicBezTo>
                  <a:cubicBezTo>
                    <a:pt x="6873" y="4008"/>
                    <a:pt x="6879" y="4014"/>
                    <a:pt x="6885" y="4020"/>
                  </a:cubicBezTo>
                  <a:cubicBezTo>
                    <a:pt x="6903" y="4032"/>
                    <a:pt x="6903" y="4044"/>
                    <a:pt x="6897" y="4062"/>
                  </a:cubicBezTo>
                  <a:cubicBezTo>
                    <a:pt x="6885" y="4092"/>
                    <a:pt x="6909" y="4152"/>
                    <a:pt x="6885" y="4164"/>
                  </a:cubicBezTo>
                  <a:cubicBezTo>
                    <a:pt x="6855" y="4182"/>
                    <a:pt x="6831" y="4188"/>
                    <a:pt x="6801" y="4182"/>
                  </a:cubicBezTo>
                  <a:cubicBezTo>
                    <a:pt x="6765" y="4170"/>
                    <a:pt x="6741" y="4158"/>
                    <a:pt x="6705" y="4152"/>
                  </a:cubicBezTo>
                  <a:cubicBezTo>
                    <a:pt x="6687" y="4146"/>
                    <a:pt x="6681" y="4134"/>
                    <a:pt x="6657" y="4134"/>
                  </a:cubicBezTo>
                  <a:cubicBezTo>
                    <a:pt x="6657" y="4164"/>
                    <a:pt x="6657" y="4200"/>
                    <a:pt x="6651" y="4230"/>
                  </a:cubicBezTo>
                  <a:cubicBezTo>
                    <a:pt x="6645" y="4266"/>
                    <a:pt x="6675" y="4290"/>
                    <a:pt x="6693" y="4320"/>
                  </a:cubicBezTo>
                  <a:cubicBezTo>
                    <a:pt x="6699" y="4373"/>
                    <a:pt x="6699" y="4373"/>
                    <a:pt x="6699" y="4373"/>
                  </a:cubicBezTo>
                  <a:lnTo>
                    <a:pt x="6699" y="4373"/>
                  </a:lnTo>
                  <a:cubicBezTo>
                    <a:pt x="6615" y="4452"/>
                    <a:pt x="6615" y="4452"/>
                    <a:pt x="6615" y="4452"/>
                  </a:cubicBezTo>
                  <a:cubicBezTo>
                    <a:pt x="6585" y="4511"/>
                    <a:pt x="6495" y="4523"/>
                    <a:pt x="6525" y="4601"/>
                  </a:cubicBezTo>
                  <a:cubicBezTo>
                    <a:pt x="6555" y="4655"/>
                    <a:pt x="6471" y="4715"/>
                    <a:pt x="6477" y="4775"/>
                  </a:cubicBezTo>
                  <a:cubicBezTo>
                    <a:pt x="6483" y="4811"/>
                    <a:pt x="6489" y="4853"/>
                    <a:pt x="6471" y="4877"/>
                  </a:cubicBezTo>
                  <a:cubicBezTo>
                    <a:pt x="6441" y="4913"/>
                    <a:pt x="6423" y="4973"/>
                    <a:pt x="6369" y="4973"/>
                  </a:cubicBezTo>
                  <a:cubicBezTo>
                    <a:pt x="6321" y="4973"/>
                    <a:pt x="6309" y="4961"/>
                    <a:pt x="6291" y="5009"/>
                  </a:cubicBezTo>
                  <a:cubicBezTo>
                    <a:pt x="6208" y="5075"/>
                    <a:pt x="6160" y="5135"/>
                    <a:pt x="6046" y="5171"/>
                  </a:cubicBezTo>
                  <a:cubicBezTo>
                    <a:pt x="5950" y="5195"/>
                    <a:pt x="5849" y="5177"/>
                    <a:pt x="5759" y="5212"/>
                  </a:cubicBezTo>
                  <a:cubicBezTo>
                    <a:pt x="5693" y="5236"/>
                    <a:pt x="5693" y="5206"/>
                    <a:pt x="5681" y="5153"/>
                  </a:cubicBezTo>
                  <a:cubicBezTo>
                    <a:pt x="5633" y="5153"/>
                    <a:pt x="5579" y="5177"/>
                    <a:pt x="5537" y="5141"/>
                  </a:cubicBezTo>
                  <a:cubicBezTo>
                    <a:pt x="5490" y="5105"/>
                    <a:pt x="5442" y="5093"/>
                    <a:pt x="5400" y="5045"/>
                  </a:cubicBezTo>
                  <a:cubicBezTo>
                    <a:pt x="5352" y="5039"/>
                    <a:pt x="5268" y="4997"/>
                    <a:pt x="5226" y="5015"/>
                  </a:cubicBezTo>
                  <a:cubicBezTo>
                    <a:pt x="5178" y="5027"/>
                    <a:pt x="5118" y="4985"/>
                    <a:pt x="5076" y="4973"/>
                  </a:cubicBezTo>
                  <a:cubicBezTo>
                    <a:pt x="4938" y="4925"/>
                    <a:pt x="4902" y="5045"/>
                    <a:pt x="4800" y="5099"/>
                  </a:cubicBezTo>
                  <a:cubicBezTo>
                    <a:pt x="4716" y="5141"/>
                    <a:pt x="4854" y="5212"/>
                    <a:pt x="4782" y="5236"/>
                  </a:cubicBezTo>
                  <a:cubicBezTo>
                    <a:pt x="4758" y="5248"/>
                    <a:pt x="4710" y="5302"/>
                    <a:pt x="4692" y="5296"/>
                  </a:cubicBezTo>
                  <a:cubicBezTo>
                    <a:pt x="4675" y="5296"/>
                    <a:pt x="4651" y="5278"/>
                    <a:pt x="4638" y="5296"/>
                  </a:cubicBezTo>
                  <a:cubicBezTo>
                    <a:pt x="4596" y="5368"/>
                    <a:pt x="4596" y="5368"/>
                    <a:pt x="4596" y="5368"/>
                  </a:cubicBezTo>
                  <a:cubicBezTo>
                    <a:pt x="4561" y="5446"/>
                    <a:pt x="4483" y="5440"/>
                    <a:pt x="4411" y="5470"/>
                  </a:cubicBezTo>
                  <a:cubicBezTo>
                    <a:pt x="4351" y="5500"/>
                    <a:pt x="4267" y="5470"/>
                    <a:pt x="4225" y="5512"/>
                  </a:cubicBezTo>
                  <a:cubicBezTo>
                    <a:pt x="4183" y="5548"/>
                    <a:pt x="4153" y="5578"/>
                    <a:pt x="4099" y="5590"/>
                  </a:cubicBezTo>
                  <a:cubicBezTo>
                    <a:pt x="4033" y="5608"/>
                    <a:pt x="3991" y="5668"/>
                    <a:pt x="3949" y="5716"/>
                  </a:cubicBezTo>
                  <a:cubicBezTo>
                    <a:pt x="3889" y="5776"/>
                    <a:pt x="3818" y="5806"/>
                    <a:pt x="3740" y="5842"/>
                  </a:cubicBezTo>
                  <a:cubicBezTo>
                    <a:pt x="3692" y="5860"/>
                    <a:pt x="3715" y="5920"/>
                    <a:pt x="3644" y="5878"/>
                  </a:cubicBezTo>
                  <a:cubicBezTo>
                    <a:pt x="3554" y="5794"/>
                    <a:pt x="3464" y="5776"/>
                    <a:pt x="3356" y="5716"/>
                  </a:cubicBezTo>
                  <a:cubicBezTo>
                    <a:pt x="3314" y="5692"/>
                    <a:pt x="3320" y="5698"/>
                    <a:pt x="3284" y="5728"/>
                  </a:cubicBezTo>
                  <a:cubicBezTo>
                    <a:pt x="3248" y="5764"/>
                    <a:pt x="3224" y="5752"/>
                    <a:pt x="3230" y="5806"/>
                  </a:cubicBezTo>
                  <a:cubicBezTo>
                    <a:pt x="3236" y="5830"/>
                    <a:pt x="3200" y="5926"/>
                    <a:pt x="3170" y="5908"/>
                  </a:cubicBezTo>
                  <a:cubicBezTo>
                    <a:pt x="3140" y="5896"/>
                    <a:pt x="3134" y="5866"/>
                    <a:pt x="3098" y="5878"/>
                  </a:cubicBezTo>
                  <a:cubicBezTo>
                    <a:pt x="3045" y="5896"/>
                    <a:pt x="3014" y="5902"/>
                    <a:pt x="2955" y="5896"/>
                  </a:cubicBezTo>
                  <a:cubicBezTo>
                    <a:pt x="2937" y="5896"/>
                    <a:pt x="2877" y="5962"/>
                    <a:pt x="2889" y="5973"/>
                  </a:cubicBezTo>
                  <a:cubicBezTo>
                    <a:pt x="2919" y="6003"/>
                    <a:pt x="2961" y="6010"/>
                    <a:pt x="2984" y="6033"/>
                  </a:cubicBezTo>
                  <a:cubicBezTo>
                    <a:pt x="3021" y="6075"/>
                    <a:pt x="2955" y="6057"/>
                    <a:pt x="2942" y="6099"/>
                  </a:cubicBezTo>
                  <a:cubicBezTo>
                    <a:pt x="2919" y="6189"/>
                    <a:pt x="2847" y="6111"/>
                    <a:pt x="2805" y="6129"/>
                  </a:cubicBezTo>
                  <a:cubicBezTo>
                    <a:pt x="2763" y="6141"/>
                    <a:pt x="2817" y="6177"/>
                    <a:pt x="2745" y="6165"/>
                  </a:cubicBezTo>
                  <a:cubicBezTo>
                    <a:pt x="2679" y="6165"/>
                    <a:pt x="2715" y="6111"/>
                    <a:pt x="2685" y="6087"/>
                  </a:cubicBezTo>
                  <a:cubicBezTo>
                    <a:pt x="2643" y="6057"/>
                    <a:pt x="2631" y="6159"/>
                    <a:pt x="2583" y="6129"/>
                  </a:cubicBezTo>
                  <a:cubicBezTo>
                    <a:pt x="2559" y="6117"/>
                    <a:pt x="2577" y="6087"/>
                    <a:pt x="2541" y="6081"/>
                  </a:cubicBezTo>
                  <a:cubicBezTo>
                    <a:pt x="2487" y="6069"/>
                    <a:pt x="2463" y="6093"/>
                    <a:pt x="2409" y="6105"/>
                  </a:cubicBezTo>
                  <a:cubicBezTo>
                    <a:pt x="2331" y="6135"/>
                    <a:pt x="2295" y="6159"/>
                    <a:pt x="2235" y="6219"/>
                  </a:cubicBezTo>
                  <a:cubicBezTo>
                    <a:pt x="2175" y="6273"/>
                    <a:pt x="2068" y="6303"/>
                    <a:pt x="1990" y="6321"/>
                  </a:cubicBezTo>
                  <a:cubicBezTo>
                    <a:pt x="1888" y="6345"/>
                    <a:pt x="1978" y="6153"/>
                    <a:pt x="1960" y="6123"/>
                  </a:cubicBezTo>
                  <a:cubicBezTo>
                    <a:pt x="1942" y="6123"/>
                    <a:pt x="1912" y="6165"/>
                    <a:pt x="1906" y="6177"/>
                  </a:cubicBezTo>
                  <a:cubicBezTo>
                    <a:pt x="1900" y="6201"/>
                    <a:pt x="1870" y="6189"/>
                    <a:pt x="1846" y="6195"/>
                  </a:cubicBezTo>
                  <a:cubicBezTo>
                    <a:pt x="1780" y="6231"/>
                    <a:pt x="1726" y="6219"/>
                    <a:pt x="1726" y="6309"/>
                  </a:cubicBezTo>
                  <a:cubicBezTo>
                    <a:pt x="1726" y="6375"/>
                    <a:pt x="1726" y="6399"/>
                    <a:pt x="1666" y="6429"/>
                  </a:cubicBezTo>
                  <a:cubicBezTo>
                    <a:pt x="1618" y="6453"/>
                    <a:pt x="1600" y="6435"/>
                    <a:pt x="1552" y="6429"/>
                  </a:cubicBezTo>
                  <a:lnTo>
                    <a:pt x="1552" y="6429"/>
                  </a:lnTo>
                  <a:cubicBezTo>
                    <a:pt x="1570" y="6339"/>
                    <a:pt x="1570" y="6339"/>
                    <a:pt x="1570" y="6339"/>
                  </a:cubicBezTo>
                  <a:cubicBezTo>
                    <a:pt x="1564" y="6303"/>
                    <a:pt x="1576" y="6267"/>
                    <a:pt x="1582" y="6231"/>
                  </a:cubicBezTo>
                  <a:cubicBezTo>
                    <a:pt x="1594" y="6171"/>
                    <a:pt x="1540" y="6225"/>
                    <a:pt x="1522" y="6207"/>
                  </a:cubicBezTo>
                  <a:cubicBezTo>
                    <a:pt x="1498" y="6189"/>
                    <a:pt x="1498" y="6165"/>
                    <a:pt x="1492" y="6141"/>
                  </a:cubicBezTo>
                  <a:cubicBezTo>
                    <a:pt x="1480" y="6093"/>
                    <a:pt x="1450" y="6117"/>
                    <a:pt x="1444" y="6105"/>
                  </a:cubicBezTo>
                  <a:cubicBezTo>
                    <a:pt x="1432" y="6081"/>
                    <a:pt x="1474" y="6010"/>
                    <a:pt x="1480" y="5986"/>
                  </a:cubicBezTo>
                  <a:cubicBezTo>
                    <a:pt x="1504" y="5950"/>
                    <a:pt x="1510" y="5872"/>
                    <a:pt x="1486" y="5836"/>
                  </a:cubicBezTo>
                  <a:cubicBezTo>
                    <a:pt x="1456" y="5800"/>
                    <a:pt x="1444" y="5794"/>
                    <a:pt x="1438" y="5746"/>
                  </a:cubicBezTo>
                  <a:cubicBezTo>
                    <a:pt x="1468" y="5704"/>
                    <a:pt x="1528" y="5758"/>
                    <a:pt x="1564" y="5716"/>
                  </a:cubicBezTo>
                  <a:cubicBezTo>
                    <a:pt x="1582" y="5698"/>
                    <a:pt x="1600" y="5632"/>
                    <a:pt x="1588" y="5614"/>
                  </a:cubicBezTo>
                  <a:cubicBezTo>
                    <a:pt x="1582" y="5590"/>
                    <a:pt x="1594" y="5560"/>
                    <a:pt x="1588" y="5536"/>
                  </a:cubicBezTo>
                  <a:cubicBezTo>
                    <a:pt x="1582" y="5494"/>
                    <a:pt x="1558" y="5482"/>
                    <a:pt x="1582" y="5428"/>
                  </a:cubicBezTo>
                  <a:cubicBezTo>
                    <a:pt x="1606" y="5374"/>
                    <a:pt x="1648" y="5368"/>
                    <a:pt x="1672" y="5314"/>
                  </a:cubicBezTo>
                  <a:cubicBezTo>
                    <a:pt x="1696" y="5254"/>
                    <a:pt x="1666" y="5159"/>
                    <a:pt x="1648" y="5099"/>
                  </a:cubicBezTo>
                  <a:cubicBezTo>
                    <a:pt x="1618" y="5015"/>
                    <a:pt x="1618" y="5015"/>
                    <a:pt x="1618" y="5015"/>
                  </a:cubicBezTo>
                  <a:lnTo>
                    <a:pt x="1618" y="5015"/>
                  </a:lnTo>
                  <a:cubicBezTo>
                    <a:pt x="1690" y="4985"/>
                    <a:pt x="1690" y="4985"/>
                    <a:pt x="1690" y="4985"/>
                  </a:cubicBezTo>
                  <a:cubicBezTo>
                    <a:pt x="1726" y="4955"/>
                    <a:pt x="1756" y="4925"/>
                    <a:pt x="1780" y="4895"/>
                  </a:cubicBezTo>
                  <a:cubicBezTo>
                    <a:pt x="1792" y="4883"/>
                    <a:pt x="1828" y="4811"/>
                    <a:pt x="1846" y="4823"/>
                  </a:cubicBezTo>
                  <a:cubicBezTo>
                    <a:pt x="1864" y="4835"/>
                    <a:pt x="1882" y="4865"/>
                    <a:pt x="1912" y="4859"/>
                  </a:cubicBezTo>
                  <a:cubicBezTo>
                    <a:pt x="1924" y="4853"/>
                    <a:pt x="1936" y="4793"/>
                    <a:pt x="1966" y="4781"/>
                  </a:cubicBezTo>
                  <a:cubicBezTo>
                    <a:pt x="1984" y="4769"/>
                    <a:pt x="1978" y="4751"/>
                    <a:pt x="1972" y="4733"/>
                  </a:cubicBezTo>
                  <a:cubicBezTo>
                    <a:pt x="1972" y="4691"/>
                    <a:pt x="1972" y="4667"/>
                    <a:pt x="1984" y="4625"/>
                  </a:cubicBezTo>
                  <a:cubicBezTo>
                    <a:pt x="1984" y="4589"/>
                    <a:pt x="1942" y="4589"/>
                    <a:pt x="1942" y="4553"/>
                  </a:cubicBezTo>
                  <a:cubicBezTo>
                    <a:pt x="1942" y="4541"/>
                    <a:pt x="1948" y="4517"/>
                    <a:pt x="1948" y="4499"/>
                  </a:cubicBezTo>
                  <a:cubicBezTo>
                    <a:pt x="1954" y="4481"/>
                    <a:pt x="2002" y="4487"/>
                    <a:pt x="2014" y="4487"/>
                  </a:cubicBezTo>
                  <a:cubicBezTo>
                    <a:pt x="2074" y="4463"/>
                    <a:pt x="1990" y="4397"/>
                    <a:pt x="1996" y="4386"/>
                  </a:cubicBezTo>
                  <a:cubicBezTo>
                    <a:pt x="1996" y="4362"/>
                    <a:pt x="2092" y="4397"/>
                    <a:pt x="2110" y="4397"/>
                  </a:cubicBezTo>
                  <a:cubicBezTo>
                    <a:pt x="2128" y="4397"/>
                    <a:pt x="2128" y="4445"/>
                    <a:pt x="2146" y="4463"/>
                  </a:cubicBezTo>
                  <a:cubicBezTo>
                    <a:pt x="2175" y="4481"/>
                    <a:pt x="2175" y="4410"/>
                    <a:pt x="2182" y="4404"/>
                  </a:cubicBezTo>
                  <a:cubicBezTo>
                    <a:pt x="2193" y="4386"/>
                    <a:pt x="2211" y="4380"/>
                    <a:pt x="2223" y="4362"/>
                  </a:cubicBezTo>
                  <a:cubicBezTo>
                    <a:pt x="2235" y="4356"/>
                    <a:pt x="2206" y="4332"/>
                    <a:pt x="2199" y="4320"/>
                  </a:cubicBezTo>
                  <a:cubicBezTo>
                    <a:pt x="2199" y="4278"/>
                    <a:pt x="2217" y="4212"/>
                    <a:pt x="2235" y="4176"/>
                  </a:cubicBezTo>
                  <a:cubicBezTo>
                    <a:pt x="2265" y="4116"/>
                    <a:pt x="2199" y="4152"/>
                    <a:pt x="2182" y="4116"/>
                  </a:cubicBezTo>
                  <a:cubicBezTo>
                    <a:pt x="2169" y="4092"/>
                    <a:pt x="2151" y="4104"/>
                    <a:pt x="2122" y="4098"/>
                  </a:cubicBezTo>
                  <a:cubicBezTo>
                    <a:pt x="2098" y="4092"/>
                    <a:pt x="2128" y="4032"/>
                    <a:pt x="2122" y="4014"/>
                  </a:cubicBezTo>
                  <a:cubicBezTo>
                    <a:pt x="2110" y="3990"/>
                    <a:pt x="2008" y="3984"/>
                    <a:pt x="1984" y="3984"/>
                  </a:cubicBezTo>
                  <a:cubicBezTo>
                    <a:pt x="1936" y="3984"/>
                    <a:pt x="1948" y="4002"/>
                    <a:pt x="1924" y="3960"/>
                  </a:cubicBezTo>
                  <a:cubicBezTo>
                    <a:pt x="1906" y="3942"/>
                    <a:pt x="1900" y="3906"/>
                    <a:pt x="1888" y="3882"/>
                  </a:cubicBezTo>
                  <a:cubicBezTo>
                    <a:pt x="1864" y="3840"/>
                    <a:pt x="1900" y="3828"/>
                    <a:pt x="1912" y="3798"/>
                  </a:cubicBezTo>
                  <a:cubicBezTo>
                    <a:pt x="1918" y="3726"/>
                    <a:pt x="1918" y="3708"/>
                    <a:pt x="1876" y="3654"/>
                  </a:cubicBezTo>
                  <a:cubicBezTo>
                    <a:pt x="1846" y="3613"/>
                    <a:pt x="1912" y="3583"/>
                    <a:pt x="1918" y="3547"/>
                  </a:cubicBezTo>
                  <a:cubicBezTo>
                    <a:pt x="1936" y="3451"/>
                    <a:pt x="1936" y="3451"/>
                    <a:pt x="1936" y="3451"/>
                  </a:cubicBezTo>
                  <a:cubicBezTo>
                    <a:pt x="1942" y="3403"/>
                    <a:pt x="1978" y="3379"/>
                    <a:pt x="1990" y="3337"/>
                  </a:cubicBezTo>
                  <a:cubicBezTo>
                    <a:pt x="1996" y="3320"/>
                    <a:pt x="1984" y="3308"/>
                    <a:pt x="2008" y="3290"/>
                  </a:cubicBezTo>
                  <a:cubicBezTo>
                    <a:pt x="2038" y="3266"/>
                    <a:pt x="2038" y="3260"/>
                    <a:pt x="2014" y="3224"/>
                  </a:cubicBezTo>
                  <a:cubicBezTo>
                    <a:pt x="1996" y="3182"/>
                    <a:pt x="1894" y="3170"/>
                    <a:pt x="1924" y="3134"/>
                  </a:cubicBezTo>
                  <a:cubicBezTo>
                    <a:pt x="1942" y="3110"/>
                    <a:pt x="1984" y="3080"/>
                    <a:pt x="2014" y="3086"/>
                  </a:cubicBezTo>
                  <a:cubicBezTo>
                    <a:pt x="2038" y="3086"/>
                    <a:pt x="2008" y="3128"/>
                    <a:pt x="2026" y="3140"/>
                  </a:cubicBezTo>
                  <a:cubicBezTo>
                    <a:pt x="2068" y="3158"/>
                    <a:pt x="2098" y="3140"/>
                    <a:pt x="2122" y="3110"/>
                  </a:cubicBezTo>
                  <a:cubicBezTo>
                    <a:pt x="2164" y="3050"/>
                    <a:pt x="2146" y="3014"/>
                    <a:pt x="2140" y="2954"/>
                  </a:cubicBezTo>
                  <a:cubicBezTo>
                    <a:pt x="2122" y="2853"/>
                    <a:pt x="2020" y="2906"/>
                    <a:pt x="1948" y="2877"/>
                  </a:cubicBezTo>
                  <a:cubicBezTo>
                    <a:pt x="1882" y="2847"/>
                    <a:pt x="1852" y="2882"/>
                    <a:pt x="1798" y="2871"/>
                  </a:cubicBezTo>
                  <a:cubicBezTo>
                    <a:pt x="1774" y="2871"/>
                    <a:pt x="1756" y="2847"/>
                    <a:pt x="1726" y="2847"/>
                  </a:cubicBezTo>
                  <a:cubicBezTo>
                    <a:pt x="1696" y="2840"/>
                    <a:pt x="1666" y="2853"/>
                    <a:pt x="1642" y="2829"/>
                  </a:cubicBezTo>
                  <a:cubicBezTo>
                    <a:pt x="1588" y="2781"/>
                    <a:pt x="1486" y="2864"/>
                    <a:pt x="1486" y="2793"/>
                  </a:cubicBezTo>
                  <a:cubicBezTo>
                    <a:pt x="1486" y="2775"/>
                    <a:pt x="1492" y="2745"/>
                    <a:pt x="1498" y="2727"/>
                  </a:cubicBezTo>
                  <a:cubicBezTo>
                    <a:pt x="1474" y="2697"/>
                    <a:pt x="1516" y="2643"/>
                    <a:pt x="1558" y="2667"/>
                  </a:cubicBezTo>
                  <a:cubicBezTo>
                    <a:pt x="1618" y="2691"/>
                    <a:pt x="1606" y="2595"/>
                    <a:pt x="1606" y="2577"/>
                  </a:cubicBezTo>
                  <a:cubicBezTo>
                    <a:pt x="1582" y="2559"/>
                    <a:pt x="1444" y="2643"/>
                    <a:pt x="1504" y="2541"/>
                  </a:cubicBezTo>
                  <a:cubicBezTo>
                    <a:pt x="1546" y="2469"/>
                    <a:pt x="1444" y="2445"/>
                    <a:pt x="1534" y="2379"/>
                  </a:cubicBezTo>
                  <a:cubicBezTo>
                    <a:pt x="1564" y="2355"/>
                    <a:pt x="1600" y="2313"/>
                    <a:pt x="1588" y="2271"/>
                  </a:cubicBezTo>
                  <a:cubicBezTo>
                    <a:pt x="1576" y="2247"/>
                    <a:pt x="1558" y="2152"/>
                    <a:pt x="1540" y="2133"/>
                  </a:cubicBezTo>
                  <a:cubicBezTo>
                    <a:pt x="1486" y="2133"/>
                    <a:pt x="1378" y="2229"/>
                    <a:pt x="1325" y="2253"/>
                  </a:cubicBezTo>
                  <a:cubicBezTo>
                    <a:pt x="1235" y="2295"/>
                    <a:pt x="1151" y="2313"/>
                    <a:pt x="1049" y="2325"/>
                  </a:cubicBezTo>
                  <a:cubicBezTo>
                    <a:pt x="995" y="2331"/>
                    <a:pt x="905" y="2331"/>
                    <a:pt x="857" y="2349"/>
                  </a:cubicBezTo>
                  <a:lnTo>
                    <a:pt x="857" y="2349"/>
                  </a:lnTo>
                  <a:cubicBezTo>
                    <a:pt x="767" y="2325"/>
                    <a:pt x="767" y="2325"/>
                    <a:pt x="767" y="2325"/>
                  </a:cubicBezTo>
                  <a:lnTo>
                    <a:pt x="767" y="2325"/>
                  </a:lnTo>
                  <a:cubicBezTo>
                    <a:pt x="707" y="2157"/>
                    <a:pt x="707" y="2157"/>
                    <a:pt x="707" y="2157"/>
                  </a:cubicBezTo>
                  <a:cubicBezTo>
                    <a:pt x="743" y="2115"/>
                    <a:pt x="743" y="2115"/>
                    <a:pt x="743" y="2115"/>
                  </a:cubicBezTo>
                  <a:cubicBezTo>
                    <a:pt x="749" y="2080"/>
                    <a:pt x="749" y="2080"/>
                    <a:pt x="749" y="2080"/>
                  </a:cubicBezTo>
                  <a:cubicBezTo>
                    <a:pt x="755" y="1978"/>
                    <a:pt x="767" y="1942"/>
                    <a:pt x="863" y="1912"/>
                  </a:cubicBezTo>
                  <a:cubicBezTo>
                    <a:pt x="929" y="1888"/>
                    <a:pt x="1001" y="1846"/>
                    <a:pt x="959" y="1768"/>
                  </a:cubicBezTo>
                  <a:cubicBezTo>
                    <a:pt x="929" y="1714"/>
                    <a:pt x="935" y="1714"/>
                    <a:pt x="959" y="1660"/>
                  </a:cubicBezTo>
                  <a:cubicBezTo>
                    <a:pt x="983" y="1594"/>
                    <a:pt x="899" y="1564"/>
                    <a:pt x="857" y="1552"/>
                  </a:cubicBezTo>
                  <a:cubicBezTo>
                    <a:pt x="815" y="1540"/>
                    <a:pt x="821" y="1504"/>
                    <a:pt x="767" y="1510"/>
                  </a:cubicBezTo>
                  <a:cubicBezTo>
                    <a:pt x="743" y="1516"/>
                    <a:pt x="737" y="1540"/>
                    <a:pt x="713" y="1534"/>
                  </a:cubicBezTo>
                  <a:cubicBezTo>
                    <a:pt x="713" y="1492"/>
                    <a:pt x="695" y="1468"/>
                    <a:pt x="731" y="1438"/>
                  </a:cubicBezTo>
                  <a:cubicBezTo>
                    <a:pt x="773" y="1402"/>
                    <a:pt x="767" y="1366"/>
                    <a:pt x="707" y="1402"/>
                  </a:cubicBezTo>
                  <a:cubicBezTo>
                    <a:pt x="677" y="1414"/>
                    <a:pt x="647" y="1402"/>
                    <a:pt x="624" y="1420"/>
                  </a:cubicBezTo>
                  <a:cubicBezTo>
                    <a:pt x="552" y="1456"/>
                    <a:pt x="510" y="1456"/>
                    <a:pt x="426" y="1468"/>
                  </a:cubicBezTo>
                  <a:cubicBezTo>
                    <a:pt x="324" y="1486"/>
                    <a:pt x="246" y="1540"/>
                    <a:pt x="156" y="1582"/>
                  </a:cubicBezTo>
                  <a:cubicBezTo>
                    <a:pt x="126" y="1594"/>
                    <a:pt x="54" y="1654"/>
                    <a:pt x="24" y="1654"/>
                  </a:cubicBezTo>
                  <a:lnTo>
                    <a:pt x="24" y="1654"/>
                  </a:lnTo>
                  <a:cubicBezTo>
                    <a:pt x="24" y="1612"/>
                    <a:pt x="24" y="1564"/>
                    <a:pt x="54" y="1528"/>
                  </a:cubicBezTo>
                  <a:cubicBezTo>
                    <a:pt x="78" y="1498"/>
                    <a:pt x="120" y="1414"/>
                    <a:pt x="120" y="1372"/>
                  </a:cubicBezTo>
                  <a:cubicBezTo>
                    <a:pt x="0" y="1151"/>
                    <a:pt x="0" y="1151"/>
                    <a:pt x="0" y="1151"/>
                  </a:cubicBezTo>
                  <a:close/>
                  <a:moveTo>
                    <a:pt x="3003" y="0"/>
                  </a:moveTo>
                  <a:lnTo>
                    <a:pt x="3003" y="0"/>
                  </a:lnTo>
                  <a:lnTo>
                    <a:pt x="3003" y="0"/>
                  </a:lnTo>
                  <a:cubicBezTo>
                    <a:pt x="2990" y="12"/>
                    <a:pt x="2984" y="30"/>
                    <a:pt x="2966" y="48"/>
                  </a:cubicBezTo>
                  <a:cubicBezTo>
                    <a:pt x="2955" y="54"/>
                    <a:pt x="2937" y="60"/>
                    <a:pt x="2925" y="66"/>
                  </a:cubicBezTo>
                  <a:cubicBezTo>
                    <a:pt x="2901" y="78"/>
                    <a:pt x="2877" y="114"/>
                    <a:pt x="2883" y="138"/>
                  </a:cubicBezTo>
                  <a:cubicBezTo>
                    <a:pt x="2889" y="150"/>
                    <a:pt x="2919" y="150"/>
                    <a:pt x="2931" y="150"/>
                  </a:cubicBezTo>
                  <a:cubicBezTo>
                    <a:pt x="2955" y="150"/>
                    <a:pt x="2984" y="150"/>
                    <a:pt x="3003" y="156"/>
                  </a:cubicBezTo>
                  <a:lnTo>
                    <a:pt x="3003" y="156"/>
                  </a:lnTo>
                  <a:cubicBezTo>
                    <a:pt x="3026" y="150"/>
                    <a:pt x="3026" y="150"/>
                    <a:pt x="3026" y="150"/>
                  </a:cubicBezTo>
                  <a:cubicBezTo>
                    <a:pt x="3074" y="144"/>
                    <a:pt x="3068" y="102"/>
                    <a:pt x="3050" y="66"/>
                  </a:cubicBezTo>
                  <a:cubicBezTo>
                    <a:pt x="3045" y="60"/>
                    <a:pt x="3038" y="48"/>
                    <a:pt x="3038" y="36"/>
                  </a:cubicBezTo>
                  <a:cubicBezTo>
                    <a:pt x="3026" y="18"/>
                    <a:pt x="3021" y="12"/>
                    <a:pt x="3003" y="0"/>
                  </a:cubicBezTo>
                  <a:close/>
                </a:path>
              </a:pathLst>
            </a:custGeom>
            <a:grpFill/>
            <a:ln w="3175" cap="flat" cmpd="sng">
              <a:solidFill>
                <a:schemeClr val="bg1"/>
              </a:solidFill>
              <a:bevel/>
              <a:headEnd/>
              <a:tailEnd/>
            </a:ln>
            <a:effectLst/>
          </p:spPr>
          <p:txBody>
            <a:bodyPr wrap="none" anchor="ctr"/>
            <a:lstStyle/>
            <a:p>
              <a:endParaRPr lang="en-US"/>
            </a:p>
          </p:txBody>
        </p:sp>
        <p:sp>
          <p:nvSpPr>
            <p:cNvPr id="34" name="Freeform 138"/>
            <p:cNvSpPr>
              <a:spLocks noChangeArrowheads="1"/>
            </p:cNvSpPr>
            <p:nvPr/>
          </p:nvSpPr>
          <p:spPr bwMode="auto">
            <a:xfrm>
              <a:off x="2362333" y="6272737"/>
              <a:ext cx="1531023" cy="1079547"/>
            </a:xfrm>
            <a:custGeom>
              <a:avLst/>
              <a:gdLst>
                <a:gd name="T0" fmla="*/ 1869 w 2871"/>
                <a:gd name="T1" fmla="*/ 0 h 2026"/>
                <a:gd name="T2" fmla="*/ 1923 w 2871"/>
                <a:gd name="T3" fmla="*/ 377 h 2026"/>
                <a:gd name="T4" fmla="*/ 1893 w 2871"/>
                <a:gd name="T5" fmla="*/ 503 h 2026"/>
                <a:gd name="T6" fmla="*/ 2295 w 2871"/>
                <a:gd name="T7" fmla="*/ 317 h 2026"/>
                <a:gd name="T8" fmla="*/ 2576 w 2871"/>
                <a:gd name="T9" fmla="*/ 251 h 2026"/>
                <a:gd name="T10" fmla="*/ 2582 w 2871"/>
                <a:gd name="T11" fmla="*/ 383 h 2026"/>
                <a:gd name="T12" fmla="*/ 2726 w 2871"/>
                <a:gd name="T13" fmla="*/ 401 h 2026"/>
                <a:gd name="T14" fmla="*/ 2828 w 2871"/>
                <a:gd name="T15" fmla="*/ 617 h 2026"/>
                <a:gd name="T16" fmla="*/ 2618 w 2871"/>
                <a:gd name="T17" fmla="*/ 929 h 2026"/>
                <a:gd name="T18" fmla="*/ 2576 w 2871"/>
                <a:gd name="T19" fmla="*/ 1006 h 2026"/>
                <a:gd name="T20" fmla="*/ 2636 w 2871"/>
                <a:gd name="T21" fmla="*/ 1174 h 2026"/>
                <a:gd name="T22" fmla="*/ 2163 w 2871"/>
                <a:gd name="T23" fmla="*/ 1342 h 2026"/>
                <a:gd name="T24" fmla="*/ 1893 w 2871"/>
                <a:gd name="T25" fmla="*/ 1612 h 2026"/>
                <a:gd name="T26" fmla="*/ 1516 w 2871"/>
                <a:gd name="T27" fmla="*/ 1977 h 2026"/>
                <a:gd name="T28" fmla="*/ 1366 w 2871"/>
                <a:gd name="T29" fmla="*/ 1833 h 2026"/>
                <a:gd name="T30" fmla="*/ 1270 w 2871"/>
                <a:gd name="T31" fmla="*/ 1654 h 2026"/>
                <a:gd name="T32" fmla="*/ 1096 w 2871"/>
                <a:gd name="T33" fmla="*/ 1528 h 2026"/>
                <a:gd name="T34" fmla="*/ 802 w 2871"/>
                <a:gd name="T35" fmla="*/ 1761 h 2026"/>
                <a:gd name="T36" fmla="*/ 497 w 2871"/>
                <a:gd name="T37" fmla="*/ 1875 h 2026"/>
                <a:gd name="T38" fmla="*/ 323 w 2871"/>
                <a:gd name="T39" fmla="*/ 1983 h 2026"/>
                <a:gd name="T40" fmla="*/ 119 w 2871"/>
                <a:gd name="T41" fmla="*/ 1983 h 2026"/>
                <a:gd name="T42" fmla="*/ 137 w 2871"/>
                <a:gd name="T43" fmla="*/ 1893 h 2026"/>
                <a:gd name="T44" fmla="*/ 77 w 2871"/>
                <a:gd name="T45" fmla="*/ 1576 h 2026"/>
                <a:gd name="T46" fmla="*/ 227 w 2871"/>
                <a:gd name="T47" fmla="*/ 1282 h 2026"/>
                <a:gd name="T48" fmla="*/ 383 w 2871"/>
                <a:gd name="T49" fmla="*/ 1234 h 2026"/>
                <a:gd name="T50" fmla="*/ 749 w 2871"/>
                <a:gd name="T51" fmla="*/ 1090 h 2026"/>
                <a:gd name="T52" fmla="*/ 952 w 2871"/>
                <a:gd name="T53" fmla="*/ 977 h 2026"/>
                <a:gd name="T54" fmla="*/ 1090 w 2871"/>
                <a:gd name="T55" fmla="*/ 821 h 2026"/>
                <a:gd name="T56" fmla="*/ 1258 w 2871"/>
                <a:gd name="T57" fmla="*/ 713 h 2026"/>
                <a:gd name="T58" fmla="*/ 1204 w 2871"/>
                <a:gd name="T59" fmla="*/ 557 h 2026"/>
                <a:gd name="T60" fmla="*/ 1228 w 2871"/>
                <a:gd name="T61" fmla="*/ 491 h 2026"/>
                <a:gd name="T62" fmla="*/ 1378 w 2871"/>
                <a:gd name="T63" fmla="*/ 341 h 2026"/>
                <a:gd name="T64" fmla="*/ 1581 w 2871"/>
                <a:gd name="T65" fmla="*/ 239 h 2026"/>
                <a:gd name="T66" fmla="*/ 1767 w 2871"/>
                <a:gd name="T67" fmla="*/ 96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71" h="2026">
                  <a:moveTo>
                    <a:pt x="1869" y="0"/>
                  </a:moveTo>
                  <a:lnTo>
                    <a:pt x="1869" y="0"/>
                  </a:lnTo>
                  <a:cubicBezTo>
                    <a:pt x="1989" y="221"/>
                    <a:pt x="1989" y="221"/>
                    <a:pt x="1989" y="221"/>
                  </a:cubicBezTo>
                  <a:cubicBezTo>
                    <a:pt x="1989" y="263"/>
                    <a:pt x="1947" y="347"/>
                    <a:pt x="1923" y="377"/>
                  </a:cubicBezTo>
                  <a:cubicBezTo>
                    <a:pt x="1893" y="413"/>
                    <a:pt x="1893" y="461"/>
                    <a:pt x="1893" y="503"/>
                  </a:cubicBezTo>
                  <a:lnTo>
                    <a:pt x="1893" y="503"/>
                  </a:lnTo>
                  <a:cubicBezTo>
                    <a:pt x="1923" y="503"/>
                    <a:pt x="1995" y="443"/>
                    <a:pt x="2025" y="431"/>
                  </a:cubicBezTo>
                  <a:cubicBezTo>
                    <a:pt x="2115" y="389"/>
                    <a:pt x="2193" y="335"/>
                    <a:pt x="2295" y="317"/>
                  </a:cubicBezTo>
                  <a:cubicBezTo>
                    <a:pt x="2379" y="305"/>
                    <a:pt x="2421" y="305"/>
                    <a:pt x="2493" y="269"/>
                  </a:cubicBezTo>
                  <a:cubicBezTo>
                    <a:pt x="2516" y="251"/>
                    <a:pt x="2546" y="263"/>
                    <a:pt x="2576" y="251"/>
                  </a:cubicBezTo>
                  <a:cubicBezTo>
                    <a:pt x="2636" y="215"/>
                    <a:pt x="2642" y="251"/>
                    <a:pt x="2600" y="287"/>
                  </a:cubicBezTo>
                  <a:cubicBezTo>
                    <a:pt x="2564" y="317"/>
                    <a:pt x="2582" y="341"/>
                    <a:pt x="2582" y="383"/>
                  </a:cubicBezTo>
                  <a:cubicBezTo>
                    <a:pt x="2606" y="389"/>
                    <a:pt x="2612" y="365"/>
                    <a:pt x="2636" y="359"/>
                  </a:cubicBezTo>
                  <a:cubicBezTo>
                    <a:pt x="2690" y="353"/>
                    <a:pt x="2684" y="389"/>
                    <a:pt x="2726" y="401"/>
                  </a:cubicBezTo>
                  <a:cubicBezTo>
                    <a:pt x="2768" y="413"/>
                    <a:pt x="2852" y="443"/>
                    <a:pt x="2828" y="509"/>
                  </a:cubicBezTo>
                  <a:cubicBezTo>
                    <a:pt x="2804" y="563"/>
                    <a:pt x="2798" y="563"/>
                    <a:pt x="2828" y="617"/>
                  </a:cubicBezTo>
                  <a:cubicBezTo>
                    <a:pt x="2870" y="695"/>
                    <a:pt x="2798" y="737"/>
                    <a:pt x="2732" y="761"/>
                  </a:cubicBezTo>
                  <a:cubicBezTo>
                    <a:pt x="2636" y="791"/>
                    <a:pt x="2624" y="827"/>
                    <a:pt x="2618" y="929"/>
                  </a:cubicBezTo>
                  <a:cubicBezTo>
                    <a:pt x="2612" y="964"/>
                    <a:pt x="2612" y="964"/>
                    <a:pt x="2612" y="964"/>
                  </a:cubicBezTo>
                  <a:cubicBezTo>
                    <a:pt x="2576" y="1006"/>
                    <a:pt x="2576" y="1006"/>
                    <a:pt x="2576" y="1006"/>
                  </a:cubicBezTo>
                  <a:cubicBezTo>
                    <a:pt x="2636" y="1174"/>
                    <a:pt x="2636" y="1174"/>
                    <a:pt x="2636" y="1174"/>
                  </a:cubicBezTo>
                  <a:lnTo>
                    <a:pt x="2636" y="1174"/>
                  </a:lnTo>
                  <a:cubicBezTo>
                    <a:pt x="2486" y="1126"/>
                    <a:pt x="2486" y="1126"/>
                    <a:pt x="2486" y="1126"/>
                  </a:cubicBezTo>
                  <a:cubicBezTo>
                    <a:pt x="2163" y="1342"/>
                    <a:pt x="2163" y="1342"/>
                    <a:pt x="2163" y="1342"/>
                  </a:cubicBezTo>
                  <a:cubicBezTo>
                    <a:pt x="2025" y="1516"/>
                    <a:pt x="2025" y="1516"/>
                    <a:pt x="2025" y="1516"/>
                  </a:cubicBezTo>
                  <a:cubicBezTo>
                    <a:pt x="1893" y="1612"/>
                    <a:pt x="1893" y="1612"/>
                    <a:pt x="1893" y="1612"/>
                  </a:cubicBezTo>
                  <a:lnTo>
                    <a:pt x="1893" y="1612"/>
                  </a:lnTo>
                  <a:cubicBezTo>
                    <a:pt x="1516" y="1977"/>
                    <a:pt x="1516" y="1977"/>
                    <a:pt x="1516" y="1977"/>
                  </a:cubicBezTo>
                  <a:lnTo>
                    <a:pt x="1516" y="1977"/>
                  </a:lnTo>
                  <a:cubicBezTo>
                    <a:pt x="1366" y="1833"/>
                    <a:pt x="1366" y="1833"/>
                    <a:pt x="1366" y="1833"/>
                  </a:cubicBezTo>
                  <a:cubicBezTo>
                    <a:pt x="1324" y="1809"/>
                    <a:pt x="1336" y="1779"/>
                    <a:pt x="1336" y="1737"/>
                  </a:cubicBezTo>
                  <a:cubicBezTo>
                    <a:pt x="1336" y="1689"/>
                    <a:pt x="1306" y="1678"/>
                    <a:pt x="1270" y="1654"/>
                  </a:cubicBezTo>
                  <a:cubicBezTo>
                    <a:pt x="1192" y="1600"/>
                    <a:pt x="1306" y="1468"/>
                    <a:pt x="1270" y="1456"/>
                  </a:cubicBezTo>
                  <a:cubicBezTo>
                    <a:pt x="1240" y="1438"/>
                    <a:pt x="1126" y="1510"/>
                    <a:pt x="1096" y="1528"/>
                  </a:cubicBezTo>
                  <a:cubicBezTo>
                    <a:pt x="1018" y="1570"/>
                    <a:pt x="964" y="1606"/>
                    <a:pt x="910" y="1684"/>
                  </a:cubicBezTo>
                  <a:cubicBezTo>
                    <a:pt x="880" y="1731"/>
                    <a:pt x="856" y="1749"/>
                    <a:pt x="802" y="1761"/>
                  </a:cubicBezTo>
                  <a:cubicBezTo>
                    <a:pt x="749" y="1791"/>
                    <a:pt x="689" y="1761"/>
                    <a:pt x="641" y="1797"/>
                  </a:cubicBezTo>
                  <a:cubicBezTo>
                    <a:pt x="599" y="1827"/>
                    <a:pt x="539" y="1845"/>
                    <a:pt x="497" y="1875"/>
                  </a:cubicBezTo>
                  <a:cubicBezTo>
                    <a:pt x="467" y="1893"/>
                    <a:pt x="449" y="1923"/>
                    <a:pt x="425" y="1947"/>
                  </a:cubicBezTo>
                  <a:cubicBezTo>
                    <a:pt x="395" y="1971"/>
                    <a:pt x="359" y="1965"/>
                    <a:pt x="323" y="1983"/>
                  </a:cubicBezTo>
                  <a:cubicBezTo>
                    <a:pt x="281" y="2007"/>
                    <a:pt x="227" y="2025"/>
                    <a:pt x="179" y="2013"/>
                  </a:cubicBezTo>
                  <a:cubicBezTo>
                    <a:pt x="119" y="1983"/>
                    <a:pt x="119" y="1983"/>
                    <a:pt x="119" y="1983"/>
                  </a:cubicBezTo>
                  <a:lnTo>
                    <a:pt x="119" y="1983"/>
                  </a:lnTo>
                  <a:cubicBezTo>
                    <a:pt x="125" y="1953"/>
                    <a:pt x="131" y="1923"/>
                    <a:pt x="137" y="1893"/>
                  </a:cubicBezTo>
                  <a:cubicBezTo>
                    <a:pt x="143" y="1851"/>
                    <a:pt x="131" y="1749"/>
                    <a:pt x="155" y="1720"/>
                  </a:cubicBezTo>
                  <a:cubicBezTo>
                    <a:pt x="77" y="1576"/>
                    <a:pt x="77" y="1576"/>
                    <a:pt x="77" y="1576"/>
                  </a:cubicBezTo>
                  <a:cubicBezTo>
                    <a:pt x="59" y="1546"/>
                    <a:pt x="0" y="1522"/>
                    <a:pt x="41" y="1492"/>
                  </a:cubicBezTo>
                  <a:cubicBezTo>
                    <a:pt x="119" y="1438"/>
                    <a:pt x="155" y="1336"/>
                    <a:pt x="227" y="1282"/>
                  </a:cubicBezTo>
                  <a:cubicBezTo>
                    <a:pt x="293" y="1234"/>
                    <a:pt x="257" y="1198"/>
                    <a:pt x="323" y="1246"/>
                  </a:cubicBezTo>
                  <a:cubicBezTo>
                    <a:pt x="341" y="1264"/>
                    <a:pt x="365" y="1240"/>
                    <a:pt x="383" y="1234"/>
                  </a:cubicBezTo>
                  <a:cubicBezTo>
                    <a:pt x="467" y="1192"/>
                    <a:pt x="575" y="1192"/>
                    <a:pt x="659" y="1138"/>
                  </a:cubicBezTo>
                  <a:cubicBezTo>
                    <a:pt x="707" y="1108"/>
                    <a:pt x="695" y="1090"/>
                    <a:pt x="749" y="1090"/>
                  </a:cubicBezTo>
                  <a:cubicBezTo>
                    <a:pt x="797" y="1090"/>
                    <a:pt x="856" y="1090"/>
                    <a:pt x="886" y="1054"/>
                  </a:cubicBezTo>
                  <a:cubicBezTo>
                    <a:pt x="910" y="1030"/>
                    <a:pt x="940" y="1006"/>
                    <a:pt x="952" y="977"/>
                  </a:cubicBezTo>
                  <a:cubicBezTo>
                    <a:pt x="958" y="953"/>
                    <a:pt x="958" y="929"/>
                    <a:pt x="970" y="905"/>
                  </a:cubicBezTo>
                  <a:cubicBezTo>
                    <a:pt x="994" y="869"/>
                    <a:pt x="1042" y="833"/>
                    <a:pt x="1090" y="821"/>
                  </a:cubicBezTo>
                  <a:cubicBezTo>
                    <a:pt x="1126" y="809"/>
                    <a:pt x="1144" y="809"/>
                    <a:pt x="1168" y="785"/>
                  </a:cubicBezTo>
                  <a:cubicBezTo>
                    <a:pt x="1186" y="767"/>
                    <a:pt x="1258" y="725"/>
                    <a:pt x="1258" y="713"/>
                  </a:cubicBezTo>
                  <a:cubicBezTo>
                    <a:pt x="1228" y="701"/>
                    <a:pt x="1156" y="635"/>
                    <a:pt x="1144" y="611"/>
                  </a:cubicBezTo>
                  <a:cubicBezTo>
                    <a:pt x="1162" y="593"/>
                    <a:pt x="1210" y="581"/>
                    <a:pt x="1204" y="557"/>
                  </a:cubicBezTo>
                  <a:cubicBezTo>
                    <a:pt x="1198" y="533"/>
                    <a:pt x="1192" y="515"/>
                    <a:pt x="1216" y="497"/>
                  </a:cubicBezTo>
                  <a:lnTo>
                    <a:pt x="1228" y="491"/>
                  </a:lnTo>
                  <a:cubicBezTo>
                    <a:pt x="1258" y="455"/>
                    <a:pt x="1354" y="521"/>
                    <a:pt x="1360" y="473"/>
                  </a:cubicBezTo>
                  <a:cubicBezTo>
                    <a:pt x="1360" y="419"/>
                    <a:pt x="1324" y="371"/>
                    <a:pt x="1378" y="341"/>
                  </a:cubicBezTo>
                  <a:cubicBezTo>
                    <a:pt x="1408" y="329"/>
                    <a:pt x="1432" y="299"/>
                    <a:pt x="1468" y="287"/>
                  </a:cubicBezTo>
                  <a:cubicBezTo>
                    <a:pt x="1498" y="281"/>
                    <a:pt x="1552" y="257"/>
                    <a:pt x="1581" y="239"/>
                  </a:cubicBezTo>
                  <a:cubicBezTo>
                    <a:pt x="1612" y="227"/>
                    <a:pt x="1623" y="197"/>
                    <a:pt x="1647" y="186"/>
                  </a:cubicBezTo>
                  <a:cubicBezTo>
                    <a:pt x="1659" y="186"/>
                    <a:pt x="1749" y="108"/>
                    <a:pt x="1767" y="96"/>
                  </a:cubicBezTo>
                  <a:cubicBezTo>
                    <a:pt x="1785" y="78"/>
                    <a:pt x="1893" y="30"/>
                    <a:pt x="1869"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5" name="Freeform 139"/>
            <p:cNvSpPr>
              <a:spLocks noChangeArrowheads="1"/>
            </p:cNvSpPr>
            <p:nvPr/>
          </p:nvSpPr>
          <p:spPr bwMode="auto">
            <a:xfrm>
              <a:off x="3079632" y="6797222"/>
              <a:ext cx="1486339" cy="1938011"/>
            </a:xfrm>
            <a:custGeom>
              <a:avLst/>
              <a:gdLst>
                <a:gd name="T0" fmla="*/ 150 w 2787"/>
                <a:gd name="T1" fmla="*/ 1635 h 3632"/>
                <a:gd name="T2" fmla="*/ 156 w 2787"/>
                <a:gd name="T3" fmla="*/ 1767 h 3632"/>
                <a:gd name="T4" fmla="*/ 48 w 2787"/>
                <a:gd name="T5" fmla="*/ 1743 h 3632"/>
                <a:gd name="T6" fmla="*/ 449 w 2787"/>
                <a:gd name="T7" fmla="*/ 1545 h 3632"/>
                <a:gd name="T8" fmla="*/ 419 w 2787"/>
                <a:gd name="T9" fmla="*/ 1749 h 3632"/>
                <a:gd name="T10" fmla="*/ 246 w 2787"/>
                <a:gd name="T11" fmla="*/ 1731 h 3632"/>
                <a:gd name="T12" fmla="*/ 1684 w 2787"/>
                <a:gd name="T13" fmla="*/ 552 h 3632"/>
                <a:gd name="T14" fmla="*/ 1672 w 2787"/>
                <a:gd name="T15" fmla="*/ 678 h 3632"/>
                <a:gd name="T16" fmla="*/ 168 w 2787"/>
                <a:gd name="T17" fmla="*/ 995 h 3632"/>
                <a:gd name="T18" fmla="*/ 162 w 2787"/>
                <a:gd name="T19" fmla="*/ 1372 h 3632"/>
                <a:gd name="T20" fmla="*/ 311 w 2787"/>
                <a:gd name="T21" fmla="*/ 1462 h 3632"/>
                <a:gd name="T22" fmla="*/ 713 w 2787"/>
                <a:gd name="T23" fmla="*/ 1432 h 3632"/>
                <a:gd name="T24" fmla="*/ 779 w 2787"/>
                <a:gd name="T25" fmla="*/ 1019 h 3632"/>
                <a:gd name="T26" fmla="*/ 725 w 2787"/>
                <a:gd name="T27" fmla="*/ 821 h 3632"/>
                <a:gd name="T28" fmla="*/ 545 w 2787"/>
                <a:gd name="T29" fmla="*/ 630 h 3632"/>
                <a:gd name="T30" fmla="*/ 677 w 2787"/>
                <a:gd name="T31" fmla="*/ 534 h 3632"/>
                <a:gd name="T32" fmla="*/ 893 w 2787"/>
                <a:gd name="T33" fmla="*/ 821 h 3632"/>
                <a:gd name="T34" fmla="*/ 1019 w 2787"/>
                <a:gd name="T35" fmla="*/ 965 h 3632"/>
                <a:gd name="T36" fmla="*/ 1066 w 2787"/>
                <a:gd name="T37" fmla="*/ 1175 h 3632"/>
                <a:gd name="T38" fmla="*/ 941 w 2787"/>
                <a:gd name="T39" fmla="*/ 1390 h 3632"/>
                <a:gd name="T40" fmla="*/ 773 w 2787"/>
                <a:gd name="T41" fmla="*/ 1629 h 3632"/>
                <a:gd name="T42" fmla="*/ 677 w 2787"/>
                <a:gd name="T43" fmla="*/ 1905 h 3632"/>
                <a:gd name="T44" fmla="*/ 557 w 2787"/>
                <a:gd name="T45" fmla="*/ 2127 h 3632"/>
                <a:gd name="T46" fmla="*/ 371 w 2787"/>
                <a:gd name="T47" fmla="*/ 2205 h 3632"/>
                <a:gd name="T48" fmla="*/ 258 w 2787"/>
                <a:gd name="T49" fmla="*/ 2414 h 3632"/>
                <a:gd name="T50" fmla="*/ 311 w 2787"/>
                <a:gd name="T51" fmla="*/ 2684 h 3632"/>
                <a:gd name="T52" fmla="*/ 605 w 2787"/>
                <a:gd name="T53" fmla="*/ 2792 h 3632"/>
                <a:gd name="T54" fmla="*/ 491 w 2787"/>
                <a:gd name="T55" fmla="*/ 2960 h 3632"/>
                <a:gd name="T56" fmla="*/ 395 w 2787"/>
                <a:gd name="T57" fmla="*/ 3181 h 3632"/>
                <a:gd name="T58" fmla="*/ 677 w 2787"/>
                <a:gd name="T59" fmla="*/ 3175 h 3632"/>
                <a:gd name="T60" fmla="*/ 1049 w 2787"/>
                <a:gd name="T61" fmla="*/ 3367 h 3632"/>
                <a:gd name="T62" fmla="*/ 1204 w 2787"/>
                <a:gd name="T63" fmla="*/ 3505 h 3632"/>
                <a:gd name="T64" fmla="*/ 1564 w 2787"/>
                <a:gd name="T65" fmla="*/ 3289 h 3632"/>
                <a:gd name="T66" fmla="*/ 2055 w 2787"/>
                <a:gd name="T67" fmla="*/ 2978 h 3632"/>
                <a:gd name="T68" fmla="*/ 2301 w 2787"/>
                <a:gd name="T69" fmla="*/ 2762 h 3632"/>
                <a:gd name="T70" fmla="*/ 2493 w 2787"/>
                <a:gd name="T71" fmla="*/ 2600 h 3632"/>
                <a:gd name="T72" fmla="*/ 2535 w 2787"/>
                <a:gd name="T73" fmla="*/ 2354 h 3632"/>
                <a:gd name="T74" fmla="*/ 2703 w 2787"/>
                <a:gd name="T75" fmla="*/ 2271 h 3632"/>
                <a:gd name="T76" fmla="*/ 2703 w 2787"/>
                <a:gd name="T77" fmla="*/ 1983 h 3632"/>
                <a:gd name="T78" fmla="*/ 2445 w 2787"/>
                <a:gd name="T79" fmla="*/ 1827 h 3632"/>
                <a:gd name="T80" fmla="*/ 2439 w 2787"/>
                <a:gd name="T81" fmla="*/ 1414 h 3632"/>
                <a:gd name="T82" fmla="*/ 2535 w 2787"/>
                <a:gd name="T83" fmla="*/ 1091 h 3632"/>
                <a:gd name="T84" fmla="*/ 2643 w 2787"/>
                <a:gd name="T85" fmla="*/ 977 h 3632"/>
                <a:gd name="T86" fmla="*/ 2247 w 2787"/>
                <a:gd name="T87" fmla="*/ 714 h 3632"/>
                <a:gd name="T88" fmla="*/ 2079 w 2787"/>
                <a:gd name="T89" fmla="*/ 534 h 3632"/>
                <a:gd name="T90" fmla="*/ 2109 w 2787"/>
                <a:gd name="T91" fmla="*/ 138 h 3632"/>
                <a:gd name="T92" fmla="*/ 1378 w 2787"/>
                <a:gd name="T93" fmla="*/ 216 h 3632"/>
                <a:gd name="T94" fmla="*/ 1390 w 2787"/>
                <a:gd name="T95" fmla="*/ 384 h 3632"/>
                <a:gd name="T96" fmla="*/ 1528 w 2787"/>
                <a:gd name="T97" fmla="*/ 678 h 3632"/>
                <a:gd name="T98" fmla="*/ 1498 w 2787"/>
                <a:gd name="T99" fmla="*/ 762 h 3632"/>
                <a:gd name="T100" fmla="*/ 1414 w 2787"/>
                <a:gd name="T101" fmla="*/ 815 h 3632"/>
                <a:gd name="T102" fmla="*/ 1246 w 2787"/>
                <a:gd name="T103" fmla="*/ 983 h 3632"/>
                <a:gd name="T104" fmla="*/ 1121 w 2787"/>
                <a:gd name="T105" fmla="*/ 815 h 3632"/>
                <a:gd name="T106" fmla="*/ 1042 w 2787"/>
                <a:gd name="T107" fmla="*/ 552 h 3632"/>
                <a:gd name="T108" fmla="*/ 677 w 2787"/>
                <a:gd name="T109" fmla="*/ 534 h 3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87" h="3632">
                  <a:moveTo>
                    <a:pt x="48" y="1743"/>
                  </a:moveTo>
                  <a:lnTo>
                    <a:pt x="48" y="1743"/>
                  </a:lnTo>
                  <a:cubicBezTo>
                    <a:pt x="72" y="1725"/>
                    <a:pt x="78" y="1701"/>
                    <a:pt x="90" y="1677"/>
                  </a:cubicBezTo>
                  <a:cubicBezTo>
                    <a:pt x="102" y="1659"/>
                    <a:pt x="132" y="1647"/>
                    <a:pt x="150" y="1635"/>
                  </a:cubicBezTo>
                  <a:cubicBezTo>
                    <a:pt x="162" y="1623"/>
                    <a:pt x="186" y="1629"/>
                    <a:pt x="186" y="1641"/>
                  </a:cubicBezTo>
                  <a:cubicBezTo>
                    <a:pt x="192" y="1653"/>
                    <a:pt x="192" y="1659"/>
                    <a:pt x="192" y="1671"/>
                  </a:cubicBezTo>
                  <a:cubicBezTo>
                    <a:pt x="192" y="1683"/>
                    <a:pt x="198" y="1695"/>
                    <a:pt x="192" y="1707"/>
                  </a:cubicBezTo>
                  <a:cubicBezTo>
                    <a:pt x="186" y="1731"/>
                    <a:pt x="168" y="1749"/>
                    <a:pt x="156" y="1767"/>
                  </a:cubicBezTo>
                  <a:cubicBezTo>
                    <a:pt x="144" y="1803"/>
                    <a:pt x="132" y="1833"/>
                    <a:pt x="90" y="1845"/>
                  </a:cubicBezTo>
                  <a:cubicBezTo>
                    <a:pt x="78" y="1845"/>
                    <a:pt x="66" y="1821"/>
                    <a:pt x="60" y="1809"/>
                  </a:cubicBezTo>
                  <a:cubicBezTo>
                    <a:pt x="48" y="1791"/>
                    <a:pt x="18" y="1785"/>
                    <a:pt x="36" y="1755"/>
                  </a:cubicBezTo>
                  <a:cubicBezTo>
                    <a:pt x="48" y="1743"/>
                    <a:pt x="48" y="1743"/>
                    <a:pt x="48" y="1743"/>
                  </a:cubicBezTo>
                  <a:close/>
                  <a:moveTo>
                    <a:pt x="246" y="1731"/>
                  </a:moveTo>
                  <a:lnTo>
                    <a:pt x="246" y="1731"/>
                  </a:lnTo>
                  <a:cubicBezTo>
                    <a:pt x="317" y="1719"/>
                    <a:pt x="335" y="1695"/>
                    <a:pt x="371" y="1635"/>
                  </a:cubicBezTo>
                  <a:cubicBezTo>
                    <a:pt x="389" y="1605"/>
                    <a:pt x="425" y="1575"/>
                    <a:pt x="449" y="1545"/>
                  </a:cubicBezTo>
                  <a:cubicBezTo>
                    <a:pt x="497" y="1462"/>
                    <a:pt x="527" y="1599"/>
                    <a:pt x="575" y="1617"/>
                  </a:cubicBezTo>
                  <a:cubicBezTo>
                    <a:pt x="641" y="1647"/>
                    <a:pt x="575" y="1701"/>
                    <a:pt x="551" y="1737"/>
                  </a:cubicBezTo>
                  <a:cubicBezTo>
                    <a:pt x="539" y="1761"/>
                    <a:pt x="515" y="1827"/>
                    <a:pt x="473" y="1815"/>
                  </a:cubicBezTo>
                  <a:cubicBezTo>
                    <a:pt x="437" y="1809"/>
                    <a:pt x="443" y="1761"/>
                    <a:pt x="419" y="1749"/>
                  </a:cubicBezTo>
                  <a:cubicBezTo>
                    <a:pt x="377" y="1731"/>
                    <a:pt x="341" y="1767"/>
                    <a:pt x="305" y="1791"/>
                  </a:cubicBezTo>
                  <a:cubicBezTo>
                    <a:pt x="288" y="1803"/>
                    <a:pt x="269" y="1803"/>
                    <a:pt x="251" y="1803"/>
                  </a:cubicBezTo>
                  <a:cubicBezTo>
                    <a:pt x="210" y="1803"/>
                    <a:pt x="227" y="1779"/>
                    <a:pt x="222" y="1755"/>
                  </a:cubicBezTo>
                  <a:cubicBezTo>
                    <a:pt x="246" y="1731"/>
                    <a:pt x="246" y="1731"/>
                    <a:pt x="246" y="1731"/>
                  </a:cubicBezTo>
                  <a:close/>
                  <a:moveTo>
                    <a:pt x="1636" y="660"/>
                  </a:moveTo>
                  <a:lnTo>
                    <a:pt x="1636" y="660"/>
                  </a:lnTo>
                  <a:cubicBezTo>
                    <a:pt x="1642" y="654"/>
                    <a:pt x="1636" y="630"/>
                    <a:pt x="1636" y="618"/>
                  </a:cubicBezTo>
                  <a:cubicBezTo>
                    <a:pt x="1636" y="588"/>
                    <a:pt x="1654" y="558"/>
                    <a:pt x="1684" y="552"/>
                  </a:cubicBezTo>
                  <a:cubicBezTo>
                    <a:pt x="1708" y="552"/>
                    <a:pt x="1720" y="576"/>
                    <a:pt x="1726" y="594"/>
                  </a:cubicBezTo>
                  <a:cubicBezTo>
                    <a:pt x="1732" y="606"/>
                    <a:pt x="1744" y="612"/>
                    <a:pt x="1732" y="630"/>
                  </a:cubicBezTo>
                  <a:cubicBezTo>
                    <a:pt x="1726" y="642"/>
                    <a:pt x="1708" y="642"/>
                    <a:pt x="1702" y="648"/>
                  </a:cubicBezTo>
                  <a:cubicBezTo>
                    <a:pt x="1690" y="660"/>
                    <a:pt x="1678" y="666"/>
                    <a:pt x="1672" y="678"/>
                  </a:cubicBezTo>
                  <a:cubicBezTo>
                    <a:pt x="1666" y="684"/>
                    <a:pt x="1660" y="684"/>
                    <a:pt x="1654" y="690"/>
                  </a:cubicBezTo>
                  <a:cubicBezTo>
                    <a:pt x="1648" y="690"/>
                    <a:pt x="1630" y="684"/>
                    <a:pt x="1636" y="678"/>
                  </a:cubicBezTo>
                  <a:cubicBezTo>
                    <a:pt x="1636" y="660"/>
                    <a:pt x="1636" y="660"/>
                    <a:pt x="1636" y="660"/>
                  </a:cubicBezTo>
                  <a:close/>
                  <a:moveTo>
                    <a:pt x="168" y="995"/>
                  </a:moveTo>
                  <a:lnTo>
                    <a:pt x="168" y="995"/>
                  </a:lnTo>
                  <a:cubicBezTo>
                    <a:pt x="0" y="1157"/>
                    <a:pt x="0" y="1157"/>
                    <a:pt x="0" y="1157"/>
                  </a:cubicBezTo>
                  <a:cubicBezTo>
                    <a:pt x="174" y="1336"/>
                    <a:pt x="174" y="1336"/>
                    <a:pt x="174" y="1336"/>
                  </a:cubicBezTo>
                  <a:cubicBezTo>
                    <a:pt x="192" y="1360"/>
                    <a:pt x="162" y="1348"/>
                    <a:pt x="162" y="1372"/>
                  </a:cubicBezTo>
                  <a:cubicBezTo>
                    <a:pt x="162" y="1390"/>
                    <a:pt x="192" y="1378"/>
                    <a:pt x="198" y="1384"/>
                  </a:cubicBezTo>
                  <a:cubicBezTo>
                    <a:pt x="204" y="1384"/>
                    <a:pt x="216" y="1408"/>
                    <a:pt x="216" y="1414"/>
                  </a:cubicBezTo>
                  <a:cubicBezTo>
                    <a:pt x="227" y="1432"/>
                    <a:pt x="258" y="1408"/>
                    <a:pt x="275" y="1426"/>
                  </a:cubicBezTo>
                  <a:cubicBezTo>
                    <a:pt x="293" y="1432"/>
                    <a:pt x="299" y="1450"/>
                    <a:pt x="311" y="1462"/>
                  </a:cubicBezTo>
                  <a:cubicBezTo>
                    <a:pt x="341" y="1486"/>
                    <a:pt x="371" y="1480"/>
                    <a:pt x="407" y="1473"/>
                  </a:cubicBezTo>
                  <a:cubicBezTo>
                    <a:pt x="437" y="1462"/>
                    <a:pt x="449" y="1444"/>
                    <a:pt x="479" y="1426"/>
                  </a:cubicBezTo>
                  <a:cubicBezTo>
                    <a:pt x="509" y="1402"/>
                    <a:pt x="527" y="1450"/>
                    <a:pt x="569" y="1462"/>
                  </a:cubicBezTo>
                  <a:cubicBezTo>
                    <a:pt x="623" y="1480"/>
                    <a:pt x="665" y="1480"/>
                    <a:pt x="713" y="1432"/>
                  </a:cubicBezTo>
                  <a:cubicBezTo>
                    <a:pt x="749" y="1396"/>
                    <a:pt x="821" y="1342"/>
                    <a:pt x="821" y="1282"/>
                  </a:cubicBezTo>
                  <a:cubicBezTo>
                    <a:pt x="803" y="1270"/>
                    <a:pt x="767" y="1294"/>
                    <a:pt x="749" y="1300"/>
                  </a:cubicBezTo>
                  <a:cubicBezTo>
                    <a:pt x="713" y="1306"/>
                    <a:pt x="725" y="1210"/>
                    <a:pt x="713" y="1181"/>
                  </a:cubicBezTo>
                  <a:cubicBezTo>
                    <a:pt x="695" y="1121"/>
                    <a:pt x="743" y="1067"/>
                    <a:pt x="779" y="1019"/>
                  </a:cubicBezTo>
                  <a:cubicBezTo>
                    <a:pt x="815" y="989"/>
                    <a:pt x="827" y="911"/>
                    <a:pt x="755" y="923"/>
                  </a:cubicBezTo>
                  <a:cubicBezTo>
                    <a:pt x="731" y="929"/>
                    <a:pt x="689" y="947"/>
                    <a:pt x="665" y="917"/>
                  </a:cubicBezTo>
                  <a:cubicBezTo>
                    <a:pt x="647" y="893"/>
                    <a:pt x="731" y="893"/>
                    <a:pt x="743" y="887"/>
                  </a:cubicBezTo>
                  <a:cubicBezTo>
                    <a:pt x="779" y="869"/>
                    <a:pt x="761" y="827"/>
                    <a:pt x="725" y="821"/>
                  </a:cubicBezTo>
                  <a:cubicBezTo>
                    <a:pt x="713" y="815"/>
                    <a:pt x="683" y="803"/>
                    <a:pt x="671" y="791"/>
                  </a:cubicBezTo>
                  <a:cubicBezTo>
                    <a:pt x="641" y="773"/>
                    <a:pt x="635" y="749"/>
                    <a:pt x="611" y="725"/>
                  </a:cubicBezTo>
                  <a:cubicBezTo>
                    <a:pt x="545" y="630"/>
                    <a:pt x="545" y="630"/>
                    <a:pt x="545" y="630"/>
                  </a:cubicBezTo>
                  <a:lnTo>
                    <a:pt x="545" y="630"/>
                  </a:lnTo>
                  <a:cubicBezTo>
                    <a:pt x="168" y="995"/>
                    <a:pt x="168" y="995"/>
                    <a:pt x="168" y="995"/>
                  </a:cubicBezTo>
                  <a:close/>
                  <a:moveTo>
                    <a:pt x="677" y="534"/>
                  </a:moveTo>
                  <a:lnTo>
                    <a:pt x="677" y="534"/>
                  </a:lnTo>
                  <a:lnTo>
                    <a:pt x="677" y="534"/>
                  </a:lnTo>
                  <a:cubicBezTo>
                    <a:pt x="815" y="702"/>
                    <a:pt x="815" y="702"/>
                    <a:pt x="815" y="702"/>
                  </a:cubicBezTo>
                  <a:cubicBezTo>
                    <a:pt x="803" y="714"/>
                    <a:pt x="797" y="744"/>
                    <a:pt x="809" y="755"/>
                  </a:cubicBezTo>
                  <a:cubicBezTo>
                    <a:pt x="815" y="767"/>
                    <a:pt x="839" y="762"/>
                    <a:pt x="851" y="767"/>
                  </a:cubicBezTo>
                  <a:cubicBezTo>
                    <a:pt x="881" y="786"/>
                    <a:pt x="881" y="797"/>
                    <a:pt x="893" y="821"/>
                  </a:cubicBezTo>
                  <a:cubicBezTo>
                    <a:pt x="899" y="833"/>
                    <a:pt x="929" y="851"/>
                    <a:pt x="935" y="845"/>
                  </a:cubicBezTo>
                  <a:cubicBezTo>
                    <a:pt x="959" y="827"/>
                    <a:pt x="941" y="767"/>
                    <a:pt x="995" y="786"/>
                  </a:cubicBezTo>
                  <a:cubicBezTo>
                    <a:pt x="1019" y="791"/>
                    <a:pt x="1042" y="809"/>
                    <a:pt x="1061" y="827"/>
                  </a:cubicBezTo>
                  <a:cubicBezTo>
                    <a:pt x="1079" y="863"/>
                    <a:pt x="1031" y="929"/>
                    <a:pt x="1019" y="965"/>
                  </a:cubicBezTo>
                  <a:cubicBezTo>
                    <a:pt x="1019" y="989"/>
                    <a:pt x="1007" y="1013"/>
                    <a:pt x="1019" y="1037"/>
                  </a:cubicBezTo>
                  <a:cubicBezTo>
                    <a:pt x="1031" y="1061"/>
                    <a:pt x="1061" y="1007"/>
                    <a:pt x="1084" y="1013"/>
                  </a:cubicBezTo>
                  <a:cubicBezTo>
                    <a:pt x="1090" y="1043"/>
                    <a:pt x="1037" y="1055"/>
                    <a:pt x="1066" y="1091"/>
                  </a:cubicBezTo>
                  <a:cubicBezTo>
                    <a:pt x="1090" y="1121"/>
                    <a:pt x="1103" y="1145"/>
                    <a:pt x="1066" y="1175"/>
                  </a:cubicBezTo>
                  <a:cubicBezTo>
                    <a:pt x="1055" y="1222"/>
                    <a:pt x="1007" y="1181"/>
                    <a:pt x="995" y="1157"/>
                  </a:cubicBezTo>
                  <a:cubicBezTo>
                    <a:pt x="977" y="1157"/>
                    <a:pt x="923" y="1222"/>
                    <a:pt x="935" y="1252"/>
                  </a:cubicBezTo>
                  <a:cubicBezTo>
                    <a:pt x="947" y="1276"/>
                    <a:pt x="983" y="1300"/>
                    <a:pt x="959" y="1330"/>
                  </a:cubicBezTo>
                  <a:cubicBezTo>
                    <a:pt x="941" y="1348"/>
                    <a:pt x="941" y="1360"/>
                    <a:pt x="941" y="1390"/>
                  </a:cubicBezTo>
                  <a:cubicBezTo>
                    <a:pt x="935" y="1408"/>
                    <a:pt x="911" y="1426"/>
                    <a:pt x="893" y="1426"/>
                  </a:cubicBezTo>
                  <a:cubicBezTo>
                    <a:pt x="863" y="1438"/>
                    <a:pt x="845" y="1462"/>
                    <a:pt x="839" y="1492"/>
                  </a:cubicBezTo>
                  <a:cubicBezTo>
                    <a:pt x="833" y="1521"/>
                    <a:pt x="809" y="1533"/>
                    <a:pt x="791" y="1552"/>
                  </a:cubicBezTo>
                  <a:cubicBezTo>
                    <a:pt x="767" y="1563"/>
                    <a:pt x="701" y="1629"/>
                    <a:pt x="773" y="1629"/>
                  </a:cubicBezTo>
                  <a:cubicBezTo>
                    <a:pt x="803" y="1629"/>
                    <a:pt x="839" y="1605"/>
                    <a:pt x="845" y="1647"/>
                  </a:cubicBezTo>
                  <a:cubicBezTo>
                    <a:pt x="851" y="1719"/>
                    <a:pt x="863" y="1737"/>
                    <a:pt x="809" y="1779"/>
                  </a:cubicBezTo>
                  <a:cubicBezTo>
                    <a:pt x="791" y="1791"/>
                    <a:pt x="779" y="1809"/>
                    <a:pt x="761" y="1827"/>
                  </a:cubicBezTo>
                  <a:cubicBezTo>
                    <a:pt x="677" y="1905"/>
                    <a:pt x="677" y="1905"/>
                    <a:pt x="677" y="1905"/>
                  </a:cubicBezTo>
                  <a:cubicBezTo>
                    <a:pt x="653" y="1929"/>
                    <a:pt x="665" y="1941"/>
                    <a:pt x="665" y="1971"/>
                  </a:cubicBezTo>
                  <a:cubicBezTo>
                    <a:pt x="665" y="1977"/>
                    <a:pt x="611" y="2049"/>
                    <a:pt x="599" y="2055"/>
                  </a:cubicBezTo>
                  <a:cubicBezTo>
                    <a:pt x="557" y="2067"/>
                    <a:pt x="503" y="2037"/>
                    <a:pt x="539" y="2109"/>
                  </a:cubicBezTo>
                  <a:cubicBezTo>
                    <a:pt x="545" y="2115"/>
                    <a:pt x="557" y="2121"/>
                    <a:pt x="557" y="2127"/>
                  </a:cubicBezTo>
                  <a:cubicBezTo>
                    <a:pt x="557" y="2139"/>
                    <a:pt x="545" y="2145"/>
                    <a:pt x="545" y="2163"/>
                  </a:cubicBezTo>
                  <a:cubicBezTo>
                    <a:pt x="539" y="2187"/>
                    <a:pt x="551" y="2217"/>
                    <a:pt x="515" y="2223"/>
                  </a:cubicBezTo>
                  <a:cubicBezTo>
                    <a:pt x="479" y="2235"/>
                    <a:pt x="473" y="2247"/>
                    <a:pt x="443" y="2217"/>
                  </a:cubicBezTo>
                  <a:cubicBezTo>
                    <a:pt x="425" y="2199"/>
                    <a:pt x="389" y="2199"/>
                    <a:pt x="371" y="2205"/>
                  </a:cubicBezTo>
                  <a:cubicBezTo>
                    <a:pt x="330" y="2223"/>
                    <a:pt x="377" y="2295"/>
                    <a:pt x="323" y="2282"/>
                  </a:cubicBezTo>
                  <a:cubicBezTo>
                    <a:pt x="305" y="2282"/>
                    <a:pt x="264" y="2253"/>
                    <a:pt x="258" y="2288"/>
                  </a:cubicBezTo>
                  <a:cubicBezTo>
                    <a:pt x="258" y="2306"/>
                    <a:pt x="275" y="2306"/>
                    <a:pt x="258" y="2330"/>
                  </a:cubicBezTo>
                  <a:cubicBezTo>
                    <a:pt x="233" y="2360"/>
                    <a:pt x="233" y="2378"/>
                    <a:pt x="258" y="2414"/>
                  </a:cubicBezTo>
                  <a:cubicBezTo>
                    <a:pt x="269" y="2426"/>
                    <a:pt x="282" y="2528"/>
                    <a:pt x="269" y="2540"/>
                  </a:cubicBezTo>
                  <a:cubicBezTo>
                    <a:pt x="258" y="2582"/>
                    <a:pt x="275" y="2660"/>
                    <a:pt x="251" y="2696"/>
                  </a:cubicBezTo>
                  <a:cubicBezTo>
                    <a:pt x="246" y="2702"/>
                    <a:pt x="227" y="2756"/>
                    <a:pt x="258" y="2744"/>
                  </a:cubicBezTo>
                  <a:cubicBezTo>
                    <a:pt x="293" y="2726"/>
                    <a:pt x="282" y="2714"/>
                    <a:pt x="311" y="2684"/>
                  </a:cubicBezTo>
                  <a:cubicBezTo>
                    <a:pt x="341" y="2660"/>
                    <a:pt x="347" y="2780"/>
                    <a:pt x="377" y="2756"/>
                  </a:cubicBezTo>
                  <a:cubicBezTo>
                    <a:pt x="413" y="2732"/>
                    <a:pt x="437" y="2666"/>
                    <a:pt x="485" y="2702"/>
                  </a:cubicBezTo>
                  <a:cubicBezTo>
                    <a:pt x="539" y="2732"/>
                    <a:pt x="539" y="2732"/>
                    <a:pt x="539" y="2732"/>
                  </a:cubicBezTo>
                  <a:cubicBezTo>
                    <a:pt x="563" y="2750"/>
                    <a:pt x="551" y="2804"/>
                    <a:pt x="605" y="2792"/>
                  </a:cubicBezTo>
                  <a:cubicBezTo>
                    <a:pt x="623" y="2786"/>
                    <a:pt x="659" y="2756"/>
                    <a:pt x="665" y="2780"/>
                  </a:cubicBezTo>
                  <a:cubicBezTo>
                    <a:pt x="671" y="2786"/>
                    <a:pt x="701" y="2822"/>
                    <a:pt x="689" y="2834"/>
                  </a:cubicBezTo>
                  <a:cubicBezTo>
                    <a:pt x="635" y="2858"/>
                    <a:pt x="611" y="2870"/>
                    <a:pt x="587" y="2918"/>
                  </a:cubicBezTo>
                  <a:cubicBezTo>
                    <a:pt x="557" y="2978"/>
                    <a:pt x="527" y="2930"/>
                    <a:pt x="491" y="2960"/>
                  </a:cubicBezTo>
                  <a:cubicBezTo>
                    <a:pt x="473" y="2972"/>
                    <a:pt x="455" y="2984"/>
                    <a:pt x="437" y="2984"/>
                  </a:cubicBezTo>
                  <a:cubicBezTo>
                    <a:pt x="389" y="2996"/>
                    <a:pt x="383" y="2912"/>
                    <a:pt x="347" y="2972"/>
                  </a:cubicBezTo>
                  <a:cubicBezTo>
                    <a:pt x="323" y="3014"/>
                    <a:pt x="299" y="3055"/>
                    <a:pt x="317" y="3097"/>
                  </a:cubicBezTo>
                  <a:cubicBezTo>
                    <a:pt x="347" y="3133"/>
                    <a:pt x="377" y="3127"/>
                    <a:pt x="395" y="3181"/>
                  </a:cubicBezTo>
                  <a:cubicBezTo>
                    <a:pt x="401" y="3211"/>
                    <a:pt x="425" y="3211"/>
                    <a:pt x="449" y="3235"/>
                  </a:cubicBezTo>
                  <a:cubicBezTo>
                    <a:pt x="527" y="3349"/>
                    <a:pt x="617" y="3103"/>
                    <a:pt x="677" y="3103"/>
                  </a:cubicBezTo>
                  <a:lnTo>
                    <a:pt x="677" y="3103"/>
                  </a:lnTo>
                  <a:cubicBezTo>
                    <a:pt x="677" y="3115"/>
                    <a:pt x="671" y="3169"/>
                    <a:pt x="677" y="3175"/>
                  </a:cubicBezTo>
                  <a:cubicBezTo>
                    <a:pt x="683" y="3175"/>
                    <a:pt x="683" y="3175"/>
                    <a:pt x="683" y="3175"/>
                  </a:cubicBezTo>
                  <a:cubicBezTo>
                    <a:pt x="731" y="3121"/>
                    <a:pt x="767" y="3163"/>
                    <a:pt x="815" y="3193"/>
                  </a:cubicBezTo>
                  <a:cubicBezTo>
                    <a:pt x="869" y="3229"/>
                    <a:pt x="995" y="3187"/>
                    <a:pt x="1001" y="3283"/>
                  </a:cubicBezTo>
                  <a:cubicBezTo>
                    <a:pt x="1001" y="3325"/>
                    <a:pt x="1049" y="3355"/>
                    <a:pt x="1049" y="3367"/>
                  </a:cubicBezTo>
                  <a:cubicBezTo>
                    <a:pt x="1049" y="3403"/>
                    <a:pt x="1007" y="3451"/>
                    <a:pt x="1049" y="3487"/>
                  </a:cubicBezTo>
                  <a:cubicBezTo>
                    <a:pt x="1097" y="3511"/>
                    <a:pt x="1084" y="3541"/>
                    <a:pt x="1061" y="3583"/>
                  </a:cubicBezTo>
                  <a:cubicBezTo>
                    <a:pt x="1037" y="3631"/>
                    <a:pt x="1084" y="3619"/>
                    <a:pt x="1108" y="3595"/>
                  </a:cubicBezTo>
                  <a:cubicBezTo>
                    <a:pt x="1138" y="3559"/>
                    <a:pt x="1216" y="3565"/>
                    <a:pt x="1204" y="3505"/>
                  </a:cubicBezTo>
                  <a:cubicBezTo>
                    <a:pt x="1192" y="3451"/>
                    <a:pt x="1282" y="3379"/>
                    <a:pt x="1318" y="3355"/>
                  </a:cubicBezTo>
                  <a:cubicBezTo>
                    <a:pt x="1354" y="3331"/>
                    <a:pt x="1354" y="3307"/>
                    <a:pt x="1378" y="3283"/>
                  </a:cubicBezTo>
                  <a:cubicBezTo>
                    <a:pt x="1384" y="3271"/>
                    <a:pt x="1420" y="3301"/>
                    <a:pt x="1432" y="3301"/>
                  </a:cubicBezTo>
                  <a:cubicBezTo>
                    <a:pt x="1564" y="3289"/>
                    <a:pt x="1564" y="3289"/>
                    <a:pt x="1564" y="3289"/>
                  </a:cubicBezTo>
                  <a:cubicBezTo>
                    <a:pt x="1630" y="3289"/>
                    <a:pt x="1720" y="3181"/>
                    <a:pt x="1732" y="3115"/>
                  </a:cubicBezTo>
                  <a:cubicBezTo>
                    <a:pt x="1744" y="3002"/>
                    <a:pt x="1768" y="3068"/>
                    <a:pt x="1834" y="3031"/>
                  </a:cubicBezTo>
                  <a:cubicBezTo>
                    <a:pt x="1894" y="2996"/>
                    <a:pt x="1953" y="2858"/>
                    <a:pt x="1989" y="2984"/>
                  </a:cubicBezTo>
                  <a:cubicBezTo>
                    <a:pt x="2001" y="3020"/>
                    <a:pt x="2037" y="2996"/>
                    <a:pt x="2055" y="2978"/>
                  </a:cubicBezTo>
                  <a:cubicBezTo>
                    <a:pt x="2085" y="2930"/>
                    <a:pt x="2097" y="2918"/>
                    <a:pt x="2139" y="2882"/>
                  </a:cubicBezTo>
                  <a:lnTo>
                    <a:pt x="2139" y="2882"/>
                  </a:lnTo>
                  <a:cubicBezTo>
                    <a:pt x="2211" y="2852"/>
                    <a:pt x="2211" y="2852"/>
                    <a:pt x="2211" y="2852"/>
                  </a:cubicBezTo>
                  <a:cubicBezTo>
                    <a:pt x="2247" y="2822"/>
                    <a:pt x="2277" y="2792"/>
                    <a:pt x="2301" y="2762"/>
                  </a:cubicBezTo>
                  <a:cubicBezTo>
                    <a:pt x="2313" y="2750"/>
                    <a:pt x="2349" y="2678"/>
                    <a:pt x="2367" y="2690"/>
                  </a:cubicBezTo>
                  <a:cubicBezTo>
                    <a:pt x="2385" y="2702"/>
                    <a:pt x="2403" y="2732"/>
                    <a:pt x="2433" y="2726"/>
                  </a:cubicBezTo>
                  <a:cubicBezTo>
                    <a:pt x="2445" y="2720"/>
                    <a:pt x="2457" y="2660"/>
                    <a:pt x="2487" y="2648"/>
                  </a:cubicBezTo>
                  <a:cubicBezTo>
                    <a:pt x="2505" y="2636"/>
                    <a:pt x="2499" y="2618"/>
                    <a:pt x="2493" y="2600"/>
                  </a:cubicBezTo>
                  <a:cubicBezTo>
                    <a:pt x="2493" y="2558"/>
                    <a:pt x="2493" y="2534"/>
                    <a:pt x="2505" y="2492"/>
                  </a:cubicBezTo>
                  <a:cubicBezTo>
                    <a:pt x="2505" y="2456"/>
                    <a:pt x="2463" y="2456"/>
                    <a:pt x="2463" y="2420"/>
                  </a:cubicBezTo>
                  <a:cubicBezTo>
                    <a:pt x="2463" y="2408"/>
                    <a:pt x="2469" y="2384"/>
                    <a:pt x="2469" y="2366"/>
                  </a:cubicBezTo>
                  <a:cubicBezTo>
                    <a:pt x="2475" y="2348"/>
                    <a:pt x="2523" y="2354"/>
                    <a:pt x="2535" y="2354"/>
                  </a:cubicBezTo>
                  <a:cubicBezTo>
                    <a:pt x="2595" y="2330"/>
                    <a:pt x="2511" y="2264"/>
                    <a:pt x="2517" y="2253"/>
                  </a:cubicBezTo>
                  <a:cubicBezTo>
                    <a:pt x="2517" y="2229"/>
                    <a:pt x="2613" y="2264"/>
                    <a:pt x="2631" y="2264"/>
                  </a:cubicBezTo>
                  <a:cubicBezTo>
                    <a:pt x="2649" y="2264"/>
                    <a:pt x="2649" y="2312"/>
                    <a:pt x="2667" y="2330"/>
                  </a:cubicBezTo>
                  <a:cubicBezTo>
                    <a:pt x="2696" y="2348"/>
                    <a:pt x="2696" y="2277"/>
                    <a:pt x="2703" y="2271"/>
                  </a:cubicBezTo>
                  <a:cubicBezTo>
                    <a:pt x="2714" y="2253"/>
                    <a:pt x="2732" y="2247"/>
                    <a:pt x="2744" y="2229"/>
                  </a:cubicBezTo>
                  <a:cubicBezTo>
                    <a:pt x="2756" y="2223"/>
                    <a:pt x="2727" y="2199"/>
                    <a:pt x="2720" y="2187"/>
                  </a:cubicBezTo>
                  <a:cubicBezTo>
                    <a:pt x="2720" y="2145"/>
                    <a:pt x="2738" y="2079"/>
                    <a:pt x="2756" y="2043"/>
                  </a:cubicBezTo>
                  <a:cubicBezTo>
                    <a:pt x="2786" y="1983"/>
                    <a:pt x="2720" y="2019"/>
                    <a:pt x="2703" y="1983"/>
                  </a:cubicBezTo>
                  <a:cubicBezTo>
                    <a:pt x="2690" y="1959"/>
                    <a:pt x="2672" y="1971"/>
                    <a:pt x="2643" y="1965"/>
                  </a:cubicBezTo>
                  <a:cubicBezTo>
                    <a:pt x="2619" y="1959"/>
                    <a:pt x="2649" y="1899"/>
                    <a:pt x="2643" y="1881"/>
                  </a:cubicBezTo>
                  <a:cubicBezTo>
                    <a:pt x="2631" y="1857"/>
                    <a:pt x="2529" y="1851"/>
                    <a:pt x="2505" y="1851"/>
                  </a:cubicBezTo>
                  <a:cubicBezTo>
                    <a:pt x="2457" y="1851"/>
                    <a:pt x="2469" y="1869"/>
                    <a:pt x="2445" y="1827"/>
                  </a:cubicBezTo>
                  <a:cubicBezTo>
                    <a:pt x="2427" y="1809"/>
                    <a:pt x="2421" y="1773"/>
                    <a:pt x="2409" y="1749"/>
                  </a:cubicBezTo>
                  <a:cubicBezTo>
                    <a:pt x="2385" y="1707"/>
                    <a:pt x="2421" y="1695"/>
                    <a:pt x="2433" y="1665"/>
                  </a:cubicBezTo>
                  <a:cubicBezTo>
                    <a:pt x="2439" y="1593"/>
                    <a:pt x="2439" y="1575"/>
                    <a:pt x="2397" y="1521"/>
                  </a:cubicBezTo>
                  <a:cubicBezTo>
                    <a:pt x="2367" y="1480"/>
                    <a:pt x="2433" y="1450"/>
                    <a:pt x="2439" y="1414"/>
                  </a:cubicBezTo>
                  <a:cubicBezTo>
                    <a:pt x="2457" y="1318"/>
                    <a:pt x="2457" y="1318"/>
                    <a:pt x="2457" y="1318"/>
                  </a:cubicBezTo>
                  <a:cubicBezTo>
                    <a:pt x="2463" y="1270"/>
                    <a:pt x="2499" y="1246"/>
                    <a:pt x="2511" y="1204"/>
                  </a:cubicBezTo>
                  <a:cubicBezTo>
                    <a:pt x="2517" y="1187"/>
                    <a:pt x="2505" y="1175"/>
                    <a:pt x="2529" y="1157"/>
                  </a:cubicBezTo>
                  <a:cubicBezTo>
                    <a:pt x="2559" y="1133"/>
                    <a:pt x="2559" y="1127"/>
                    <a:pt x="2535" y="1091"/>
                  </a:cubicBezTo>
                  <a:cubicBezTo>
                    <a:pt x="2517" y="1049"/>
                    <a:pt x="2415" y="1037"/>
                    <a:pt x="2445" y="1001"/>
                  </a:cubicBezTo>
                  <a:cubicBezTo>
                    <a:pt x="2463" y="977"/>
                    <a:pt x="2505" y="947"/>
                    <a:pt x="2535" y="953"/>
                  </a:cubicBezTo>
                  <a:cubicBezTo>
                    <a:pt x="2559" y="953"/>
                    <a:pt x="2529" y="995"/>
                    <a:pt x="2547" y="1007"/>
                  </a:cubicBezTo>
                  <a:cubicBezTo>
                    <a:pt x="2589" y="1025"/>
                    <a:pt x="2619" y="1007"/>
                    <a:pt x="2643" y="977"/>
                  </a:cubicBezTo>
                  <a:cubicBezTo>
                    <a:pt x="2685" y="917"/>
                    <a:pt x="2667" y="881"/>
                    <a:pt x="2661" y="821"/>
                  </a:cubicBezTo>
                  <a:cubicBezTo>
                    <a:pt x="2643" y="720"/>
                    <a:pt x="2541" y="773"/>
                    <a:pt x="2469" y="744"/>
                  </a:cubicBezTo>
                  <a:cubicBezTo>
                    <a:pt x="2403" y="714"/>
                    <a:pt x="2373" y="749"/>
                    <a:pt x="2319" y="738"/>
                  </a:cubicBezTo>
                  <a:cubicBezTo>
                    <a:pt x="2295" y="738"/>
                    <a:pt x="2277" y="714"/>
                    <a:pt x="2247" y="714"/>
                  </a:cubicBezTo>
                  <a:cubicBezTo>
                    <a:pt x="2217" y="707"/>
                    <a:pt x="2187" y="720"/>
                    <a:pt x="2163" y="696"/>
                  </a:cubicBezTo>
                  <a:cubicBezTo>
                    <a:pt x="2109" y="648"/>
                    <a:pt x="2007" y="731"/>
                    <a:pt x="2007" y="660"/>
                  </a:cubicBezTo>
                  <a:cubicBezTo>
                    <a:pt x="2007" y="642"/>
                    <a:pt x="2013" y="612"/>
                    <a:pt x="2019" y="594"/>
                  </a:cubicBezTo>
                  <a:cubicBezTo>
                    <a:pt x="1995" y="564"/>
                    <a:pt x="2037" y="510"/>
                    <a:pt x="2079" y="534"/>
                  </a:cubicBezTo>
                  <a:cubicBezTo>
                    <a:pt x="2139" y="558"/>
                    <a:pt x="2127" y="462"/>
                    <a:pt x="2127" y="444"/>
                  </a:cubicBezTo>
                  <a:cubicBezTo>
                    <a:pt x="2103" y="426"/>
                    <a:pt x="1965" y="510"/>
                    <a:pt x="2025" y="408"/>
                  </a:cubicBezTo>
                  <a:cubicBezTo>
                    <a:pt x="2067" y="336"/>
                    <a:pt x="1965" y="312"/>
                    <a:pt x="2055" y="246"/>
                  </a:cubicBezTo>
                  <a:cubicBezTo>
                    <a:pt x="2085" y="222"/>
                    <a:pt x="2121" y="180"/>
                    <a:pt x="2109" y="138"/>
                  </a:cubicBezTo>
                  <a:cubicBezTo>
                    <a:pt x="2097" y="114"/>
                    <a:pt x="2079" y="19"/>
                    <a:pt x="2061" y="0"/>
                  </a:cubicBezTo>
                  <a:cubicBezTo>
                    <a:pt x="2007" y="0"/>
                    <a:pt x="1899" y="96"/>
                    <a:pt x="1846" y="120"/>
                  </a:cubicBezTo>
                  <a:cubicBezTo>
                    <a:pt x="1756" y="162"/>
                    <a:pt x="1672" y="180"/>
                    <a:pt x="1570" y="192"/>
                  </a:cubicBezTo>
                  <a:cubicBezTo>
                    <a:pt x="1516" y="198"/>
                    <a:pt x="1426" y="198"/>
                    <a:pt x="1378" y="216"/>
                  </a:cubicBezTo>
                  <a:lnTo>
                    <a:pt x="1378" y="216"/>
                  </a:lnTo>
                  <a:cubicBezTo>
                    <a:pt x="1384" y="282"/>
                    <a:pt x="1384" y="282"/>
                    <a:pt x="1384" y="282"/>
                  </a:cubicBezTo>
                  <a:cubicBezTo>
                    <a:pt x="1384" y="294"/>
                    <a:pt x="1390" y="294"/>
                    <a:pt x="1384" y="306"/>
                  </a:cubicBezTo>
                  <a:cubicBezTo>
                    <a:pt x="1372" y="330"/>
                    <a:pt x="1384" y="360"/>
                    <a:pt x="1390" y="384"/>
                  </a:cubicBezTo>
                  <a:cubicBezTo>
                    <a:pt x="1390" y="390"/>
                    <a:pt x="1384" y="402"/>
                    <a:pt x="1378" y="414"/>
                  </a:cubicBezTo>
                  <a:cubicBezTo>
                    <a:pt x="1372" y="426"/>
                    <a:pt x="1372" y="444"/>
                    <a:pt x="1372" y="462"/>
                  </a:cubicBezTo>
                  <a:cubicBezTo>
                    <a:pt x="1528" y="678"/>
                    <a:pt x="1528" y="678"/>
                    <a:pt x="1528" y="678"/>
                  </a:cubicBezTo>
                  <a:lnTo>
                    <a:pt x="1528" y="678"/>
                  </a:lnTo>
                  <a:cubicBezTo>
                    <a:pt x="1546" y="684"/>
                    <a:pt x="1546" y="684"/>
                    <a:pt x="1546" y="684"/>
                  </a:cubicBezTo>
                  <a:cubicBezTo>
                    <a:pt x="1558" y="690"/>
                    <a:pt x="1558" y="702"/>
                    <a:pt x="1552" y="714"/>
                  </a:cubicBezTo>
                  <a:cubicBezTo>
                    <a:pt x="1552" y="725"/>
                    <a:pt x="1534" y="738"/>
                    <a:pt x="1522" y="744"/>
                  </a:cubicBezTo>
                  <a:cubicBezTo>
                    <a:pt x="1522" y="749"/>
                    <a:pt x="1510" y="762"/>
                    <a:pt x="1498" y="762"/>
                  </a:cubicBezTo>
                  <a:cubicBezTo>
                    <a:pt x="1486" y="755"/>
                    <a:pt x="1486" y="738"/>
                    <a:pt x="1492" y="725"/>
                  </a:cubicBezTo>
                  <a:lnTo>
                    <a:pt x="1492" y="725"/>
                  </a:lnTo>
                  <a:cubicBezTo>
                    <a:pt x="1462" y="725"/>
                    <a:pt x="1462" y="725"/>
                    <a:pt x="1462" y="725"/>
                  </a:cubicBezTo>
                  <a:cubicBezTo>
                    <a:pt x="1432" y="725"/>
                    <a:pt x="1438" y="797"/>
                    <a:pt x="1414" y="815"/>
                  </a:cubicBezTo>
                  <a:cubicBezTo>
                    <a:pt x="1414" y="821"/>
                    <a:pt x="1390" y="827"/>
                    <a:pt x="1396" y="839"/>
                  </a:cubicBezTo>
                  <a:cubicBezTo>
                    <a:pt x="1444" y="881"/>
                    <a:pt x="1402" y="899"/>
                    <a:pt x="1378" y="935"/>
                  </a:cubicBezTo>
                  <a:cubicBezTo>
                    <a:pt x="1354" y="965"/>
                    <a:pt x="1330" y="1013"/>
                    <a:pt x="1300" y="1037"/>
                  </a:cubicBezTo>
                  <a:cubicBezTo>
                    <a:pt x="1276" y="1067"/>
                    <a:pt x="1246" y="1007"/>
                    <a:pt x="1246" y="983"/>
                  </a:cubicBezTo>
                  <a:cubicBezTo>
                    <a:pt x="1252" y="971"/>
                    <a:pt x="1282" y="941"/>
                    <a:pt x="1276" y="935"/>
                  </a:cubicBezTo>
                  <a:cubicBezTo>
                    <a:pt x="1270" y="917"/>
                    <a:pt x="1246" y="911"/>
                    <a:pt x="1258" y="887"/>
                  </a:cubicBezTo>
                  <a:cubicBezTo>
                    <a:pt x="1282" y="857"/>
                    <a:pt x="1276" y="845"/>
                    <a:pt x="1234" y="833"/>
                  </a:cubicBezTo>
                  <a:cubicBezTo>
                    <a:pt x="1198" y="827"/>
                    <a:pt x="1138" y="851"/>
                    <a:pt x="1121" y="815"/>
                  </a:cubicBezTo>
                  <a:cubicBezTo>
                    <a:pt x="1114" y="803"/>
                    <a:pt x="1108" y="791"/>
                    <a:pt x="1126" y="786"/>
                  </a:cubicBezTo>
                  <a:cubicBezTo>
                    <a:pt x="1174" y="767"/>
                    <a:pt x="1121" y="720"/>
                    <a:pt x="1103" y="707"/>
                  </a:cubicBezTo>
                  <a:cubicBezTo>
                    <a:pt x="1084" y="696"/>
                    <a:pt x="1037" y="636"/>
                    <a:pt x="1042" y="612"/>
                  </a:cubicBezTo>
                  <a:cubicBezTo>
                    <a:pt x="1055" y="588"/>
                    <a:pt x="1073" y="564"/>
                    <a:pt x="1042" y="552"/>
                  </a:cubicBezTo>
                  <a:cubicBezTo>
                    <a:pt x="1013" y="540"/>
                    <a:pt x="989" y="582"/>
                    <a:pt x="971" y="540"/>
                  </a:cubicBezTo>
                  <a:cubicBezTo>
                    <a:pt x="815" y="360"/>
                    <a:pt x="815" y="360"/>
                    <a:pt x="815" y="360"/>
                  </a:cubicBezTo>
                  <a:lnTo>
                    <a:pt x="815" y="360"/>
                  </a:lnTo>
                  <a:lnTo>
                    <a:pt x="677" y="534"/>
                  </a:ln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6" name="Freeform 140"/>
            <p:cNvSpPr>
              <a:spLocks noChangeArrowheads="1"/>
            </p:cNvSpPr>
            <p:nvPr/>
          </p:nvSpPr>
          <p:spPr bwMode="auto">
            <a:xfrm>
              <a:off x="1510981" y="6874837"/>
              <a:ext cx="2751609" cy="2697692"/>
            </a:xfrm>
            <a:custGeom>
              <a:avLst/>
              <a:gdLst>
                <a:gd name="T0" fmla="*/ 3135 w 5161"/>
                <a:gd name="T1" fmla="*/ 1527 h 5058"/>
                <a:gd name="T2" fmla="*/ 2991 w 5161"/>
                <a:gd name="T3" fmla="*/ 1599 h 5058"/>
                <a:gd name="T4" fmla="*/ 3494 w 5161"/>
                <a:gd name="T5" fmla="*/ 1593 h 5058"/>
                <a:gd name="T6" fmla="*/ 3189 w 5161"/>
                <a:gd name="T7" fmla="*/ 1587 h 5058"/>
                <a:gd name="T8" fmla="*/ 4321 w 5161"/>
                <a:gd name="T9" fmla="*/ 72 h 5058"/>
                <a:gd name="T10" fmla="*/ 4315 w 5161"/>
                <a:gd name="T11" fmla="*/ 318 h 5058"/>
                <a:gd name="T12" fmla="*/ 4357 w 5161"/>
                <a:gd name="T13" fmla="*/ 671 h 5058"/>
                <a:gd name="T14" fmla="*/ 4201 w 5161"/>
                <a:gd name="T15" fmla="*/ 743 h 5058"/>
                <a:gd name="T16" fmla="*/ 3985 w 5161"/>
                <a:gd name="T17" fmla="*/ 408 h 5058"/>
                <a:gd name="T18" fmla="*/ 474 w 5161"/>
                <a:gd name="T19" fmla="*/ 4044 h 5058"/>
                <a:gd name="T20" fmla="*/ 654 w 5161"/>
                <a:gd name="T21" fmla="*/ 4002 h 5058"/>
                <a:gd name="T22" fmla="*/ 1001 w 5161"/>
                <a:gd name="T23" fmla="*/ 3553 h 5058"/>
                <a:gd name="T24" fmla="*/ 1457 w 5161"/>
                <a:gd name="T25" fmla="*/ 3325 h 5058"/>
                <a:gd name="T26" fmla="*/ 1870 w 5161"/>
                <a:gd name="T27" fmla="*/ 3061 h 5058"/>
                <a:gd name="T28" fmla="*/ 2266 w 5161"/>
                <a:gd name="T29" fmla="*/ 2966 h 5058"/>
                <a:gd name="T30" fmla="*/ 2823 w 5161"/>
                <a:gd name="T31" fmla="*/ 3145 h 5058"/>
                <a:gd name="T32" fmla="*/ 3458 w 5161"/>
                <a:gd name="T33" fmla="*/ 3403 h 5058"/>
                <a:gd name="T34" fmla="*/ 3728 w 5161"/>
                <a:gd name="T35" fmla="*/ 3547 h 5058"/>
                <a:gd name="T36" fmla="*/ 3620 w 5161"/>
                <a:gd name="T37" fmla="*/ 3726 h 5058"/>
                <a:gd name="T38" fmla="*/ 3560 w 5161"/>
                <a:gd name="T39" fmla="*/ 3984 h 5058"/>
                <a:gd name="T40" fmla="*/ 3920 w 5161"/>
                <a:gd name="T41" fmla="*/ 4535 h 5058"/>
                <a:gd name="T42" fmla="*/ 4435 w 5161"/>
                <a:gd name="T43" fmla="*/ 4949 h 5058"/>
                <a:gd name="T44" fmla="*/ 4861 w 5161"/>
                <a:gd name="T45" fmla="*/ 4529 h 5058"/>
                <a:gd name="T46" fmla="*/ 5034 w 5161"/>
                <a:gd name="T47" fmla="*/ 4062 h 5058"/>
                <a:gd name="T48" fmla="*/ 4950 w 5161"/>
                <a:gd name="T49" fmla="*/ 3559 h 5058"/>
                <a:gd name="T50" fmla="*/ 5136 w 5161"/>
                <a:gd name="T51" fmla="*/ 3037 h 5058"/>
                <a:gd name="T52" fmla="*/ 4777 w 5161"/>
                <a:gd name="T53" fmla="*/ 2887 h 5058"/>
                <a:gd name="T54" fmla="*/ 4147 w 5161"/>
                <a:gd name="T55" fmla="*/ 3361 h 5058"/>
                <a:gd name="T56" fmla="*/ 3758 w 5161"/>
                <a:gd name="T57" fmla="*/ 3049 h 5058"/>
                <a:gd name="T58" fmla="*/ 3338 w 5161"/>
                <a:gd name="T59" fmla="*/ 3037 h 5058"/>
                <a:gd name="T60" fmla="*/ 3632 w 5161"/>
                <a:gd name="T61" fmla="*/ 2690 h 5058"/>
                <a:gd name="T62" fmla="*/ 3254 w 5161"/>
                <a:gd name="T63" fmla="*/ 2540 h 5058"/>
                <a:gd name="T64" fmla="*/ 3201 w 5161"/>
                <a:gd name="T65" fmla="*/ 2144 h 5058"/>
                <a:gd name="T66" fmla="*/ 3500 w 5161"/>
                <a:gd name="T67" fmla="*/ 1983 h 5058"/>
                <a:gd name="T68" fmla="*/ 3752 w 5161"/>
                <a:gd name="T69" fmla="*/ 1635 h 5058"/>
                <a:gd name="T70" fmla="*/ 3884 w 5161"/>
                <a:gd name="T71" fmla="*/ 1246 h 5058"/>
                <a:gd name="T72" fmla="*/ 4027 w 5161"/>
                <a:gd name="T73" fmla="*/ 869 h 5058"/>
                <a:gd name="T74" fmla="*/ 3836 w 5161"/>
                <a:gd name="T75" fmla="*/ 677 h 5058"/>
                <a:gd name="T76" fmla="*/ 3488 w 5161"/>
                <a:gd name="T77" fmla="*/ 486 h 5058"/>
                <a:gd name="T78" fmla="*/ 3608 w 5161"/>
                <a:gd name="T79" fmla="*/ 773 h 5058"/>
                <a:gd name="T80" fmla="*/ 3656 w 5161"/>
                <a:gd name="T81" fmla="*/ 1288 h 5058"/>
                <a:gd name="T82" fmla="*/ 3159 w 5161"/>
                <a:gd name="T83" fmla="*/ 1270 h 5058"/>
                <a:gd name="T84" fmla="*/ 3111 w 5161"/>
                <a:gd name="T85" fmla="*/ 851 h 5058"/>
                <a:gd name="T86" fmla="*/ 2505 w 5161"/>
                <a:gd name="T87" fmla="*/ 558 h 5058"/>
                <a:gd name="T88" fmla="*/ 1774 w 5161"/>
                <a:gd name="T89" fmla="*/ 887 h 5058"/>
                <a:gd name="T90" fmla="*/ 1619 w 5161"/>
                <a:gd name="T91" fmla="*/ 1138 h 5058"/>
                <a:gd name="T92" fmla="*/ 1373 w 5161"/>
                <a:gd name="T93" fmla="*/ 1611 h 5058"/>
                <a:gd name="T94" fmla="*/ 594 w 5161"/>
                <a:gd name="T95" fmla="*/ 2240 h 5058"/>
                <a:gd name="T96" fmla="*/ 378 w 5161"/>
                <a:gd name="T97" fmla="*/ 2822 h 5058"/>
                <a:gd name="T98" fmla="*/ 108 w 5161"/>
                <a:gd name="T99" fmla="*/ 3433 h 5058"/>
                <a:gd name="T100" fmla="*/ 456 w 5161"/>
                <a:gd name="T101" fmla="*/ 3924 h 5058"/>
                <a:gd name="T102" fmla="*/ 480 w 5161"/>
                <a:gd name="T103" fmla="*/ 4368 h 5058"/>
                <a:gd name="T104" fmla="*/ 606 w 5161"/>
                <a:gd name="T105" fmla="*/ 4170 h 5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61" h="5058">
                  <a:moveTo>
                    <a:pt x="2991" y="1599"/>
                  </a:moveTo>
                  <a:lnTo>
                    <a:pt x="2991" y="1599"/>
                  </a:lnTo>
                  <a:cubicBezTo>
                    <a:pt x="3015" y="1581"/>
                    <a:pt x="3021" y="1557"/>
                    <a:pt x="3033" y="1533"/>
                  </a:cubicBezTo>
                  <a:cubicBezTo>
                    <a:pt x="3045" y="1515"/>
                    <a:pt x="3075" y="1503"/>
                    <a:pt x="3093" y="1491"/>
                  </a:cubicBezTo>
                  <a:cubicBezTo>
                    <a:pt x="3105" y="1479"/>
                    <a:pt x="3129" y="1485"/>
                    <a:pt x="3129" y="1497"/>
                  </a:cubicBezTo>
                  <a:cubicBezTo>
                    <a:pt x="3135" y="1509"/>
                    <a:pt x="3135" y="1515"/>
                    <a:pt x="3135" y="1527"/>
                  </a:cubicBezTo>
                  <a:cubicBezTo>
                    <a:pt x="3135" y="1539"/>
                    <a:pt x="3141" y="1551"/>
                    <a:pt x="3135" y="1563"/>
                  </a:cubicBezTo>
                  <a:cubicBezTo>
                    <a:pt x="3129" y="1587"/>
                    <a:pt x="3111" y="1605"/>
                    <a:pt x="3099" y="1623"/>
                  </a:cubicBezTo>
                  <a:cubicBezTo>
                    <a:pt x="3087" y="1659"/>
                    <a:pt x="3075" y="1689"/>
                    <a:pt x="3033" y="1701"/>
                  </a:cubicBezTo>
                  <a:cubicBezTo>
                    <a:pt x="3021" y="1701"/>
                    <a:pt x="3009" y="1677"/>
                    <a:pt x="3003" y="1665"/>
                  </a:cubicBezTo>
                  <a:cubicBezTo>
                    <a:pt x="2991" y="1647"/>
                    <a:pt x="2961" y="1641"/>
                    <a:pt x="2979" y="1611"/>
                  </a:cubicBezTo>
                  <a:cubicBezTo>
                    <a:pt x="2991" y="1599"/>
                    <a:pt x="2991" y="1599"/>
                    <a:pt x="2991" y="1599"/>
                  </a:cubicBezTo>
                  <a:close/>
                  <a:moveTo>
                    <a:pt x="3189" y="1587"/>
                  </a:moveTo>
                  <a:lnTo>
                    <a:pt x="3189" y="1587"/>
                  </a:lnTo>
                  <a:cubicBezTo>
                    <a:pt x="3260" y="1575"/>
                    <a:pt x="3278" y="1551"/>
                    <a:pt x="3314" y="1491"/>
                  </a:cubicBezTo>
                  <a:cubicBezTo>
                    <a:pt x="3332" y="1461"/>
                    <a:pt x="3368" y="1431"/>
                    <a:pt x="3392" y="1401"/>
                  </a:cubicBezTo>
                  <a:cubicBezTo>
                    <a:pt x="3440" y="1318"/>
                    <a:pt x="3470" y="1455"/>
                    <a:pt x="3518" y="1473"/>
                  </a:cubicBezTo>
                  <a:cubicBezTo>
                    <a:pt x="3584" y="1503"/>
                    <a:pt x="3518" y="1557"/>
                    <a:pt x="3494" y="1593"/>
                  </a:cubicBezTo>
                  <a:cubicBezTo>
                    <a:pt x="3482" y="1617"/>
                    <a:pt x="3458" y="1683"/>
                    <a:pt x="3416" y="1671"/>
                  </a:cubicBezTo>
                  <a:cubicBezTo>
                    <a:pt x="3380" y="1665"/>
                    <a:pt x="3386" y="1617"/>
                    <a:pt x="3362" y="1605"/>
                  </a:cubicBezTo>
                  <a:cubicBezTo>
                    <a:pt x="3320" y="1587"/>
                    <a:pt x="3284" y="1623"/>
                    <a:pt x="3248" y="1647"/>
                  </a:cubicBezTo>
                  <a:cubicBezTo>
                    <a:pt x="3231" y="1659"/>
                    <a:pt x="3212" y="1659"/>
                    <a:pt x="3194" y="1659"/>
                  </a:cubicBezTo>
                  <a:cubicBezTo>
                    <a:pt x="3153" y="1659"/>
                    <a:pt x="3170" y="1635"/>
                    <a:pt x="3165" y="1611"/>
                  </a:cubicBezTo>
                  <a:cubicBezTo>
                    <a:pt x="3189" y="1587"/>
                    <a:pt x="3189" y="1587"/>
                    <a:pt x="3189" y="1587"/>
                  </a:cubicBezTo>
                  <a:close/>
                  <a:moveTo>
                    <a:pt x="3758" y="216"/>
                  </a:moveTo>
                  <a:lnTo>
                    <a:pt x="3758" y="216"/>
                  </a:lnTo>
                  <a:cubicBezTo>
                    <a:pt x="4081" y="0"/>
                    <a:pt x="4081" y="0"/>
                    <a:pt x="4081" y="0"/>
                  </a:cubicBezTo>
                  <a:cubicBezTo>
                    <a:pt x="4231" y="48"/>
                    <a:pt x="4231" y="48"/>
                    <a:pt x="4231" y="48"/>
                  </a:cubicBezTo>
                  <a:lnTo>
                    <a:pt x="4231" y="48"/>
                  </a:lnTo>
                  <a:cubicBezTo>
                    <a:pt x="4321" y="72"/>
                    <a:pt x="4321" y="72"/>
                    <a:pt x="4321" y="72"/>
                  </a:cubicBezTo>
                  <a:lnTo>
                    <a:pt x="4321" y="72"/>
                  </a:lnTo>
                  <a:cubicBezTo>
                    <a:pt x="4327" y="138"/>
                    <a:pt x="4327" y="138"/>
                    <a:pt x="4327" y="138"/>
                  </a:cubicBezTo>
                  <a:cubicBezTo>
                    <a:pt x="4327" y="150"/>
                    <a:pt x="4333" y="150"/>
                    <a:pt x="4327" y="162"/>
                  </a:cubicBezTo>
                  <a:cubicBezTo>
                    <a:pt x="4315" y="186"/>
                    <a:pt x="4327" y="216"/>
                    <a:pt x="4333" y="240"/>
                  </a:cubicBezTo>
                  <a:cubicBezTo>
                    <a:pt x="4333" y="246"/>
                    <a:pt x="4327" y="258"/>
                    <a:pt x="4321" y="270"/>
                  </a:cubicBezTo>
                  <a:cubicBezTo>
                    <a:pt x="4315" y="282"/>
                    <a:pt x="4315" y="300"/>
                    <a:pt x="4315" y="318"/>
                  </a:cubicBezTo>
                  <a:cubicBezTo>
                    <a:pt x="4471" y="534"/>
                    <a:pt x="4471" y="534"/>
                    <a:pt x="4471" y="534"/>
                  </a:cubicBezTo>
                  <a:lnTo>
                    <a:pt x="4471" y="534"/>
                  </a:lnTo>
                  <a:cubicBezTo>
                    <a:pt x="4435" y="581"/>
                    <a:pt x="4435" y="581"/>
                    <a:pt x="4435" y="581"/>
                  </a:cubicBezTo>
                  <a:lnTo>
                    <a:pt x="4435" y="581"/>
                  </a:lnTo>
                  <a:cubicBezTo>
                    <a:pt x="4405" y="581"/>
                    <a:pt x="4405" y="581"/>
                    <a:pt x="4405" y="581"/>
                  </a:cubicBezTo>
                  <a:cubicBezTo>
                    <a:pt x="4375" y="581"/>
                    <a:pt x="4381" y="653"/>
                    <a:pt x="4357" y="671"/>
                  </a:cubicBezTo>
                  <a:cubicBezTo>
                    <a:pt x="4357" y="677"/>
                    <a:pt x="4333" y="683"/>
                    <a:pt x="4339" y="695"/>
                  </a:cubicBezTo>
                  <a:cubicBezTo>
                    <a:pt x="4387" y="737"/>
                    <a:pt x="4345" y="755"/>
                    <a:pt x="4321" y="791"/>
                  </a:cubicBezTo>
                  <a:cubicBezTo>
                    <a:pt x="4297" y="821"/>
                    <a:pt x="4273" y="869"/>
                    <a:pt x="4243" y="893"/>
                  </a:cubicBezTo>
                  <a:cubicBezTo>
                    <a:pt x="4219" y="923"/>
                    <a:pt x="4189" y="863"/>
                    <a:pt x="4189" y="839"/>
                  </a:cubicBezTo>
                  <a:cubicBezTo>
                    <a:pt x="4195" y="827"/>
                    <a:pt x="4225" y="797"/>
                    <a:pt x="4219" y="791"/>
                  </a:cubicBezTo>
                  <a:cubicBezTo>
                    <a:pt x="4213" y="773"/>
                    <a:pt x="4189" y="767"/>
                    <a:pt x="4201" y="743"/>
                  </a:cubicBezTo>
                  <a:cubicBezTo>
                    <a:pt x="4225" y="713"/>
                    <a:pt x="4219" y="701"/>
                    <a:pt x="4177" y="689"/>
                  </a:cubicBezTo>
                  <a:cubicBezTo>
                    <a:pt x="4141" y="683"/>
                    <a:pt x="4081" y="707"/>
                    <a:pt x="4064" y="671"/>
                  </a:cubicBezTo>
                  <a:cubicBezTo>
                    <a:pt x="4057" y="659"/>
                    <a:pt x="4051" y="647"/>
                    <a:pt x="4069" y="642"/>
                  </a:cubicBezTo>
                  <a:cubicBezTo>
                    <a:pt x="4117" y="623"/>
                    <a:pt x="4064" y="576"/>
                    <a:pt x="4046" y="563"/>
                  </a:cubicBezTo>
                  <a:cubicBezTo>
                    <a:pt x="4027" y="552"/>
                    <a:pt x="3980" y="492"/>
                    <a:pt x="3985" y="468"/>
                  </a:cubicBezTo>
                  <a:cubicBezTo>
                    <a:pt x="3998" y="444"/>
                    <a:pt x="4016" y="420"/>
                    <a:pt x="3985" y="408"/>
                  </a:cubicBezTo>
                  <a:cubicBezTo>
                    <a:pt x="3956" y="396"/>
                    <a:pt x="3932" y="438"/>
                    <a:pt x="3914" y="396"/>
                  </a:cubicBezTo>
                  <a:cubicBezTo>
                    <a:pt x="3758" y="216"/>
                    <a:pt x="3758" y="216"/>
                    <a:pt x="3758" y="216"/>
                  </a:cubicBezTo>
                  <a:close/>
                  <a:moveTo>
                    <a:pt x="516" y="4050"/>
                  </a:moveTo>
                  <a:lnTo>
                    <a:pt x="516" y="4050"/>
                  </a:lnTo>
                  <a:cubicBezTo>
                    <a:pt x="510" y="4050"/>
                    <a:pt x="516" y="4044"/>
                    <a:pt x="510" y="4044"/>
                  </a:cubicBezTo>
                  <a:cubicBezTo>
                    <a:pt x="498" y="4038"/>
                    <a:pt x="486" y="4038"/>
                    <a:pt x="474" y="4044"/>
                  </a:cubicBezTo>
                  <a:cubicBezTo>
                    <a:pt x="462" y="4044"/>
                    <a:pt x="456" y="4080"/>
                    <a:pt x="474" y="4080"/>
                  </a:cubicBezTo>
                  <a:cubicBezTo>
                    <a:pt x="486" y="4080"/>
                    <a:pt x="492" y="4074"/>
                    <a:pt x="504" y="4074"/>
                  </a:cubicBezTo>
                  <a:cubicBezTo>
                    <a:pt x="510" y="4074"/>
                    <a:pt x="516" y="4074"/>
                    <a:pt x="516" y="4074"/>
                  </a:cubicBezTo>
                  <a:cubicBezTo>
                    <a:pt x="528" y="4062"/>
                    <a:pt x="522" y="4056"/>
                    <a:pt x="516" y="4050"/>
                  </a:cubicBezTo>
                  <a:close/>
                  <a:moveTo>
                    <a:pt x="654" y="4002"/>
                  </a:moveTo>
                  <a:lnTo>
                    <a:pt x="654" y="4002"/>
                  </a:lnTo>
                  <a:cubicBezTo>
                    <a:pt x="660" y="3984"/>
                    <a:pt x="672" y="3972"/>
                    <a:pt x="684" y="3954"/>
                  </a:cubicBezTo>
                  <a:cubicBezTo>
                    <a:pt x="726" y="3906"/>
                    <a:pt x="767" y="3834"/>
                    <a:pt x="821" y="3786"/>
                  </a:cubicBezTo>
                  <a:cubicBezTo>
                    <a:pt x="845" y="3768"/>
                    <a:pt x="857" y="3738"/>
                    <a:pt x="899" y="3756"/>
                  </a:cubicBezTo>
                  <a:cubicBezTo>
                    <a:pt x="929" y="3774"/>
                    <a:pt x="947" y="3756"/>
                    <a:pt x="965" y="3715"/>
                  </a:cubicBezTo>
                  <a:cubicBezTo>
                    <a:pt x="965" y="3696"/>
                    <a:pt x="947" y="3678"/>
                    <a:pt x="947" y="3667"/>
                  </a:cubicBezTo>
                  <a:cubicBezTo>
                    <a:pt x="989" y="3667"/>
                    <a:pt x="1001" y="3583"/>
                    <a:pt x="1001" y="3553"/>
                  </a:cubicBezTo>
                  <a:cubicBezTo>
                    <a:pt x="1055" y="3553"/>
                    <a:pt x="1061" y="3511"/>
                    <a:pt x="1097" y="3475"/>
                  </a:cubicBezTo>
                  <a:cubicBezTo>
                    <a:pt x="1103" y="3463"/>
                    <a:pt x="1115" y="3427"/>
                    <a:pt x="1121" y="3427"/>
                  </a:cubicBezTo>
                  <a:cubicBezTo>
                    <a:pt x="1151" y="3421"/>
                    <a:pt x="1169" y="3409"/>
                    <a:pt x="1187" y="3385"/>
                  </a:cubicBezTo>
                  <a:cubicBezTo>
                    <a:pt x="1211" y="3367"/>
                    <a:pt x="1199" y="3343"/>
                    <a:pt x="1235" y="3331"/>
                  </a:cubicBezTo>
                  <a:cubicBezTo>
                    <a:pt x="1271" y="3325"/>
                    <a:pt x="1319" y="3301"/>
                    <a:pt x="1355" y="3295"/>
                  </a:cubicBezTo>
                  <a:cubicBezTo>
                    <a:pt x="1397" y="3295"/>
                    <a:pt x="1427" y="3337"/>
                    <a:pt x="1457" y="3325"/>
                  </a:cubicBezTo>
                  <a:cubicBezTo>
                    <a:pt x="1505" y="3331"/>
                    <a:pt x="1511" y="3301"/>
                    <a:pt x="1547" y="3289"/>
                  </a:cubicBezTo>
                  <a:cubicBezTo>
                    <a:pt x="1601" y="3265"/>
                    <a:pt x="1648" y="3247"/>
                    <a:pt x="1702" y="3217"/>
                  </a:cubicBezTo>
                  <a:cubicBezTo>
                    <a:pt x="1714" y="3211"/>
                    <a:pt x="1738" y="3223"/>
                    <a:pt x="1738" y="3205"/>
                  </a:cubicBezTo>
                  <a:cubicBezTo>
                    <a:pt x="1744" y="3169"/>
                    <a:pt x="1750" y="3139"/>
                    <a:pt x="1792" y="3133"/>
                  </a:cubicBezTo>
                  <a:cubicBezTo>
                    <a:pt x="1828" y="3121"/>
                    <a:pt x="1816" y="3121"/>
                    <a:pt x="1834" y="3091"/>
                  </a:cubicBezTo>
                  <a:cubicBezTo>
                    <a:pt x="1840" y="3079"/>
                    <a:pt x="1858" y="3067"/>
                    <a:pt x="1870" y="3061"/>
                  </a:cubicBezTo>
                  <a:cubicBezTo>
                    <a:pt x="1894" y="3043"/>
                    <a:pt x="1900" y="3007"/>
                    <a:pt x="1930" y="2989"/>
                  </a:cubicBezTo>
                  <a:cubicBezTo>
                    <a:pt x="1954" y="2977"/>
                    <a:pt x="2014" y="2977"/>
                    <a:pt x="2038" y="3001"/>
                  </a:cubicBezTo>
                  <a:cubicBezTo>
                    <a:pt x="2080" y="3025"/>
                    <a:pt x="2116" y="3049"/>
                    <a:pt x="2170" y="3031"/>
                  </a:cubicBezTo>
                  <a:cubicBezTo>
                    <a:pt x="2170" y="3025"/>
                    <a:pt x="2170" y="3025"/>
                    <a:pt x="2170" y="3025"/>
                  </a:cubicBezTo>
                  <a:cubicBezTo>
                    <a:pt x="2182" y="3019"/>
                    <a:pt x="2182" y="2995"/>
                    <a:pt x="2200" y="2995"/>
                  </a:cubicBezTo>
                  <a:cubicBezTo>
                    <a:pt x="2230" y="2995"/>
                    <a:pt x="2242" y="2966"/>
                    <a:pt x="2266" y="2966"/>
                  </a:cubicBezTo>
                  <a:cubicBezTo>
                    <a:pt x="2290" y="2966"/>
                    <a:pt x="2308" y="2971"/>
                    <a:pt x="2320" y="2989"/>
                  </a:cubicBezTo>
                  <a:cubicBezTo>
                    <a:pt x="2320" y="3001"/>
                    <a:pt x="2397" y="3007"/>
                    <a:pt x="2421" y="3031"/>
                  </a:cubicBezTo>
                  <a:cubicBezTo>
                    <a:pt x="2451" y="3067"/>
                    <a:pt x="2451" y="3019"/>
                    <a:pt x="2481" y="3037"/>
                  </a:cubicBezTo>
                  <a:cubicBezTo>
                    <a:pt x="2523" y="3061"/>
                    <a:pt x="2583" y="3037"/>
                    <a:pt x="2637" y="3055"/>
                  </a:cubicBezTo>
                  <a:cubicBezTo>
                    <a:pt x="2733" y="3085"/>
                    <a:pt x="2733" y="3085"/>
                    <a:pt x="2733" y="3085"/>
                  </a:cubicBezTo>
                  <a:cubicBezTo>
                    <a:pt x="2769" y="3097"/>
                    <a:pt x="2793" y="3127"/>
                    <a:pt x="2823" y="3145"/>
                  </a:cubicBezTo>
                  <a:cubicBezTo>
                    <a:pt x="2847" y="3145"/>
                    <a:pt x="2883" y="3175"/>
                    <a:pt x="2901" y="3169"/>
                  </a:cubicBezTo>
                  <a:cubicBezTo>
                    <a:pt x="2955" y="3145"/>
                    <a:pt x="2949" y="3127"/>
                    <a:pt x="2997" y="3175"/>
                  </a:cubicBezTo>
                  <a:cubicBezTo>
                    <a:pt x="3063" y="3247"/>
                    <a:pt x="3135" y="3217"/>
                    <a:pt x="3207" y="3253"/>
                  </a:cubicBezTo>
                  <a:cubicBezTo>
                    <a:pt x="3236" y="3271"/>
                    <a:pt x="3350" y="3277"/>
                    <a:pt x="3350" y="3295"/>
                  </a:cubicBezTo>
                  <a:cubicBezTo>
                    <a:pt x="3350" y="3355"/>
                    <a:pt x="3398" y="3319"/>
                    <a:pt x="3428" y="3349"/>
                  </a:cubicBezTo>
                  <a:cubicBezTo>
                    <a:pt x="3446" y="3361"/>
                    <a:pt x="3440" y="3403"/>
                    <a:pt x="3458" y="3403"/>
                  </a:cubicBezTo>
                  <a:cubicBezTo>
                    <a:pt x="3488" y="3403"/>
                    <a:pt x="3500" y="3403"/>
                    <a:pt x="3524" y="3415"/>
                  </a:cubicBezTo>
                  <a:cubicBezTo>
                    <a:pt x="3536" y="3421"/>
                    <a:pt x="3536" y="3433"/>
                    <a:pt x="3542" y="3439"/>
                  </a:cubicBezTo>
                  <a:cubicBezTo>
                    <a:pt x="3566" y="3475"/>
                    <a:pt x="3638" y="3433"/>
                    <a:pt x="3656" y="3475"/>
                  </a:cubicBezTo>
                  <a:cubicBezTo>
                    <a:pt x="3662" y="3487"/>
                    <a:pt x="3668" y="3517"/>
                    <a:pt x="3674" y="3523"/>
                  </a:cubicBezTo>
                  <a:cubicBezTo>
                    <a:pt x="3686" y="3535"/>
                    <a:pt x="3716" y="3517"/>
                    <a:pt x="3716" y="3523"/>
                  </a:cubicBezTo>
                  <a:cubicBezTo>
                    <a:pt x="3722" y="3529"/>
                    <a:pt x="3722" y="3541"/>
                    <a:pt x="3728" y="3547"/>
                  </a:cubicBezTo>
                  <a:cubicBezTo>
                    <a:pt x="3728" y="3559"/>
                    <a:pt x="3734" y="3565"/>
                    <a:pt x="3740" y="3577"/>
                  </a:cubicBezTo>
                  <a:cubicBezTo>
                    <a:pt x="3746" y="3583"/>
                    <a:pt x="3740" y="3583"/>
                    <a:pt x="3740" y="3589"/>
                  </a:cubicBezTo>
                  <a:cubicBezTo>
                    <a:pt x="3752" y="3619"/>
                    <a:pt x="3776" y="3649"/>
                    <a:pt x="3752" y="3673"/>
                  </a:cubicBezTo>
                  <a:cubicBezTo>
                    <a:pt x="3734" y="3691"/>
                    <a:pt x="3740" y="3709"/>
                    <a:pt x="3728" y="3726"/>
                  </a:cubicBezTo>
                  <a:cubicBezTo>
                    <a:pt x="3716" y="3738"/>
                    <a:pt x="3650" y="3726"/>
                    <a:pt x="3638" y="3726"/>
                  </a:cubicBezTo>
                  <a:cubicBezTo>
                    <a:pt x="3620" y="3726"/>
                    <a:pt x="3620" y="3726"/>
                    <a:pt x="3620" y="3726"/>
                  </a:cubicBezTo>
                  <a:cubicBezTo>
                    <a:pt x="3596" y="3726"/>
                    <a:pt x="3464" y="3744"/>
                    <a:pt x="3458" y="3726"/>
                  </a:cubicBezTo>
                  <a:cubicBezTo>
                    <a:pt x="3452" y="3726"/>
                    <a:pt x="3452" y="3726"/>
                    <a:pt x="3452" y="3726"/>
                  </a:cubicBezTo>
                  <a:lnTo>
                    <a:pt x="3452" y="3726"/>
                  </a:lnTo>
                  <a:cubicBezTo>
                    <a:pt x="3530" y="3822"/>
                    <a:pt x="3530" y="3822"/>
                    <a:pt x="3530" y="3822"/>
                  </a:cubicBezTo>
                  <a:cubicBezTo>
                    <a:pt x="3542" y="3822"/>
                    <a:pt x="3554" y="3840"/>
                    <a:pt x="3554" y="3840"/>
                  </a:cubicBezTo>
                  <a:cubicBezTo>
                    <a:pt x="3566" y="3894"/>
                    <a:pt x="3554" y="3930"/>
                    <a:pt x="3560" y="3984"/>
                  </a:cubicBezTo>
                  <a:cubicBezTo>
                    <a:pt x="3566" y="3990"/>
                    <a:pt x="3584" y="4032"/>
                    <a:pt x="3590" y="4044"/>
                  </a:cubicBezTo>
                  <a:cubicBezTo>
                    <a:pt x="3626" y="4116"/>
                    <a:pt x="3680" y="4056"/>
                    <a:pt x="3728" y="4086"/>
                  </a:cubicBezTo>
                  <a:cubicBezTo>
                    <a:pt x="3776" y="4122"/>
                    <a:pt x="3764" y="4218"/>
                    <a:pt x="3776" y="4266"/>
                  </a:cubicBezTo>
                  <a:cubicBezTo>
                    <a:pt x="3782" y="4302"/>
                    <a:pt x="3764" y="4326"/>
                    <a:pt x="3794" y="4356"/>
                  </a:cubicBezTo>
                  <a:cubicBezTo>
                    <a:pt x="3818" y="4380"/>
                    <a:pt x="3854" y="4392"/>
                    <a:pt x="3884" y="4421"/>
                  </a:cubicBezTo>
                  <a:cubicBezTo>
                    <a:pt x="3902" y="4458"/>
                    <a:pt x="3902" y="4493"/>
                    <a:pt x="3920" y="4535"/>
                  </a:cubicBezTo>
                  <a:cubicBezTo>
                    <a:pt x="3932" y="4565"/>
                    <a:pt x="3956" y="4583"/>
                    <a:pt x="3974" y="4607"/>
                  </a:cubicBezTo>
                  <a:cubicBezTo>
                    <a:pt x="4040" y="4691"/>
                    <a:pt x="4069" y="4787"/>
                    <a:pt x="4099" y="4889"/>
                  </a:cubicBezTo>
                  <a:cubicBezTo>
                    <a:pt x="4129" y="4931"/>
                    <a:pt x="4165" y="4967"/>
                    <a:pt x="4195" y="5009"/>
                  </a:cubicBezTo>
                  <a:cubicBezTo>
                    <a:pt x="4225" y="5057"/>
                    <a:pt x="4243" y="5015"/>
                    <a:pt x="4285" y="5003"/>
                  </a:cubicBezTo>
                  <a:cubicBezTo>
                    <a:pt x="4315" y="4991"/>
                    <a:pt x="4357" y="4943"/>
                    <a:pt x="4387" y="4949"/>
                  </a:cubicBezTo>
                  <a:cubicBezTo>
                    <a:pt x="4411" y="4955"/>
                    <a:pt x="4417" y="4961"/>
                    <a:pt x="4435" y="4949"/>
                  </a:cubicBezTo>
                  <a:cubicBezTo>
                    <a:pt x="4537" y="4877"/>
                    <a:pt x="4537" y="4877"/>
                    <a:pt x="4537" y="4877"/>
                  </a:cubicBezTo>
                  <a:cubicBezTo>
                    <a:pt x="4549" y="4865"/>
                    <a:pt x="4573" y="4847"/>
                    <a:pt x="4579" y="4835"/>
                  </a:cubicBezTo>
                  <a:cubicBezTo>
                    <a:pt x="4597" y="4817"/>
                    <a:pt x="4591" y="4787"/>
                    <a:pt x="4603" y="4763"/>
                  </a:cubicBezTo>
                  <a:cubicBezTo>
                    <a:pt x="4609" y="4721"/>
                    <a:pt x="4633" y="4739"/>
                    <a:pt x="4657" y="4727"/>
                  </a:cubicBezTo>
                  <a:cubicBezTo>
                    <a:pt x="4723" y="4703"/>
                    <a:pt x="4723" y="4655"/>
                    <a:pt x="4771" y="4613"/>
                  </a:cubicBezTo>
                  <a:cubicBezTo>
                    <a:pt x="4813" y="4583"/>
                    <a:pt x="4813" y="4547"/>
                    <a:pt x="4861" y="4529"/>
                  </a:cubicBezTo>
                  <a:cubicBezTo>
                    <a:pt x="4902" y="4511"/>
                    <a:pt x="4896" y="4500"/>
                    <a:pt x="4879" y="4463"/>
                  </a:cubicBezTo>
                  <a:cubicBezTo>
                    <a:pt x="4855" y="4421"/>
                    <a:pt x="4932" y="4440"/>
                    <a:pt x="4896" y="4374"/>
                  </a:cubicBezTo>
                  <a:cubicBezTo>
                    <a:pt x="4866" y="4320"/>
                    <a:pt x="4908" y="4260"/>
                    <a:pt x="4950" y="4224"/>
                  </a:cubicBezTo>
                  <a:cubicBezTo>
                    <a:pt x="5016" y="4152"/>
                    <a:pt x="5016" y="4152"/>
                    <a:pt x="5016" y="4152"/>
                  </a:cubicBezTo>
                  <a:lnTo>
                    <a:pt x="5016" y="4152"/>
                  </a:lnTo>
                  <a:cubicBezTo>
                    <a:pt x="5034" y="4062"/>
                    <a:pt x="5034" y="4062"/>
                    <a:pt x="5034" y="4062"/>
                  </a:cubicBezTo>
                  <a:cubicBezTo>
                    <a:pt x="5028" y="4026"/>
                    <a:pt x="5040" y="3990"/>
                    <a:pt x="5046" y="3954"/>
                  </a:cubicBezTo>
                  <a:cubicBezTo>
                    <a:pt x="5058" y="3894"/>
                    <a:pt x="5004" y="3948"/>
                    <a:pt x="4986" y="3930"/>
                  </a:cubicBezTo>
                  <a:cubicBezTo>
                    <a:pt x="4962" y="3912"/>
                    <a:pt x="4962" y="3888"/>
                    <a:pt x="4956" y="3864"/>
                  </a:cubicBezTo>
                  <a:cubicBezTo>
                    <a:pt x="4944" y="3816"/>
                    <a:pt x="4914" y="3840"/>
                    <a:pt x="4908" y="3828"/>
                  </a:cubicBezTo>
                  <a:cubicBezTo>
                    <a:pt x="4896" y="3804"/>
                    <a:pt x="4938" y="3733"/>
                    <a:pt x="4944" y="3709"/>
                  </a:cubicBezTo>
                  <a:cubicBezTo>
                    <a:pt x="4968" y="3673"/>
                    <a:pt x="4974" y="3595"/>
                    <a:pt x="4950" y="3559"/>
                  </a:cubicBezTo>
                  <a:cubicBezTo>
                    <a:pt x="4920" y="3523"/>
                    <a:pt x="4908" y="3517"/>
                    <a:pt x="4902" y="3469"/>
                  </a:cubicBezTo>
                  <a:cubicBezTo>
                    <a:pt x="4932" y="3427"/>
                    <a:pt x="4992" y="3481"/>
                    <a:pt x="5028" y="3439"/>
                  </a:cubicBezTo>
                  <a:cubicBezTo>
                    <a:pt x="5046" y="3421"/>
                    <a:pt x="5064" y="3355"/>
                    <a:pt x="5052" y="3337"/>
                  </a:cubicBezTo>
                  <a:cubicBezTo>
                    <a:pt x="5046" y="3313"/>
                    <a:pt x="5058" y="3283"/>
                    <a:pt x="5052" y="3259"/>
                  </a:cubicBezTo>
                  <a:cubicBezTo>
                    <a:pt x="5046" y="3217"/>
                    <a:pt x="5022" y="3205"/>
                    <a:pt x="5046" y="3151"/>
                  </a:cubicBezTo>
                  <a:cubicBezTo>
                    <a:pt x="5070" y="3097"/>
                    <a:pt x="5112" y="3091"/>
                    <a:pt x="5136" y="3037"/>
                  </a:cubicBezTo>
                  <a:cubicBezTo>
                    <a:pt x="5160" y="2977"/>
                    <a:pt x="5130" y="2882"/>
                    <a:pt x="5112" y="2822"/>
                  </a:cubicBezTo>
                  <a:cubicBezTo>
                    <a:pt x="5082" y="2738"/>
                    <a:pt x="5082" y="2738"/>
                    <a:pt x="5082" y="2738"/>
                  </a:cubicBezTo>
                  <a:lnTo>
                    <a:pt x="5082" y="2738"/>
                  </a:lnTo>
                  <a:cubicBezTo>
                    <a:pt x="5040" y="2774"/>
                    <a:pt x="5028" y="2786"/>
                    <a:pt x="4998" y="2834"/>
                  </a:cubicBezTo>
                  <a:cubicBezTo>
                    <a:pt x="4980" y="2852"/>
                    <a:pt x="4944" y="2876"/>
                    <a:pt x="4932" y="2840"/>
                  </a:cubicBezTo>
                  <a:cubicBezTo>
                    <a:pt x="4896" y="2714"/>
                    <a:pt x="4837" y="2852"/>
                    <a:pt x="4777" y="2887"/>
                  </a:cubicBezTo>
                  <a:cubicBezTo>
                    <a:pt x="4711" y="2924"/>
                    <a:pt x="4687" y="2858"/>
                    <a:pt x="4675" y="2971"/>
                  </a:cubicBezTo>
                  <a:cubicBezTo>
                    <a:pt x="4663" y="3037"/>
                    <a:pt x="4573" y="3145"/>
                    <a:pt x="4507" y="3145"/>
                  </a:cubicBezTo>
                  <a:cubicBezTo>
                    <a:pt x="4375" y="3157"/>
                    <a:pt x="4375" y="3157"/>
                    <a:pt x="4375" y="3157"/>
                  </a:cubicBezTo>
                  <a:cubicBezTo>
                    <a:pt x="4363" y="3157"/>
                    <a:pt x="4327" y="3127"/>
                    <a:pt x="4321" y="3139"/>
                  </a:cubicBezTo>
                  <a:cubicBezTo>
                    <a:pt x="4297" y="3163"/>
                    <a:pt x="4297" y="3187"/>
                    <a:pt x="4261" y="3211"/>
                  </a:cubicBezTo>
                  <a:cubicBezTo>
                    <a:pt x="4225" y="3235"/>
                    <a:pt x="4135" y="3307"/>
                    <a:pt x="4147" y="3361"/>
                  </a:cubicBezTo>
                  <a:cubicBezTo>
                    <a:pt x="4159" y="3421"/>
                    <a:pt x="4081" y="3415"/>
                    <a:pt x="4051" y="3451"/>
                  </a:cubicBezTo>
                  <a:cubicBezTo>
                    <a:pt x="4027" y="3475"/>
                    <a:pt x="3980" y="3487"/>
                    <a:pt x="4004" y="3439"/>
                  </a:cubicBezTo>
                  <a:cubicBezTo>
                    <a:pt x="4027" y="3397"/>
                    <a:pt x="4040" y="3367"/>
                    <a:pt x="3992" y="3343"/>
                  </a:cubicBezTo>
                  <a:cubicBezTo>
                    <a:pt x="3950" y="3307"/>
                    <a:pt x="3992" y="3259"/>
                    <a:pt x="3992" y="3223"/>
                  </a:cubicBezTo>
                  <a:cubicBezTo>
                    <a:pt x="3992" y="3211"/>
                    <a:pt x="3944" y="3181"/>
                    <a:pt x="3944" y="3139"/>
                  </a:cubicBezTo>
                  <a:cubicBezTo>
                    <a:pt x="3938" y="3043"/>
                    <a:pt x="3812" y="3085"/>
                    <a:pt x="3758" y="3049"/>
                  </a:cubicBezTo>
                  <a:cubicBezTo>
                    <a:pt x="3710" y="3019"/>
                    <a:pt x="3674" y="2977"/>
                    <a:pt x="3626" y="3031"/>
                  </a:cubicBezTo>
                  <a:cubicBezTo>
                    <a:pt x="3620" y="3031"/>
                    <a:pt x="3620" y="3031"/>
                    <a:pt x="3620" y="3031"/>
                  </a:cubicBezTo>
                  <a:cubicBezTo>
                    <a:pt x="3614" y="3025"/>
                    <a:pt x="3620" y="2971"/>
                    <a:pt x="3620" y="2959"/>
                  </a:cubicBezTo>
                  <a:lnTo>
                    <a:pt x="3620" y="2959"/>
                  </a:lnTo>
                  <a:cubicBezTo>
                    <a:pt x="3560" y="2959"/>
                    <a:pt x="3470" y="3205"/>
                    <a:pt x="3392" y="3091"/>
                  </a:cubicBezTo>
                  <a:cubicBezTo>
                    <a:pt x="3368" y="3067"/>
                    <a:pt x="3344" y="3067"/>
                    <a:pt x="3338" y="3037"/>
                  </a:cubicBezTo>
                  <a:cubicBezTo>
                    <a:pt x="3320" y="2983"/>
                    <a:pt x="3290" y="2989"/>
                    <a:pt x="3260" y="2953"/>
                  </a:cubicBezTo>
                  <a:cubicBezTo>
                    <a:pt x="3242" y="2911"/>
                    <a:pt x="3266" y="2870"/>
                    <a:pt x="3290" y="2828"/>
                  </a:cubicBezTo>
                  <a:cubicBezTo>
                    <a:pt x="3326" y="2768"/>
                    <a:pt x="3332" y="2852"/>
                    <a:pt x="3380" y="2840"/>
                  </a:cubicBezTo>
                  <a:cubicBezTo>
                    <a:pt x="3398" y="2840"/>
                    <a:pt x="3416" y="2828"/>
                    <a:pt x="3434" y="2816"/>
                  </a:cubicBezTo>
                  <a:cubicBezTo>
                    <a:pt x="3470" y="2786"/>
                    <a:pt x="3500" y="2834"/>
                    <a:pt x="3530" y="2774"/>
                  </a:cubicBezTo>
                  <a:cubicBezTo>
                    <a:pt x="3554" y="2726"/>
                    <a:pt x="3578" y="2714"/>
                    <a:pt x="3632" y="2690"/>
                  </a:cubicBezTo>
                  <a:cubicBezTo>
                    <a:pt x="3644" y="2678"/>
                    <a:pt x="3614" y="2642"/>
                    <a:pt x="3608" y="2636"/>
                  </a:cubicBezTo>
                  <a:cubicBezTo>
                    <a:pt x="3602" y="2612"/>
                    <a:pt x="3566" y="2642"/>
                    <a:pt x="3548" y="2648"/>
                  </a:cubicBezTo>
                  <a:cubicBezTo>
                    <a:pt x="3494" y="2660"/>
                    <a:pt x="3506" y="2606"/>
                    <a:pt x="3482" y="2588"/>
                  </a:cubicBezTo>
                  <a:cubicBezTo>
                    <a:pt x="3428" y="2558"/>
                    <a:pt x="3428" y="2558"/>
                    <a:pt x="3428" y="2558"/>
                  </a:cubicBezTo>
                  <a:cubicBezTo>
                    <a:pt x="3380" y="2522"/>
                    <a:pt x="3356" y="2588"/>
                    <a:pt x="3320" y="2612"/>
                  </a:cubicBezTo>
                  <a:cubicBezTo>
                    <a:pt x="3290" y="2636"/>
                    <a:pt x="3284" y="2516"/>
                    <a:pt x="3254" y="2540"/>
                  </a:cubicBezTo>
                  <a:cubicBezTo>
                    <a:pt x="3225" y="2570"/>
                    <a:pt x="3236" y="2582"/>
                    <a:pt x="3201" y="2600"/>
                  </a:cubicBezTo>
                  <a:cubicBezTo>
                    <a:pt x="3170" y="2612"/>
                    <a:pt x="3189" y="2558"/>
                    <a:pt x="3194" y="2552"/>
                  </a:cubicBezTo>
                  <a:cubicBezTo>
                    <a:pt x="3218" y="2516"/>
                    <a:pt x="3201" y="2438"/>
                    <a:pt x="3212" y="2396"/>
                  </a:cubicBezTo>
                  <a:cubicBezTo>
                    <a:pt x="3225" y="2384"/>
                    <a:pt x="3212" y="2282"/>
                    <a:pt x="3201" y="2270"/>
                  </a:cubicBezTo>
                  <a:cubicBezTo>
                    <a:pt x="3176" y="2234"/>
                    <a:pt x="3176" y="2216"/>
                    <a:pt x="3201" y="2186"/>
                  </a:cubicBezTo>
                  <a:cubicBezTo>
                    <a:pt x="3218" y="2162"/>
                    <a:pt x="3201" y="2162"/>
                    <a:pt x="3201" y="2144"/>
                  </a:cubicBezTo>
                  <a:cubicBezTo>
                    <a:pt x="3207" y="2109"/>
                    <a:pt x="3248" y="2138"/>
                    <a:pt x="3266" y="2138"/>
                  </a:cubicBezTo>
                  <a:cubicBezTo>
                    <a:pt x="3320" y="2151"/>
                    <a:pt x="3273" y="2079"/>
                    <a:pt x="3314" y="2061"/>
                  </a:cubicBezTo>
                  <a:cubicBezTo>
                    <a:pt x="3332" y="2055"/>
                    <a:pt x="3368" y="2055"/>
                    <a:pt x="3386" y="2073"/>
                  </a:cubicBezTo>
                  <a:cubicBezTo>
                    <a:pt x="3416" y="2103"/>
                    <a:pt x="3422" y="2091"/>
                    <a:pt x="3458" y="2079"/>
                  </a:cubicBezTo>
                  <a:cubicBezTo>
                    <a:pt x="3494" y="2073"/>
                    <a:pt x="3482" y="2043"/>
                    <a:pt x="3488" y="2019"/>
                  </a:cubicBezTo>
                  <a:cubicBezTo>
                    <a:pt x="3488" y="2001"/>
                    <a:pt x="3500" y="1995"/>
                    <a:pt x="3500" y="1983"/>
                  </a:cubicBezTo>
                  <a:cubicBezTo>
                    <a:pt x="3500" y="1977"/>
                    <a:pt x="3488" y="1971"/>
                    <a:pt x="3482" y="1965"/>
                  </a:cubicBezTo>
                  <a:cubicBezTo>
                    <a:pt x="3446" y="1893"/>
                    <a:pt x="3500" y="1923"/>
                    <a:pt x="3542" y="1911"/>
                  </a:cubicBezTo>
                  <a:cubicBezTo>
                    <a:pt x="3554" y="1905"/>
                    <a:pt x="3608" y="1833"/>
                    <a:pt x="3608" y="1827"/>
                  </a:cubicBezTo>
                  <a:cubicBezTo>
                    <a:pt x="3608" y="1797"/>
                    <a:pt x="3596" y="1785"/>
                    <a:pt x="3620" y="1761"/>
                  </a:cubicBezTo>
                  <a:cubicBezTo>
                    <a:pt x="3704" y="1683"/>
                    <a:pt x="3704" y="1683"/>
                    <a:pt x="3704" y="1683"/>
                  </a:cubicBezTo>
                  <a:cubicBezTo>
                    <a:pt x="3722" y="1665"/>
                    <a:pt x="3734" y="1647"/>
                    <a:pt x="3752" y="1635"/>
                  </a:cubicBezTo>
                  <a:cubicBezTo>
                    <a:pt x="3806" y="1593"/>
                    <a:pt x="3794" y="1575"/>
                    <a:pt x="3788" y="1503"/>
                  </a:cubicBezTo>
                  <a:cubicBezTo>
                    <a:pt x="3782" y="1461"/>
                    <a:pt x="3746" y="1485"/>
                    <a:pt x="3716" y="1485"/>
                  </a:cubicBezTo>
                  <a:cubicBezTo>
                    <a:pt x="3644" y="1485"/>
                    <a:pt x="3710" y="1419"/>
                    <a:pt x="3734" y="1408"/>
                  </a:cubicBezTo>
                  <a:cubicBezTo>
                    <a:pt x="3752" y="1389"/>
                    <a:pt x="3776" y="1377"/>
                    <a:pt x="3782" y="1348"/>
                  </a:cubicBezTo>
                  <a:cubicBezTo>
                    <a:pt x="3788" y="1318"/>
                    <a:pt x="3806" y="1294"/>
                    <a:pt x="3836" y="1282"/>
                  </a:cubicBezTo>
                  <a:cubicBezTo>
                    <a:pt x="3854" y="1282"/>
                    <a:pt x="3878" y="1264"/>
                    <a:pt x="3884" y="1246"/>
                  </a:cubicBezTo>
                  <a:cubicBezTo>
                    <a:pt x="3884" y="1216"/>
                    <a:pt x="3884" y="1204"/>
                    <a:pt x="3902" y="1186"/>
                  </a:cubicBezTo>
                  <a:cubicBezTo>
                    <a:pt x="3926" y="1156"/>
                    <a:pt x="3890" y="1132"/>
                    <a:pt x="3878" y="1108"/>
                  </a:cubicBezTo>
                  <a:cubicBezTo>
                    <a:pt x="3866" y="1078"/>
                    <a:pt x="3920" y="1013"/>
                    <a:pt x="3938" y="1013"/>
                  </a:cubicBezTo>
                  <a:cubicBezTo>
                    <a:pt x="3950" y="1037"/>
                    <a:pt x="3998" y="1078"/>
                    <a:pt x="4009" y="1031"/>
                  </a:cubicBezTo>
                  <a:cubicBezTo>
                    <a:pt x="4046" y="1001"/>
                    <a:pt x="4033" y="977"/>
                    <a:pt x="4009" y="947"/>
                  </a:cubicBezTo>
                  <a:cubicBezTo>
                    <a:pt x="3980" y="911"/>
                    <a:pt x="4033" y="899"/>
                    <a:pt x="4027" y="869"/>
                  </a:cubicBezTo>
                  <a:cubicBezTo>
                    <a:pt x="4004" y="863"/>
                    <a:pt x="3974" y="917"/>
                    <a:pt x="3962" y="893"/>
                  </a:cubicBezTo>
                  <a:cubicBezTo>
                    <a:pt x="3950" y="869"/>
                    <a:pt x="3962" y="845"/>
                    <a:pt x="3962" y="821"/>
                  </a:cubicBezTo>
                  <a:cubicBezTo>
                    <a:pt x="3974" y="785"/>
                    <a:pt x="4022" y="719"/>
                    <a:pt x="4004" y="683"/>
                  </a:cubicBezTo>
                  <a:cubicBezTo>
                    <a:pt x="3985" y="665"/>
                    <a:pt x="3962" y="647"/>
                    <a:pt x="3938" y="642"/>
                  </a:cubicBezTo>
                  <a:cubicBezTo>
                    <a:pt x="3884" y="623"/>
                    <a:pt x="3902" y="683"/>
                    <a:pt x="3878" y="701"/>
                  </a:cubicBezTo>
                  <a:cubicBezTo>
                    <a:pt x="3872" y="707"/>
                    <a:pt x="3842" y="689"/>
                    <a:pt x="3836" y="677"/>
                  </a:cubicBezTo>
                  <a:cubicBezTo>
                    <a:pt x="3824" y="653"/>
                    <a:pt x="3824" y="642"/>
                    <a:pt x="3794" y="623"/>
                  </a:cubicBezTo>
                  <a:cubicBezTo>
                    <a:pt x="3782" y="618"/>
                    <a:pt x="3758" y="623"/>
                    <a:pt x="3752" y="611"/>
                  </a:cubicBezTo>
                  <a:cubicBezTo>
                    <a:pt x="3740" y="600"/>
                    <a:pt x="3746" y="570"/>
                    <a:pt x="3758" y="558"/>
                  </a:cubicBezTo>
                  <a:cubicBezTo>
                    <a:pt x="3620" y="390"/>
                    <a:pt x="3620" y="390"/>
                    <a:pt x="3620" y="390"/>
                  </a:cubicBezTo>
                  <a:lnTo>
                    <a:pt x="3620" y="390"/>
                  </a:lnTo>
                  <a:cubicBezTo>
                    <a:pt x="3488" y="486"/>
                    <a:pt x="3488" y="486"/>
                    <a:pt x="3488" y="486"/>
                  </a:cubicBezTo>
                  <a:lnTo>
                    <a:pt x="3488" y="486"/>
                  </a:lnTo>
                  <a:cubicBezTo>
                    <a:pt x="3554" y="581"/>
                    <a:pt x="3554" y="581"/>
                    <a:pt x="3554" y="581"/>
                  </a:cubicBezTo>
                  <a:cubicBezTo>
                    <a:pt x="3578" y="605"/>
                    <a:pt x="3584" y="629"/>
                    <a:pt x="3614" y="647"/>
                  </a:cubicBezTo>
                  <a:cubicBezTo>
                    <a:pt x="3626" y="659"/>
                    <a:pt x="3656" y="671"/>
                    <a:pt x="3668" y="677"/>
                  </a:cubicBezTo>
                  <a:cubicBezTo>
                    <a:pt x="3704" y="683"/>
                    <a:pt x="3722" y="725"/>
                    <a:pt x="3686" y="743"/>
                  </a:cubicBezTo>
                  <a:cubicBezTo>
                    <a:pt x="3674" y="749"/>
                    <a:pt x="3590" y="749"/>
                    <a:pt x="3608" y="773"/>
                  </a:cubicBezTo>
                  <a:cubicBezTo>
                    <a:pt x="3632" y="803"/>
                    <a:pt x="3674" y="785"/>
                    <a:pt x="3698" y="779"/>
                  </a:cubicBezTo>
                  <a:cubicBezTo>
                    <a:pt x="3770" y="767"/>
                    <a:pt x="3758" y="845"/>
                    <a:pt x="3722" y="875"/>
                  </a:cubicBezTo>
                  <a:cubicBezTo>
                    <a:pt x="3686" y="923"/>
                    <a:pt x="3638" y="977"/>
                    <a:pt x="3656" y="1037"/>
                  </a:cubicBezTo>
                  <a:cubicBezTo>
                    <a:pt x="3668" y="1066"/>
                    <a:pt x="3656" y="1162"/>
                    <a:pt x="3692" y="1156"/>
                  </a:cubicBezTo>
                  <a:cubicBezTo>
                    <a:pt x="3710" y="1150"/>
                    <a:pt x="3746" y="1126"/>
                    <a:pt x="3764" y="1138"/>
                  </a:cubicBezTo>
                  <a:cubicBezTo>
                    <a:pt x="3764" y="1198"/>
                    <a:pt x="3692" y="1252"/>
                    <a:pt x="3656" y="1288"/>
                  </a:cubicBezTo>
                  <a:cubicBezTo>
                    <a:pt x="3608" y="1336"/>
                    <a:pt x="3566" y="1336"/>
                    <a:pt x="3512" y="1318"/>
                  </a:cubicBezTo>
                  <a:cubicBezTo>
                    <a:pt x="3470" y="1306"/>
                    <a:pt x="3452" y="1258"/>
                    <a:pt x="3422" y="1282"/>
                  </a:cubicBezTo>
                  <a:cubicBezTo>
                    <a:pt x="3392" y="1300"/>
                    <a:pt x="3380" y="1318"/>
                    <a:pt x="3350" y="1329"/>
                  </a:cubicBezTo>
                  <a:cubicBezTo>
                    <a:pt x="3314" y="1336"/>
                    <a:pt x="3284" y="1342"/>
                    <a:pt x="3254" y="1318"/>
                  </a:cubicBezTo>
                  <a:cubicBezTo>
                    <a:pt x="3242" y="1306"/>
                    <a:pt x="3236" y="1288"/>
                    <a:pt x="3218" y="1282"/>
                  </a:cubicBezTo>
                  <a:cubicBezTo>
                    <a:pt x="3201" y="1264"/>
                    <a:pt x="3170" y="1288"/>
                    <a:pt x="3159" y="1270"/>
                  </a:cubicBezTo>
                  <a:cubicBezTo>
                    <a:pt x="3159" y="1264"/>
                    <a:pt x="3147" y="1240"/>
                    <a:pt x="3141" y="1240"/>
                  </a:cubicBezTo>
                  <a:cubicBezTo>
                    <a:pt x="3135" y="1234"/>
                    <a:pt x="3105" y="1246"/>
                    <a:pt x="3105" y="1228"/>
                  </a:cubicBezTo>
                  <a:cubicBezTo>
                    <a:pt x="3105" y="1204"/>
                    <a:pt x="3135" y="1216"/>
                    <a:pt x="3117" y="1192"/>
                  </a:cubicBezTo>
                  <a:cubicBezTo>
                    <a:pt x="2943" y="1013"/>
                    <a:pt x="2943" y="1013"/>
                    <a:pt x="2943" y="1013"/>
                  </a:cubicBezTo>
                  <a:cubicBezTo>
                    <a:pt x="3111" y="851"/>
                    <a:pt x="3111" y="851"/>
                    <a:pt x="3111" y="851"/>
                  </a:cubicBezTo>
                  <a:lnTo>
                    <a:pt x="3111" y="851"/>
                  </a:lnTo>
                  <a:cubicBezTo>
                    <a:pt x="2961" y="707"/>
                    <a:pt x="2961" y="707"/>
                    <a:pt x="2961" y="707"/>
                  </a:cubicBezTo>
                  <a:cubicBezTo>
                    <a:pt x="2919" y="683"/>
                    <a:pt x="2931" y="653"/>
                    <a:pt x="2931" y="611"/>
                  </a:cubicBezTo>
                  <a:cubicBezTo>
                    <a:pt x="2931" y="563"/>
                    <a:pt x="2901" y="552"/>
                    <a:pt x="2865" y="528"/>
                  </a:cubicBezTo>
                  <a:cubicBezTo>
                    <a:pt x="2787" y="474"/>
                    <a:pt x="2901" y="342"/>
                    <a:pt x="2865" y="330"/>
                  </a:cubicBezTo>
                  <a:cubicBezTo>
                    <a:pt x="2835" y="312"/>
                    <a:pt x="2721" y="384"/>
                    <a:pt x="2691" y="402"/>
                  </a:cubicBezTo>
                  <a:cubicBezTo>
                    <a:pt x="2613" y="444"/>
                    <a:pt x="2559" y="480"/>
                    <a:pt x="2505" y="558"/>
                  </a:cubicBezTo>
                  <a:cubicBezTo>
                    <a:pt x="2475" y="605"/>
                    <a:pt x="2451" y="623"/>
                    <a:pt x="2397" y="635"/>
                  </a:cubicBezTo>
                  <a:cubicBezTo>
                    <a:pt x="2344" y="665"/>
                    <a:pt x="2284" y="635"/>
                    <a:pt x="2236" y="671"/>
                  </a:cubicBezTo>
                  <a:cubicBezTo>
                    <a:pt x="2194" y="701"/>
                    <a:pt x="2134" y="719"/>
                    <a:pt x="2092" y="749"/>
                  </a:cubicBezTo>
                  <a:cubicBezTo>
                    <a:pt x="2062" y="767"/>
                    <a:pt x="2044" y="797"/>
                    <a:pt x="2020" y="821"/>
                  </a:cubicBezTo>
                  <a:cubicBezTo>
                    <a:pt x="1990" y="845"/>
                    <a:pt x="1954" y="839"/>
                    <a:pt x="1918" y="857"/>
                  </a:cubicBezTo>
                  <a:cubicBezTo>
                    <a:pt x="1876" y="881"/>
                    <a:pt x="1822" y="899"/>
                    <a:pt x="1774" y="887"/>
                  </a:cubicBezTo>
                  <a:cubicBezTo>
                    <a:pt x="1714" y="857"/>
                    <a:pt x="1714" y="857"/>
                    <a:pt x="1714" y="857"/>
                  </a:cubicBezTo>
                  <a:lnTo>
                    <a:pt x="1714" y="857"/>
                  </a:lnTo>
                  <a:cubicBezTo>
                    <a:pt x="1714" y="863"/>
                    <a:pt x="1708" y="869"/>
                    <a:pt x="1708" y="875"/>
                  </a:cubicBezTo>
                  <a:cubicBezTo>
                    <a:pt x="1696" y="905"/>
                    <a:pt x="1678" y="935"/>
                    <a:pt x="1660" y="965"/>
                  </a:cubicBezTo>
                  <a:cubicBezTo>
                    <a:pt x="1648" y="983"/>
                    <a:pt x="1648" y="1013"/>
                    <a:pt x="1643" y="1037"/>
                  </a:cubicBezTo>
                  <a:cubicBezTo>
                    <a:pt x="1630" y="1072"/>
                    <a:pt x="1601" y="1096"/>
                    <a:pt x="1619" y="1138"/>
                  </a:cubicBezTo>
                  <a:cubicBezTo>
                    <a:pt x="1636" y="1192"/>
                    <a:pt x="1648" y="1192"/>
                    <a:pt x="1684" y="1234"/>
                  </a:cubicBezTo>
                  <a:cubicBezTo>
                    <a:pt x="1684" y="1252"/>
                    <a:pt x="1714" y="1264"/>
                    <a:pt x="1702" y="1288"/>
                  </a:cubicBezTo>
                  <a:cubicBezTo>
                    <a:pt x="1684" y="1318"/>
                    <a:pt x="1684" y="1353"/>
                    <a:pt x="1678" y="1384"/>
                  </a:cubicBezTo>
                  <a:cubicBezTo>
                    <a:pt x="1666" y="1413"/>
                    <a:pt x="1612" y="1449"/>
                    <a:pt x="1582" y="1461"/>
                  </a:cubicBezTo>
                  <a:cubicBezTo>
                    <a:pt x="1499" y="1497"/>
                    <a:pt x="1439" y="1473"/>
                    <a:pt x="1433" y="1575"/>
                  </a:cubicBezTo>
                  <a:cubicBezTo>
                    <a:pt x="1433" y="1611"/>
                    <a:pt x="1403" y="1623"/>
                    <a:pt x="1373" y="1611"/>
                  </a:cubicBezTo>
                  <a:cubicBezTo>
                    <a:pt x="1337" y="1605"/>
                    <a:pt x="1361" y="1641"/>
                    <a:pt x="1337" y="1653"/>
                  </a:cubicBezTo>
                  <a:cubicBezTo>
                    <a:pt x="1043" y="1833"/>
                    <a:pt x="1043" y="1833"/>
                    <a:pt x="1043" y="1833"/>
                  </a:cubicBezTo>
                  <a:cubicBezTo>
                    <a:pt x="995" y="1863"/>
                    <a:pt x="923" y="1881"/>
                    <a:pt x="905" y="1941"/>
                  </a:cubicBezTo>
                  <a:cubicBezTo>
                    <a:pt x="881" y="2007"/>
                    <a:pt x="809" y="2049"/>
                    <a:pt x="773" y="2103"/>
                  </a:cubicBezTo>
                  <a:cubicBezTo>
                    <a:pt x="726" y="2138"/>
                    <a:pt x="684" y="2168"/>
                    <a:pt x="648" y="2210"/>
                  </a:cubicBezTo>
                  <a:cubicBezTo>
                    <a:pt x="636" y="2228"/>
                    <a:pt x="612" y="2228"/>
                    <a:pt x="594" y="2240"/>
                  </a:cubicBezTo>
                  <a:cubicBezTo>
                    <a:pt x="570" y="2264"/>
                    <a:pt x="540" y="2300"/>
                    <a:pt x="516" y="2324"/>
                  </a:cubicBezTo>
                  <a:cubicBezTo>
                    <a:pt x="492" y="2354"/>
                    <a:pt x="486" y="2354"/>
                    <a:pt x="450" y="2372"/>
                  </a:cubicBezTo>
                  <a:cubicBezTo>
                    <a:pt x="414" y="2396"/>
                    <a:pt x="366" y="2456"/>
                    <a:pt x="330" y="2486"/>
                  </a:cubicBezTo>
                  <a:cubicBezTo>
                    <a:pt x="216" y="2594"/>
                    <a:pt x="216" y="2594"/>
                    <a:pt x="216" y="2594"/>
                  </a:cubicBezTo>
                  <a:cubicBezTo>
                    <a:pt x="408" y="2786"/>
                    <a:pt x="408" y="2786"/>
                    <a:pt x="408" y="2786"/>
                  </a:cubicBezTo>
                  <a:cubicBezTo>
                    <a:pt x="378" y="2822"/>
                    <a:pt x="378" y="2822"/>
                    <a:pt x="378" y="2822"/>
                  </a:cubicBezTo>
                  <a:cubicBezTo>
                    <a:pt x="408" y="2852"/>
                    <a:pt x="408" y="2852"/>
                    <a:pt x="408" y="2852"/>
                  </a:cubicBezTo>
                  <a:cubicBezTo>
                    <a:pt x="246" y="2977"/>
                    <a:pt x="246" y="2977"/>
                    <a:pt x="246" y="2977"/>
                  </a:cubicBezTo>
                  <a:cubicBezTo>
                    <a:pt x="234" y="3007"/>
                    <a:pt x="216" y="3031"/>
                    <a:pt x="204" y="3061"/>
                  </a:cubicBezTo>
                  <a:cubicBezTo>
                    <a:pt x="180" y="3121"/>
                    <a:pt x="168" y="3169"/>
                    <a:pt x="132" y="3229"/>
                  </a:cubicBezTo>
                  <a:cubicBezTo>
                    <a:pt x="108" y="3259"/>
                    <a:pt x="78" y="3289"/>
                    <a:pt x="54" y="3319"/>
                  </a:cubicBezTo>
                  <a:cubicBezTo>
                    <a:pt x="0" y="3379"/>
                    <a:pt x="120" y="3373"/>
                    <a:pt x="108" y="3433"/>
                  </a:cubicBezTo>
                  <a:cubicBezTo>
                    <a:pt x="96" y="3475"/>
                    <a:pt x="42" y="3553"/>
                    <a:pt x="12" y="3589"/>
                  </a:cubicBezTo>
                  <a:cubicBezTo>
                    <a:pt x="132" y="3643"/>
                    <a:pt x="132" y="3643"/>
                    <a:pt x="132" y="3643"/>
                  </a:cubicBezTo>
                  <a:cubicBezTo>
                    <a:pt x="198" y="3673"/>
                    <a:pt x="228" y="3738"/>
                    <a:pt x="300" y="3762"/>
                  </a:cubicBezTo>
                  <a:cubicBezTo>
                    <a:pt x="336" y="3780"/>
                    <a:pt x="336" y="3810"/>
                    <a:pt x="360" y="3828"/>
                  </a:cubicBezTo>
                  <a:cubicBezTo>
                    <a:pt x="384" y="3846"/>
                    <a:pt x="426" y="3858"/>
                    <a:pt x="444" y="3876"/>
                  </a:cubicBezTo>
                  <a:cubicBezTo>
                    <a:pt x="462" y="3888"/>
                    <a:pt x="474" y="3912"/>
                    <a:pt x="456" y="3924"/>
                  </a:cubicBezTo>
                  <a:cubicBezTo>
                    <a:pt x="426" y="3960"/>
                    <a:pt x="426" y="4008"/>
                    <a:pt x="396" y="4038"/>
                  </a:cubicBezTo>
                  <a:cubicBezTo>
                    <a:pt x="366" y="4068"/>
                    <a:pt x="330" y="4074"/>
                    <a:pt x="330" y="4122"/>
                  </a:cubicBezTo>
                  <a:cubicBezTo>
                    <a:pt x="330" y="4158"/>
                    <a:pt x="300" y="4176"/>
                    <a:pt x="276" y="4200"/>
                  </a:cubicBezTo>
                  <a:lnTo>
                    <a:pt x="276" y="4200"/>
                  </a:lnTo>
                  <a:cubicBezTo>
                    <a:pt x="324" y="4272"/>
                    <a:pt x="324" y="4272"/>
                    <a:pt x="324" y="4272"/>
                  </a:cubicBezTo>
                  <a:cubicBezTo>
                    <a:pt x="480" y="4368"/>
                    <a:pt x="480" y="4368"/>
                    <a:pt x="480" y="4368"/>
                  </a:cubicBezTo>
                  <a:lnTo>
                    <a:pt x="480" y="4368"/>
                  </a:lnTo>
                  <a:cubicBezTo>
                    <a:pt x="480" y="4368"/>
                    <a:pt x="480" y="4362"/>
                    <a:pt x="486" y="4362"/>
                  </a:cubicBezTo>
                  <a:cubicBezTo>
                    <a:pt x="498" y="4350"/>
                    <a:pt x="498" y="4344"/>
                    <a:pt x="504" y="4338"/>
                  </a:cubicBezTo>
                  <a:cubicBezTo>
                    <a:pt x="510" y="4326"/>
                    <a:pt x="522" y="4314"/>
                    <a:pt x="534" y="4302"/>
                  </a:cubicBezTo>
                  <a:cubicBezTo>
                    <a:pt x="546" y="4284"/>
                    <a:pt x="558" y="4272"/>
                    <a:pt x="564" y="4254"/>
                  </a:cubicBezTo>
                  <a:cubicBezTo>
                    <a:pt x="588" y="4230"/>
                    <a:pt x="594" y="4206"/>
                    <a:pt x="606" y="4170"/>
                  </a:cubicBezTo>
                  <a:cubicBezTo>
                    <a:pt x="612" y="4146"/>
                    <a:pt x="624" y="4122"/>
                    <a:pt x="624" y="4098"/>
                  </a:cubicBezTo>
                  <a:lnTo>
                    <a:pt x="624" y="4098"/>
                  </a:lnTo>
                  <a:cubicBezTo>
                    <a:pt x="498" y="3984"/>
                    <a:pt x="498" y="3984"/>
                    <a:pt x="498" y="3984"/>
                  </a:cubicBezTo>
                  <a:cubicBezTo>
                    <a:pt x="558" y="3930"/>
                    <a:pt x="558" y="3930"/>
                    <a:pt x="558" y="3930"/>
                  </a:cubicBezTo>
                  <a:cubicBezTo>
                    <a:pt x="654" y="4002"/>
                    <a:pt x="654" y="4002"/>
                    <a:pt x="654" y="4002"/>
                  </a:cubicBezTo>
                  <a:close/>
                </a:path>
              </a:pathLst>
            </a:custGeom>
            <a:grpFill/>
            <a:ln w="3175" cap="flat" cmpd="sng">
              <a:solidFill>
                <a:schemeClr val="bg1"/>
              </a:solidFill>
              <a:bevel/>
              <a:headEnd/>
              <a:tailEnd/>
            </a:ln>
            <a:effectLst/>
          </p:spPr>
          <p:txBody>
            <a:bodyPr wrap="none" anchor="ctr"/>
            <a:lstStyle/>
            <a:p>
              <a:endParaRPr lang="en-US"/>
            </a:p>
          </p:txBody>
        </p:sp>
        <p:sp>
          <p:nvSpPr>
            <p:cNvPr id="37" name="Freeform 141"/>
            <p:cNvSpPr>
              <a:spLocks noChangeArrowheads="1"/>
            </p:cNvSpPr>
            <p:nvPr/>
          </p:nvSpPr>
          <p:spPr bwMode="auto">
            <a:xfrm>
              <a:off x="7486911" y="6606714"/>
              <a:ext cx="4247354" cy="3017558"/>
            </a:xfrm>
            <a:custGeom>
              <a:avLst/>
              <a:gdLst>
                <a:gd name="T0" fmla="*/ 30 w 7965"/>
                <a:gd name="T1" fmla="*/ 2767 h 5657"/>
                <a:gd name="T2" fmla="*/ 144 w 7965"/>
                <a:gd name="T3" fmla="*/ 2366 h 5657"/>
                <a:gd name="T4" fmla="*/ 575 w 7965"/>
                <a:gd name="T5" fmla="*/ 2138 h 5657"/>
                <a:gd name="T6" fmla="*/ 857 w 7965"/>
                <a:gd name="T7" fmla="*/ 1719 h 5657"/>
                <a:gd name="T8" fmla="*/ 1132 w 7965"/>
                <a:gd name="T9" fmla="*/ 1611 h 5657"/>
                <a:gd name="T10" fmla="*/ 1624 w 7965"/>
                <a:gd name="T11" fmla="*/ 1528 h 5657"/>
                <a:gd name="T12" fmla="*/ 2097 w 7965"/>
                <a:gd name="T13" fmla="*/ 1300 h 5657"/>
                <a:gd name="T14" fmla="*/ 2534 w 7965"/>
                <a:gd name="T15" fmla="*/ 995 h 5657"/>
                <a:gd name="T16" fmla="*/ 2960 w 7965"/>
                <a:gd name="T17" fmla="*/ 1043 h 5657"/>
                <a:gd name="T18" fmla="*/ 3535 w 7965"/>
                <a:gd name="T19" fmla="*/ 1097 h 5657"/>
                <a:gd name="T20" fmla="*/ 3787 w 7965"/>
                <a:gd name="T21" fmla="*/ 605 h 5657"/>
                <a:gd name="T22" fmla="*/ 3589 w 7965"/>
                <a:gd name="T23" fmla="*/ 120 h 5657"/>
                <a:gd name="T24" fmla="*/ 4099 w 7965"/>
                <a:gd name="T25" fmla="*/ 54 h 5657"/>
                <a:gd name="T26" fmla="*/ 4470 w 7965"/>
                <a:gd name="T27" fmla="*/ 42 h 5657"/>
                <a:gd name="T28" fmla="*/ 5034 w 7965"/>
                <a:gd name="T29" fmla="*/ 282 h 5657"/>
                <a:gd name="T30" fmla="*/ 5375 w 7965"/>
                <a:gd name="T31" fmla="*/ 455 h 5657"/>
                <a:gd name="T32" fmla="*/ 5435 w 7965"/>
                <a:gd name="T33" fmla="*/ 905 h 5657"/>
                <a:gd name="T34" fmla="*/ 5932 w 7965"/>
                <a:gd name="T35" fmla="*/ 1073 h 5657"/>
                <a:gd name="T36" fmla="*/ 6472 w 7965"/>
                <a:gd name="T37" fmla="*/ 1372 h 5657"/>
                <a:gd name="T38" fmla="*/ 6849 w 7965"/>
                <a:gd name="T39" fmla="*/ 1049 h 5657"/>
                <a:gd name="T40" fmla="*/ 7209 w 7965"/>
                <a:gd name="T41" fmla="*/ 737 h 5657"/>
                <a:gd name="T42" fmla="*/ 7862 w 7965"/>
                <a:gd name="T43" fmla="*/ 761 h 5657"/>
                <a:gd name="T44" fmla="*/ 7874 w 7965"/>
                <a:gd name="T45" fmla="*/ 1156 h 5657"/>
                <a:gd name="T46" fmla="*/ 7826 w 7965"/>
                <a:gd name="T47" fmla="*/ 1462 h 5657"/>
                <a:gd name="T48" fmla="*/ 7760 w 7965"/>
                <a:gd name="T49" fmla="*/ 1922 h 5657"/>
                <a:gd name="T50" fmla="*/ 7586 w 7965"/>
                <a:gd name="T51" fmla="*/ 2288 h 5657"/>
                <a:gd name="T52" fmla="*/ 7730 w 7965"/>
                <a:gd name="T53" fmla="*/ 2702 h 5657"/>
                <a:gd name="T54" fmla="*/ 7838 w 7965"/>
                <a:gd name="T55" fmla="*/ 3325 h 5657"/>
                <a:gd name="T56" fmla="*/ 7275 w 7965"/>
                <a:gd name="T57" fmla="*/ 3253 h 5657"/>
                <a:gd name="T58" fmla="*/ 6885 w 7965"/>
                <a:gd name="T59" fmla="*/ 3019 h 5657"/>
                <a:gd name="T60" fmla="*/ 6442 w 7965"/>
                <a:gd name="T61" fmla="*/ 2893 h 5657"/>
                <a:gd name="T62" fmla="*/ 6148 w 7965"/>
                <a:gd name="T63" fmla="*/ 3205 h 5657"/>
                <a:gd name="T64" fmla="*/ 6046 w 7965"/>
                <a:gd name="T65" fmla="*/ 3576 h 5657"/>
                <a:gd name="T66" fmla="*/ 6178 w 7965"/>
                <a:gd name="T67" fmla="*/ 4062 h 5657"/>
                <a:gd name="T68" fmla="*/ 6556 w 7965"/>
                <a:gd name="T69" fmla="*/ 4176 h 5657"/>
                <a:gd name="T70" fmla="*/ 6346 w 7965"/>
                <a:gd name="T71" fmla="*/ 4733 h 5657"/>
                <a:gd name="T72" fmla="*/ 6598 w 7965"/>
                <a:gd name="T73" fmla="*/ 5074 h 5657"/>
                <a:gd name="T74" fmla="*/ 6148 w 7965"/>
                <a:gd name="T75" fmla="*/ 5350 h 5657"/>
                <a:gd name="T76" fmla="*/ 5807 w 7965"/>
                <a:gd name="T77" fmla="*/ 4853 h 5657"/>
                <a:gd name="T78" fmla="*/ 5669 w 7965"/>
                <a:gd name="T79" fmla="*/ 4409 h 5657"/>
                <a:gd name="T80" fmla="*/ 5261 w 7965"/>
                <a:gd name="T81" fmla="*/ 4451 h 5657"/>
                <a:gd name="T82" fmla="*/ 4650 w 7965"/>
                <a:gd name="T83" fmla="*/ 4751 h 5657"/>
                <a:gd name="T84" fmla="*/ 4033 w 7965"/>
                <a:gd name="T85" fmla="*/ 4871 h 5657"/>
                <a:gd name="T86" fmla="*/ 3529 w 7965"/>
                <a:gd name="T87" fmla="*/ 4367 h 5657"/>
                <a:gd name="T88" fmla="*/ 3529 w 7965"/>
                <a:gd name="T89" fmla="*/ 3726 h 5657"/>
                <a:gd name="T90" fmla="*/ 3140 w 7965"/>
                <a:gd name="T91" fmla="*/ 3660 h 5657"/>
                <a:gd name="T92" fmla="*/ 2678 w 7965"/>
                <a:gd name="T93" fmla="*/ 3864 h 5657"/>
                <a:gd name="T94" fmla="*/ 2732 w 7965"/>
                <a:gd name="T95" fmla="*/ 4325 h 5657"/>
                <a:gd name="T96" fmla="*/ 2678 w 7965"/>
                <a:gd name="T97" fmla="*/ 4919 h 5657"/>
                <a:gd name="T98" fmla="*/ 2457 w 7965"/>
                <a:gd name="T99" fmla="*/ 5296 h 5657"/>
                <a:gd name="T100" fmla="*/ 2217 w 7965"/>
                <a:gd name="T101" fmla="*/ 5656 h 5657"/>
                <a:gd name="T102" fmla="*/ 1827 w 7965"/>
                <a:gd name="T103" fmla="*/ 5206 h 5657"/>
                <a:gd name="T104" fmla="*/ 1791 w 7965"/>
                <a:gd name="T105" fmla="*/ 4661 h 5657"/>
                <a:gd name="T106" fmla="*/ 1947 w 7965"/>
                <a:gd name="T107" fmla="*/ 4110 h 5657"/>
                <a:gd name="T108" fmla="*/ 1714 w 7965"/>
                <a:gd name="T109" fmla="*/ 3678 h 5657"/>
                <a:gd name="T110" fmla="*/ 1695 w 7965"/>
                <a:gd name="T111" fmla="*/ 3031 h 5657"/>
                <a:gd name="T112" fmla="*/ 1330 w 7965"/>
                <a:gd name="T113" fmla="*/ 2755 h 5657"/>
                <a:gd name="T114" fmla="*/ 1132 w 7965"/>
                <a:gd name="T115" fmla="*/ 3007 h 5657"/>
                <a:gd name="T116" fmla="*/ 365 w 7965"/>
                <a:gd name="T117" fmla="*/ 3115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65" h="5657">
                  <a:moveTo>
                    <a:pt x="131" y="3085"/>
                  </a:moveTo>
                  <a:lnTo>
                    <a:pt x="131" y="3085"/>
                  </a:lnTo>
                  <a:cubicBezTo>
                    <a:pt x="131" y="3061"/>
                    <a:pt x="131" y="3019"/>
                    <a:pt x="126" y="2995"/>
                  </a:cubicBezTo>
                  <a:cubicBezTo>
                    <a:pt x="126" y="2977"/>
                    <a:pt x="102" y="2959"/>
                    <a:pt x="113" y="2941"/>
                  </a:cubicBezTo>
                  <a:cubicBezTo>
                    <a:pt x="126" y="2911"/>
                    <a:pt x="144" y="2821"/>
                    <a:pt x="96" y="2821"/>
                  </a:cubicBezTo>
                  <a:cubicBezTo>
                    <a:pt x="54" y="2821"/>
                    <a:pt x="48" y="2803"/>
                    <a:pt x="30" y="2767"/>
                  </a:cubicBezTo>
                  <a:cubicBezTo>
                    <a:pt x="24" y="2755"/>
                    <a:pt x="0" y="2719"/>
                    <a:pt x="6" y="2707"/>
                  </a:cubicBezTo>
                  <a:cubicBezTo>
                    <a:pt x="18" y="2689"/>
                    <a:pt x="36" y="2671"/>
                    <a:pt x="36" y="2647"/>
                  </a:cubicBezTo>
                  <a:cubicBezTo>
                    <a:pt x="36" y="2606"/>
                    <a:pt x="30" y="2606"/>
                    <a:pt x="78" y="2594"/>
                  </a:cubicBezTo>
                  <a:cubicBezTo>
                    <a:pt x="120" y="2576"/>
                    <a:pt x="131" y="2540"/>
                    <a:pt x="120" y="2498"/>
                  </a:cubicBezTo>
                  <a:cubicBezTo>
                    <a:pt x="89" y="2468"/>
                    <a:pt x="96" y="2426"/>
                    <a:pt x="96" y="2378"/>
                  </a:cubicBezTo>
                  <a:cubicBezTo>
                    <a:pt x="96" y="2366"/>
                    <a:pt x="131" y="2372"/>
                    <a:pt x="144" y="2366"/>
                  </a:cubicBezTo>
                  <a:cubicBezTo>
                    <a:pt x="179" y="2348"/>
                    <a:pt x="144" y="2282"/>
                    <a:pt x="221" y="2312"/>
                  </a:cubicBezTo>
                  <a:cubicBezTo>
                    <a:pt x="281" y="2330"/>
                    <a:pt x="269" y="2294"/>
                    <a:pt x="311" y="2276"/>
                  </a:cubicBezTo>
                  <a:cubicBezTo>
                    <a:pt x="341" y="2264"/>
                    <a:pt x="401" y="2228"/>
                    <a:pt x="419" y="2210"/>
                  </a:cubicBezTo>
                  <a:cubicBezTo>
                    <a:pt x="437" y="2186"/>
                    <a:pt x="407" y="2162"/>
                    <a:pt x="413" y="2144"/>
                  </a:cubicBezTo>
                  <a:cubicBezTo>
                    <a:pt x="419" y="2120"/>
                    <a:pt x="485" y="2024"/>
                    <a:pt x="509" y="2042"/>
                  </a:cubicBezTo>
                  <a:cubicBezTo>
                    <a:pt x="533" y="2060"/>
                    <a:pt x="545" y="2120"/>
                    <a:pt x="575" y="2138"/>
                  </a:cubicBezTo>
                  <a:cubicBezTo>
                    <a:pt x="599" y="2150"/>
                    <a:pt x="707" y="2096"/>
                    <a:pt x="707" y="2066"/>
                  </a:cubicBezTo>
                  <a:cubicBezTo>
                    <a:pt x="713" y="1994"/>
                    <a:pt x="683" y="1952"/>
                    <a:pt x="767" y="1911"/>
                  </a:cubicBezTo>
                  <a:cubicBezTo>
                    <a:pt x="803" y="1898"/>
                    <a:pt x="797" y="1911"/>
                    <a:pt x="785" y="1874"/>
                  </a:cubicBezTo>
                  <a:cubicBezTo>
                    <a:pt x="773" y="1845"/>
                    <a:pt x="785" y="1815"/>
                    <a:pt x="779" y="1785"/>
                  </a:cubicBezTo>
                  <a:cubicBezTo>
                    <a:pt x="779" y="1755"/>
                    <a:pt x="773" y="1731"/>
                    <a:pt x="809" y="1731"/>
                  </a:cubicBezTo>
                  <a:cubicBezTo>
                    <a:pt x="833" y="1731"/>
                    <a:pt x="839" y="1737"/>
                    <a:pt x="857" y="1719"/>
                  </a:cubicBezTo>
                  <a:cubicBezTo>
                    <a:pt x="863" y="1707"/>
                    <a:pt x="869" y="1695"/>
                    <a:pt x="875" y="1683"/>
                  </a:cubicBezTo>
                  <a:cubicBezTo>
                    <a:pt x="887" y="1671"/>
                    <a:pt x="911" y="1665"/>
                    <a:pt x="928" y="1653"/>
                  </a:cubicBezTo>
                  <a:cubicBezTo>
                    <a:pt x="959" y="1635"/>
                    <a:pt x="964" y="1611"/>
                    <a:pt x="983" y="1593"/>
                  </a:cubicBezTo>
                  <a:lnTo>
                    <a:pt x="983" y="1593"/>
                  </a:lnTo>
                  <a:cubicBezTo>
                    <a:pt x="1036" y="1593"/>
                    <a:pt x="1084" y="1611"/>
                    <a:pt x="1132" y="1611"/>
                  </a:cubicBezTo>
                  <a:lnTo>
                    <a:pt x="1132" y="1611"/>
                  </a:lnTo>
                  <a:cubicBezTo>
                    <a:pt x="1132" y="1617"/>
                    <a:pt x="1132" y="1617"/>
                    <a:pt x="1132" y="1617"/>
                  </a:cubicBezTo>
                  <a:lnTo>
                    <a:pt x="1132" y="1617"/>
                  </a:lnTo>
                  <a:lnTo>
                    <a:pt x="1132" y="1617"/>
                  </a:lnTo>
                  <a:cubicBezTo>
                    <a:pt x="1150" y="1635"/>
                    <a:pt x="1138" y="1683"/>
                    <a:pt x="1174" y="1701"/>
                  </a:cubicBezTo>
                  <a:cubicBezTo>
                    <a:pt x="1204" y="1719"/>
                    <a:pt x="1246" y="1695"/>
                    <a:pt x="1270" y="1677"/>
                  </a:cubicBezTo>
                  <a:cubicBezTo>
                    <a:pt x="1372" y="1611"/>
                    <a:pt x="1600" y="1671"/>
                    <a:pt x="1624" y="1528"/>
                  </a:cubicBezTo>
                  <a:cubicBezTo>
                    <a:pt x="1630" y="1498"/>
                    <a:pt x="1678" y="1414"/>
                    <a:pt x="1695" y="1390"/>
                  </a:cubicBezTo>
                  <a:cubicBezTo>
                    <a:pt x="1732" y="1342"/>
                    <a:pt x="1684" y="1318"/>
                    <a:pt x="1743" y="1258"/>
                  </a:cubicBezTo>
                  <a:cubicBezTo>
                    <a:pt x="1803" y="1228"/>
                    <a:pt x="1779" y="1192"/>
                    <a:pt x="1857" y="1222"/>
                  </a:cubicBezTo>
                  <a:cubicBezTo>
                    <a:pt x="1899" y="1234"/>
                    <a:pt x="1911" y="1216"/>
                    <a:pt x="1929" y="1264"/>
                  </a:cubicBezTo>
                  <a:cubicBezTo>
                    <a:pt x="1941" y="1294"/>
                    <a:pt x="1965" y="1288"/>
                    <a:pt x="1965" y="1330"/>
                  </a:cubicBezTo>
                  <a:cubicBezTo>
                    <a:pt x="1971" y="1414"/>
                    <a:pt x="2073" y="1312"/>
                    <a:pt x="2097" y="1300"/>
                  </a:cubicBezTo>
                  <a:cubicBezTo>
                    <a:pt x="2121" y="1288"/>
                    <a:pt x="2181" y="1240"/>
                    <a:pt x="2187" y="1216"/>
                  </a:cubicBezTo>
                  <a:cubicBezTo>
                    <a:pt x="2205" y="1186"/>
                    <a:pt x="2181" y="1186"/>
                    <a:pt x="2235" y="1186"/>
                  </a:cubicBezTo>
                  <a:cubicBezTo>
                    <a:pt x="2271" y="1186"/>
                    <a:pt x="2343" y="1204"/>
                    <a:pt x="2367" y="1180"/>
                  </a:cubicBezTo>
                  <a:cubicBezTo>
                    <a:pt x="2487" y="1049"/>
                    <a:pt x="2487" y="1049"/>
                    <a:pt x="2487" y="1049"/>
                  </a:cubicBezTo>
                  <a:cubicBezTo>
                    <a:pt x="2493" y="1031"/>
                    <a:pt x="2499" y="1019"/>
                    <a:pt x="2510" y="1007"/>
                  </a:cubicBezTo>
                  <a:cubicBezTo>
                    <a:pt x="2517" y="1001"/>
                    <a:pt x="2523" y="995"/>
                    <a:pt x="2534" y="995"/>
                  </a:cubicBezTo>
                  <a:cubicBezTo>
                    <a:pt x="2565" y="995"/>
                    <a:pt x="2576" y="959"/>
                    <a:pt x="2606" y="947"/>
                  </a:cubicBezTo>
                  <a:lnTo>
                    <a:pt x="2606" y="947"/>
                  </a:lnTo>
                  <a:cubicBezTo>
                    <a:pt x="2613" y="977"/>
                    <a:pt x="2636" y="995"/>
                    <a:pt x="2648" y="1019"/>
                  </a:cubicBezTo>
                  <a:cubicBezTo>
                    <a:pt x="2666" y="1073"/>
                    <a:pt x="2696" y="983"/>
                    <a:pt x="2756" y="1019"/>
                  </a:cubicBezTo>
                  <a:cubicBezTo>
                    <a:pt x="2786" y="1037"/>
                    <a:pt x="2828" y="1001"/>
                    <a:pt x="2870" y="1025"/>
                  </a:cubicBezTo>
                  <a:cubicBezTo>
                    <a:pt x="2906" y="1055"/>
                    <a:pt x="2924" y="1037"/>
                    <a:pt x="2960" y="1043"/>
                  </a:cubicBezTo>
                  <a:cubicBezTo>
                    <a:pt x="2990" y="1043"/>
                    <a:pt x="3002" y="1061"/>
                    <a:pt x="3026" y="1066"/>
                  </a:cubicBezTo>
                  <a:cubicBezTo>
                    <a:pt x="3062" y="1079"/>
                    <a:pt x="3128" y="1073"/>
                    <a:pt x="3170" y="1079"/>
                  </a:cubicBezTo>
                  <a:cubicBezTo>
                    <a:pt x="3212" y="1079"/>
                    <a:pt x="3254" y="1108"/>
                    <a:pt x="3302" y="1121"/>
                  </a:cubicBezTo>
                  <a:cubicBezTo>
                    <a:pt x="3356" y="1114"/>
                    <a:pt x="3404" y="1168"/>
                    <a:pt x="3439" y="1210"/>
                  </a:cubicBezTo>
                  <a:cubicBezTo>
                    <a:pt x="3475" y="1246"/>
                    <a:pt x="3475" y="1186"/>
                    <a:pt x="3505" y="1168"/>
                  </a:cubicBezTo>
                  <a:cubicBezTo>
                    <a:pt x="3547" y="1138"/>
                    <a:pt x="3547" y="1132"/>
                    <a:pt x="3535" y="1097"/>
                  </a:cubicBezTo>
                  <a:cubicBezTo>
                    <a:pt x="3511" y="1025"/>
                    <a:pt x="3595" y="1031"/>
                    <a:pt x="3619" y="989"/>
                  </a:cubicBezTo>
                  <a:cubicBezTo>
                    <a:pt x="3637" y="965"/>
                    <a:pt x="3601" y="965"/>
                    <a:pt x="3595" y="953"/>
                  </a:cubicBezTo>
                  <a:cubicBezTo>
                    <a:pt x="3571" y="923"/>
                    <a:pt x="3601" y="899"/>
                    <a:pt x="3601" y="869"/>
                  </a:cubicBezTo>
                  <a:cubicBezTo>
                    <a:pt x="3643" y="839"/>
                    <a:pt x="3661" y="743"/>
                    <a:pt x="3709" y="725"/>
                  </a:cubicBezTo>
                  <a:cubicBezTo>
                    <a:pt x="3727" y="719"/>
                    <a:pt x="3745" y="725"/>
                    <a:pt x="3751" y="701"/>
                  </a:cubicBezTo>
                  <a:cubicBezTo>
                    <a:pt x="3751" y="665"/>
                    <a:pt x="3727" y="605"/>
                    <a:pt x="3787" y="605"/>
                  </a:cubicBezTo>
                  <a:cubicBezTo>
                    <a:pt x="3805" y="605"/>
                    <a:pt x="3859" y="599"/>
                    <a:pt x="3871" y="587"/>
                  </a:cubicBezTo>
                  <a:cubicBezTo>
                    <a:pt x="3883" y="575"/>
                    <a:pt x="3829" y="521"/>
                    <a:pt x="3817" y="509"/>
                  </a:cubicBezTo>
                  <a:cubicBezTo>
                    <a:pt x="3799" y="485"/>
                    <a:pt x="3787" y="467"/>
                    <a:pt x="3775" y="443"/>
                  </a:cubicBezTo>
                  <a:cubicBezTo>
                    <a:pt x="3757" y="413"/>
                    <a:pt x="3727" y="389"/>
                    <a:pt x="3709" y="354"/>
                  </a:cubicBezTo>
                  <a:cubicBezTo>
                    <a:pt x="3589" y="120"/>
                    <a:pt x="3589" y="120"/>
                    <a:pt x="3589" y="120"/>
                  </a:cubicBezTo>
                  <a:lnTo>
                    <a:pt x="3589" y="120"/>
                  </a:lnTo>
                  <a:cubicBezTo>
                    <a:pt x="3625" y="84"/>
                    <a:pt x="3625" y="84"/>
                    <a:pt x="3625" y="84"/>
                  </a:cubicBezTo>
                  <a:cubicBezTo>
                    <a:pt x="3649" y="78"/>
                    <a:pt x="3661" y="60"/>
                    <a:pt x="3691" y="60"/>
                  </a:cubicBezTo>
                  <a:cubicBezTo>
                    <a:pt x="3739" y="60"/>
                    <a:pt x="3769" y="48"/>
                    <a:pt x="3817" y="30"/>
                  </a:cubicBezTo>
                  <a:cubicBezTo>
                    <a:pt x="3883" y="0"/>
                    <a:pt x="3907" y="24"/>
                    <a:pt x="3913" y="90"/>
                  </a:cubicBezTo>
                  <a:cubicBezTo>
                    <a:pt x="3919" y="126"/>
                    <a:pt x="3967" y="96"/>
                    <a:pt x="3985" y="90"/>
                  </a:cubicBezTo>
                  <a:cubicBezTo>
                    <a:pt x="4021" y="72"/>
                    <a:pt x="4063" y="66"/>
                    <a:pt x="4099" y="54"/>
                  </a:cubicBezTo>
                  <a:cubicBezTo>
                    <a:pt x="4135" y="48"/>
                    <a:pt x="4135" y="48"/>
                    <a:pt x="4135" y="48"/>
                  </a:cubicBezTo>
                  <a:lnTo>
                    <a:pt x="4135" y="48"/>
                  </a:lnTo>
                  <a:cubicBezTo>
                    <a:pt x="4164" y="54"/>
                    <a:pt x="4260" y="138"/>
                    <a:pt x="4284" y="84"/>
                  </a:cubicBezTo>
                  <a:cubicBezTo>
                    <a:pt x="4302" y="48"/>
                    <a:pt x="4308" y="42"/>
                    <a:pt x="4350" y="48"/>
                  </a:cubicBezTo>
                  <a:cubicBezTo>
                    <a:pt x="4392" y="54"/>
                    <a:pt x="4428" y="24"/>
                    <a:pt x="4464" y="24"/>
                  </a:cubicBezTo>
                  <a:cubicBezTo>
                    <a:pt x="4464" y="30"/>
                    <a:pt x="4470" y="36"/>
                    <a:pt x="4470" y="42"/>
                  </a:cubicBezTo>
                  <a:cubicBezTo>
                    <a:pt x="4506" y="66"/>
                    <a:pt x="4506" y="78"/>
                    <a:pt x="4560" y="84"/>
                  </a:cubicBezTo>
                  <a:cubicBezTo>
                    <a:pt x="4584" y="84"/>
                    <a:pt x="4572" y="102"/>
                    <a:pt x="4584" y="114"/>
                  </a:cubicBezTo>
                  <a:cubicBezTo>
                    <a:pt x="4614" y="150"/>
                    <a:pt x="4656" y="132"/>
                    <a:pt x="4692" y="138"/>
                  </a:cubicBezTo>
                  <a:cubicBezTo>
                    <a:pt x="4734" y="156"/>
                    <a:pt x="4746" y="198"/>
                    <a:pt x="4800" y="186"/>
                  </a:cubicBezTo>
                  <a:cubicBezTo>
                    <a:pt x="4890" y="186"/>
                    <a:pt x="4884" y="156"/>
                    <a:pt x="4944" y="228"/>
                  </a:cubicBezTo>
                  <a:cubicBezTo>
                    <a:pt x="4955" y="240"/>
                    <a:pt x="5015" y="275"/>
                    <a:pt x="5034" y="282"/>
                  </a:cubicBezTo>
                  <a:cubicBezTo>
                    <a:pt x="5063" y="294"/>
                    <a:pt x="5081" y="282"/>
                    <a:pt x="5099" y="317"/>
                  </a:cubicBezTo>
                  <a:cubicBezTo>
                    <a:pt x="5129" y="359"/>
                    <a:pt x="5195" y="317"/>
                    <a:pt x="5219" y="294"/>
                  </a:cubicBezTo>
                  <a:cubicBezTo>
                    <a:pt x="5237" y="282"/>
                    <a:pt x="5297" y="294"/>
                    <a:pt x="5315" y="299"/>
                  </a:cubicBezTo>
                  <a:cubicBezTo>
                    <a:pt x="5315" y="299"/>
                    <a:pt x="5315" y="299"/>
                    <a:pt x="5315" y="306"/>
                  </a:cubicBezTo>
                  <a:cubicBezTo>
                    <a:pt x="5285" y="330"/>
                    <a:pt x="5261" y="341"/>
                    <a:pt x="5297" y="378"/>
                  </a:cubicBezTo>
                  <a:cubicBezTo>
                    <a:pt x="5327" y="413"/>
                    <a:pt x="5351" y="413"/>
                    <a:pt x="5375" y="455"/>
                  </a:cubicBezTo>
                  <a:cubicBezTo>
                    <a:pt x="5393" y="497"/>
                    <a:pt x="5339" y="485"/>
                    <a:pt x="5345" y="521"/>
                  </a:cubicBezTo>
                  <a:cubicBezTo>
                    <a:pt x="5351" y="545"/>
                    <a:pt x="5309" y="557"/>
                    <a:pt x="5303" y="575"/>
                  </a:cubicBezTo>
                  <a:cubicBezTo>
                    <a:pt x="5303" y="605"/>
                    <a:pt x="5309" y="611"/>
                    <a:pt x="5297" y="635"/>
                  </a:cubicBezTo>
                  <a:cubicBezTo>
                    <a:pt x="5279" y="665"/>
                    <a:pt x="5315" y="707"/>
                    <a:pt x="5309" y="755"/>
                  </a:cubicBezTo>
                  <a:cubicBezTo>
                    <a:pt x="5303" y="791"/>
                    <a:pt x="5321" y="827"/>
                    <a:pt x="5357" y="845"/>
                  </a:cubicBezTo>
                  <a:cubicBezTo>
                    <a:pt x="5387" y="863"/>
                    <a:pt x="5405" y="881"/>
                    <a:pt x="5435" y="905"/>
                  </a:cubicBezTo>
                  <a:cubicBezTo>
                    <a:pt x="5459" y="917"/>
                    <a:pt x="5537" y="965"/>
                    <a:pt x="5561" y="965"/>
                  </a:cubicBezTo>
                  <a:cubicBezTo>
                    <a:pt x="5585" y="971"/>
                    <a:pt x="5609" y="965"/>
                    <a:pt x="5639" y="959"/>
                  </a:cubicBezTo>
                  <a:cubicBezTo>
                    <a:pt x="5663" y="959"/>
                    <a:pt x="5687" y="977"/>
                    <a:pt x="5717" y="977"/>
                  </a:cubicBezTo>
                  <a:cubicBezTo>
                    <a:pt x="5728" y="971"/>
                    <a:pt x="5741" y="959"/>
                    <a:pt x="5753" y="959"/>
                  </a:cubicBezTo>
                  <a:cubicBezTo>
                    <a:pt x="5765" y="977"/>
                    <a:pt x="5770" y="1007"/>
                    <a:pt x="5788" y="1031"/>
                  </a:cubicBezTo>
                  <a:cubicBezTo>
                    <a:pt x="5830" y="1090"/>
                    <a:pt x="5908" y="1037"/>
                    <a:pt x="5932" y="1073"/>
                  </a:cubicBezTo>
                  <a:cubicBezTo>
                    <a:pt x="5950" y="1103"/>
                    <a:pt x="5998" y="1145"/>
                    <a:pt x="6028" y="1168"/>
                  </a:cubicBezTo>
                  <a:cubicBezTo>
                    <a:pt x="6058" y="1186"/>
                    <a:pt x="6076" y="1186"/>
                    <a:pt x="6064" y="1222"/>
                  </a:cubicBezTo>
                  <a:cubicBezTo>
                    <a:pt x="6040" y="1348"/>
                    <a:pt x="6202" y="1264"/>
                    <a:pt x="6250" y="1378"/>
                  </a:cubicBezTo>
                  <a:cubicBezTo>
                    <a:pt x="6274" y="1390"/>
                    <a:pt x="6280" y="1420"/>
                    <a:pt x="6310" y="1432"/>
                  </a:cubicBezTo>
                  <a:cubicBezTo>
                    <a:pt x="6328" y="1438"/>
                    <a:pt x="6370" y="1390"/>
                    <a:pt x="6412" y="1396"/>
                  </a:cubicBezTo>
                  <a:cubicBezTo>
                    <a:pt x="6436" y="1402"/>
                    <a:pt x="6454" y="1378"/>
                    <a:pt x="6472" y="1372"/>
                  </a:cubicBezTo>
                  <a:cubicBezTo>
                    <a:pt x="6496" y="1366"/>
                    <a:pt x="6520" y="1378"/>
                    <a:pt x="6543" y="1372"/>
                  </a:cubicBezTo>
                  <a:cubicBezTo>
                    <a:pt x="6603" y="1372"/>
                    <a:pt x="6657" y="1258"/>
                    <a:pt x="6687" y="1276"/>
                  </a:cubicBezTo>
                  <a:cubicBezTo>
                    <a:pt x="6711" y="1282"/>
                    <a:pt x="6735" y="1294"/>
                    <a:pt x="6753" y="1276"/>
                  </a:cubicBezTo>
                  <a:cubicBezTo>
                    <a:pt x="6777" y="1264"/>
                    <a:pt x="6861" y="1276"/>
                    <a:pt x="6855" y="1246"/>
                  </a:cubicBezTo>
                  <a:cubicBezTo>
                    <a:pt x="6849" y="1216"/>
                    <a:pt x="6849" y="1180"/>
                    <a:pt x="6843" y="1156"/>
                  </a:cubicBezTo>
                  <a:cubicBezTo>
                    <a:pt x="6837" y="1114"/>
                    <a:pt x="6813" y="1084"/>
                    <a:pt x="6849" y="1049"/>
                  </a:cubicBezTo>
                  <a:cubicBezTo>
                    <a:pt x="6873" y="1019"/>
                    <a:pt x="6873" y="941"/>
                    <a:pt x="6879" y="899"/>
                  </a:cubicBezTo>
                  <a:cubicBezTo>
                    <a:pt x="6897" y="809"/>
                    <a:pt x="6969" y="875"/>
                    <a:pt x="7035" y="887"/>
                  </a:cubicBezTo>
                  <a:cubicBezTo>
                    <a:pt x="7065" y="893"/>
                    <a:pt x="7083" y="917"/>
                    <a:pt x="7113" y="923"/>
                  </a:cubicBezTo>
                  <a:cubicBezTo>
                    <a:pt x="7125" y="923"/>
                    <a:pt x="7131" y="899"/>
                    <a:pt x="7155" y="899"/>
                  </a:cubicBezTo>
                  <a:cubicBezTo>
                    <a:pt x="7239" y="887"/>
                    <a:pt x="7203" y="881"/>
                    <a:pt x="7179" y="827"/>
                  </a:cubicBezTo>
                  <a:cubicBezTo>
                    <a:pt x="7161" y="785"/>
                    <a:pt x="7161" y="737"/>
                    <a:pt x="7209" y="737"/>
                  </a:cubicBezTo>
                  <a:cubicBezTo>
                    <a:pt x="7269" y="737"/>
                    <a:pt x="7281" y="611"/>
                    <a:pt x="7305" y="569"/>
                  </a:cubicBezTo>
                  <a:cubicBezTo>
                    <a:pt x="7329" y="521"/>
                    <a:pt x="7347" y="449"/>
                    <a:pt x="7413" y="473"/>
                  </a:cubicBezTo>
                  <a:cubicBezTo>
                    <a:pt x="7484" y="503"/>
                    <a:pt x="7466" y="419"/>
                    <a:pt x="7520" y="413"/>
                  </a:cubicBezTo>
                  <a:cubicBezTo>
                    <a:pt x="7544" y="407"/>
                    <a:pt x="7634" y="527"/>
                    <a:pt x="7664" y="545"/>
                  </a:cubicBezTo>
                  <a:cubicBezTo>
                    <a:pt x="7724" y="575"/>
                    <a:pt x="7598" y="695"/>
                    <a:pt x="7724" y="701"/>
                  </a:cubicBezTo>
                  <a:cubicBezTo>
                    <a:pt x="7772" y="713"/>
                    <a:pt x="7820" y="731"/>
                    <a:pt x="7862" y="761"/>
                  </a:cubicBezTo>
                  <a:cubicBezTo>
                    <a:pt x="7874" y="767"/>
                    <a:pt x="7880" y="779"/>
                    <a:pt x="7892" y="785"/>
                  </a:cubicBezTo>
                  <a:cubicBezTo>
                    <a:pt x="7904" y="791"/>
                    <a:pt x="7958" y="809"/>
                    <a:pt x="7958" y="815"/>
                  </a:cubicBezTo>
                  <a:cubicBezTo>
                    <a:pt x="7964" y="827"/>
                    <a:pt x="7946" y="845"/>
                    <a:pt x="7940" y="857"/>
                  </a:cubicBezTo>
                  <a:cubicBezTo>
                    <a:pt x="7922" y="887"/>
                    <a:pt x="7952" y="899"/>
                    <a:pt x="7952" y="929"/>
                  </a:cubicBezTo>
                  <a:cubicBezTo>
                    <a:pt x="7952" y="959"/>
                    <a:pt x="7922" y="977"/>
                    <a:pt x="7916" y="1007"/>
                  </a:cubicBezTo>
                  <a:cubicBezTo>
                    <a:pt x="7904" y="1061"/>
                    <a:pt x="7874" y="1097"/>
                    <a:pt x="7874" y="1156"/>
                  </a:cubicBezTo>
                  <a:cubicBezTo>
                    <a:pt x="7874" y="1192"/>
                    <a:pt x="7886" y="1216"/>
                    <a:pt x="7886" y="1246"/>
                  </a:cubicBezTo>
                  <a:cubicBezTo>
                    <a:pt x="7886" y="1270"/>
                    <a:pt x="7886" y="1306"/>
                    <a:pt x="7880" y="1324"/>
                  </a:cubicBezTo>
                  <a:lnTo>
                    <a:pt x="7880" y="1324"/>
                  </a:lnTo>
                  <a:cubicBezTo>
                    <a:pt x="7880" y="1378"/>
                    <a:pt x="7880" y="1378"/>
                    <a:pt x="7880" y="1378"/>
                  </a:cubicBezTo>
                  <a:cubicBezTo>
                    <a:pt x="7868" y="1396"/>
                    <a:pt x="7838" y="1408"/>
                    <a:pt x="7850" y="1432"/>
                  </a:cubicBezTo>
                  <a:cubicBezTo>
                    <a:pt x="7868" y="1462"/>
                    <a:pt x="7850" y="1456"/>
                    <a:pt x="7826" y="1462"/>
                  </a:cubicBezTo>
                  <a:cubicBezTo>
                    <a:pt x="7820" y="1486"/>
                    <a:pt x="7832" y="1522"/>
                    <a:pt x="7826" y="1540"/>
                  </a:cubicBezTo>
                  <a:cubicBezTo>
                    <a:pt x="7796" y="1546"/>
                    <a:pt x="7814" y="1587"/>
                    <a:pt x="7814" y="1605"/>
                  </a:cubicBezTo>
                  <a:cubicBezTo>
                    <a:pt x="7796" y="1665"/>
                    <a:pt x="7778" y="1695"/>
                    <a:pt x="7718" y="1695"/>
                  </a:cubicBezTo>
                  <a:cubicBezTo>
                    <a:pt x="7712" y="1695"/>
                    <a:pt x="7670" y="1749"/>
                    <a:pt x="7670" y="1761"/>
                  </a:cubicBezTo>
                  <a:cubicBezTo>
                    <a:pt x="7670" y="1761"/>
                    <a:pt x="7718" y="1797"/>
                    <a:pt x="7724" y="1815"/>
                  </a:cubicBezTo>
                  <a:cubicBezTo>
                    <a:pt x="7760" y="1922"/>
                    <a:pt x="7760" y="1922"/>
                    <a:pt x="7760" y="1922"/>
                  </a:cubicBezTo>
                  <a:cubicBezTo>
                    <a:pt x="7778" y="1970"/>
                    <a:pt x="7712" y="1994"/>
                    <a:pt x="7682" y="2024"/>
                  </a:cubicBezTo>
                  <a:cubicBezTo>
                    <a:pt x="7682" y="2060"/>
                    <a:pt x="7580" y="2084"/>
                    <a:pt x="7580" y="2108"/>
                  </a:cubicBezTo>
                  <a:lnTo>
                    <a:pt x="7580" y="2108"/>
                  </a:lnTo>
                  <a:cubicBezTo>
                    <a:pt x="7598" y="2120"/>
                    <a:pt x="7640" y="2180"/>
                    <a:pt x="7646" y="2198"/>
                  </a:cubicBezTo>
                  <a:cubicBezTo>
                    <a:pt x="7646" y="2210"/>
                    <a:pt x="7640" y="2258"/>
                    <a:pt x="7634" y="2270"/>
                  </a:cubicBezTo>
                  <a:cubicBezTo>
                    <a:pt x="7628" y="2288"/>
                    <a:pt x="7604" y="2276"/>
                    <a:pt x="7586" y="2288"/>
                  </a:cubicBezTo>
                  <a:cubicBezTo>
                    <a:pt x="7568" y="2300"/>
                    <a:pt x="7568" y="2348"/>
                    <a:pt x="7550" y="2372"/>
                  </a:cubicBezTo>
                  <a:cubicBezTo>
                    <a:pt x="7544" y="2390"/>
                    <a:pt x="7520" y="2390"/>
                    <a:pt x="7508" y="2402"/>
                  </a:cubicBezTo>
                  <a:cubicBezTo>
                    <a:pt x="7490" y="2408"/>
                    <a:pt x="7514" y="2444"/>
                    <a:pt x="7514" y="2462"/>
                  </a:cubicBezTo>
                  <a:cubicBezTo>
                    <a:pt x="7562" y="2504"/>
                    <a:pt x="7520" y="2582"/>
                    <a:pt x="7544" y="2630"/>
                  </a:cubicBezTo>
                  <a:cubicBezTo>
                    <a:pt x="7562" y="2665"/>
                    <a:pt x="7562" y="2713"/>
                    <a:pt x="7604" y="2725"/>
                  </a:cubicBezTo>
                  <a:cubicBezTo>
                    <a:pt x="7628" y="2737"/>
                    <a:pt x="7694" y="2702"/>
                    <a:pt x="7730" y="2702"/>
                  </a:cubicBezTo>
                  <a:cubicBezTo>
                    <a:pt x="7790" y="2689"/>
                    <a:pt x="7820" y="2719"/>
                    <a:pt x="7856" y="2767"/>
                  </a:cubicBezTo>
                  <a:cubicBezTo>
                    <a:pt x="7886" y="2809"/>
                    <a:pt x="7928" y="2833"/>
                    <a:pt x="7964" y="2863"/>
                  </a:cubicBezTo>
                  <a:cubicBezTo>
                    <a:pt x="7964" y="2905"/>
                    <a:pt x="7922" y="2911"/>
                    <a:pt x="7940" y="2965"/>
                  </a:cubicBezTo>
                  <a:cubicBezTo>
                    <a:pt x="7946" y="3013"/>
                    <a:pt x="7940" y="3043"/>
                    <a:pt x="7928" y="3085"/>
                  </a:cubicBezTo>
                  <a:cubicBezTo>
                    <a:pt x="7922" y="3145"/>
                    <a:pt x="7928" y="3235"/>
                    <a:pt x="7886" y="3289"/>
                  </a:cubicBezTo>
                  <a:cubicBezTo>
                    <a:pt x="7874" y="3307"/>
                    <a:pt x="7856" y="3313"/>
                    <a:pt x="7838" y="3325"/>
                  </a:cubicBezTo>
                  <a:cubicBezTo>
                    <a:pt x="7820" y="3349"/>
                    <a:pt x="7820" y="3403"/>
                    <a:pt x="7784" y="3373"/>
                  </a:cubicBezTo>
                  <a:cubicBezTo>
                    <a:pt x="7754" y="3349"/>
                    <a:pt x="7658" y="3235"/>
                    <a:pt x="7634" y="3265"/>
                  </a:cubicBezTo>
                  <a:cubicBezTo>
                    <a:pt x="7574" y="3343"/>
                    <a:pt x="7508" y="3259"/>
                    <a:pt x="7437" y="3241"/>
                  </a:cubicBezTo>
                  <a:cubicBezTo>
                    <a:pt x="7418" y="3247"/>
                    <a:pt x="7371" y="3199"/>
                    <a:pt x="7371" y="3247"/>
                  </a:cubicBezTo>
                  <a:cubicBezTo>
                    <a:pt x="7365" y="3277"/>
                    <a:pt x="7341" y="3283"/>
                    <a:pt x="7317" y="3295"/>
                  </a:cubicBezTo>
                  <a:cubicBezTo>
                    <a:pt x="7293" y="3307"/>
                    <a:pt x="7287" y="3265"/>
                    <a:pt x="7275" y="3253"/>
                  </a:cubicBezTo>
                  <a:cubicBezTo>
                    <a:pt x="7269" y="3247"/>
                    <a:pt x="7245" y="3271"/>
                    <a:pt x="7233" y="3277"/>
                  </a:cubicBezTo>
                  <a:cubicBezTo>
                    <a:pt x="7161" y="3301"/>
                    <a:pt x="7113" y="3193"/>
                    <a:pt x="7077" y="3151"/>
                  </a:cubicBezTo>
                  <a:cubicBezTo>
                    <a:pt x="7047" y="3115"/>
                    <a:pt x="7053" y="3097"/>
                    <a:pt x="7011" y="3109"/>
                  </a:cubicBezTo>
                  <a:cubicBezTo>
                    <a:pt x="6987" y="3121"/>
                    <a:pt x="6975" y="3133"/>
                    <a:pt x="6951" y="3133"/>
                  </a:cubicBezTo>
                  <a:cubicBezTo>
                    <a:pt x="6897" y="3127"/>
                    <a:pt x="6921" y="3103"/>
                    <a:pt x="6897" y="3073"/>
                  </a:cubicBezTo>
                  <a:cubicBezTo>
                    <a:pt x="6903" y="3061"/>
                    <a:pt x="6885" y="3031"/>
                    <a:pt x="6885" y="3019"/>
                  </a:cubicBezTo>
                  <a:cubicBezTo>
                    <a:pt x="6885" y="2983"/>
                    <a:pt x="6921" y="2935"/>
                    <a:pt x="6939" y="2911"/>
                  </a:cubicBezTo>
                  <a:cubicBezTo>
                    <a:pt x="6981" y="2845"/>
                    <a:pt x="6903" y="2839"/>
                    <a:pt x="6891" y="2785"/>
                  </a:cubicBezTo>
                  <a:cubicBezTo>
                    <a:pt x="6885" y="2731"/>
                    <a:pt x="6867" y="2725"/>
                    <a:pt x="6831" y="2749"/>
                  </a:cubicBezTo>
                  <a:cubicBezTo>
                    <a:pt x="6801" y="2773"/>
                    <a:pt x="6801" y="2821"/>
                    <a:pt x="6765" y="2839"/>
                  </a:cubicBezTo>
                  <a:cubicBezTo>
                    <a:pt x="6717" y="2869"/>
                    <a:pt x="6687" y="2755"/>
                    <a:pt x="6640" y="2797"/>
                  </a:cubicBezTo>
                  <a:cubicBezTo>
                    <a:pt x="6585" y="2851"/>
                    <a:pt x="6508" y="2851"/>
                    <a:pt x="6442" y="2893"/>
                  </a:cubicBezTo>
                  <a:cubicBezTo>
                    <a:pt x="6430" y="2935"/>
                    <a:pt x="6358" y="2917"/>
                    <a:pt x="6328" y="2899"/>
                  </a:cubicBezTo>
                  <a:cubicBezTo>
                    <a:pt x="6298" y="2869"/>
                    <a:pt x="6292" y="2869"/>
                    <a:pt x="6292" y="2911"/>
                  </a:cubicBezTo>
                  <a:cubicBezTo>
                    <a:pt x="6286" y="2923"/>
                    <a:pt x="6256" y="2971"/>
                    <a:pt x="6256" y="2977"/>
                  </a:cubicBezTo>
                  <a:cubicBezTo>
                    <a:pt x="6274" y="3007"/>
                    <a:pt x="6292" y="3091"/>
                    <a:pt x="6238" y="3103"/>
                  </a:cubicBezTo>
                  <a:cubicBezTo>
                    <a:pt x="6184" y="3115"/>
                    <a:pt x="6184" y="3085"/>
                    <a:pt x="6202" y="3151"/>
                  </a:cubicBezTo>
                  <a:cubicBezTo>
                    <a:pt x="6208" y="3187"/>
                    <a:pt x="6166" y="3187"/>
                    <a:pt x="6148" y="3205"/>
                  </a:cubicBezTo>
                  <a:cubicBezTo>
                    <a:pt x="6136" y="3223"/>
                    <a:pt x="6142" y="3247"/>
                    <a:pt x="6136" y="3265"/>
                  </a:cubicBezTo>
                  <a:cubicBezTo>
                    <a:pt x="6112" y="3313"/>
                    <a:pt x="6076" y="3289"/>
                    <a:pt x="6046" y="3313"/>
                  </a:cubicBezTo>
                  <a:cubicBezTo>
                    <a:pt x="6028" y="3337"/>
                    <a:pt x="6082" y="3361"/>
                    <a:pt x="6058" y="3390"/>
                  </a:cubicBezTo>
                  <a:cubicBezTo>
                    <a:pt x="6070" y="3432"/>
                    <a:pt x="6070" y="3450"/>
                    <a:pt x="6064" y="3486"/>
                  </a:cubicBezTo>
                  <a:cubicBezTo>
                    <a:pt x="6058" y="3510"/>
                    <a:pt x="6022" y="3516"/>
                    <a:pt x="6022" y="3528"/>
                  </a:cubicBezTo>
                  <a:cubicBezTo>
                    <a:pt x="6022" y="3546"/>
                    <a:pt x="6040" y="3558"/>
                    <a:pt x="6046" y="3576"/>
                  </a:cubicBezTo>
                  <a:cubicBezTo>
                    <a:pt x="6046" y="3588"/>
                    <a:pt x="6040" y="3606"/>
                    <a:pt x="6034" y="3612"/>
                  </a:cubicBezTo>
                  <a:cubicBezTo>
                    <a:pt x="6022" y="3636"/>
                    <a:pt x="6052" y="3660"/>
                    <a:pt x="6028" y="3690"/>
                  </a:cubicBezTo>
                  <a:cubicBezTo>
                    <a:pt x="6004" y="3726"/>
                    <a:pt x="6082" y="3762"/>
                    <a:pt x="6070" y="3810"/>
                  </a:cubicBezTo>
                  <a:cubicBezTo>
                    <a:pt x="6052" y="3864"/>
                    <a:pt x="5968" y="3888"/>
                    <a:pt x="6040" y="3942"/>
                  </a:cubicBezTo>
                  <a:cubicBezTo>
                    <a:pt x="6100" y="3966"/>
                    <a:pt x="6088" y="4038"/>
                    <a:pt x="6148" y="4020"/>
                  </a:cubicBezTo>
                  <a:cubicBezTo>
                    <a:pt x="6178" y="4008"/>
                    <a:pt x="6166" y="4050"/>
                    <a:pt x="6178" y="4062"/>
                  </a:cubicBezTo>
                  <a:cubicBezTo>
                    <a:pt x="6202" y="4080"/>
                    <a:pt x="6220" y="4074"/>
                    <a:pt x="6244" y="4074"/>
                  </a:cubicBezTo>
                  <a:cubicBezTo>
                    <a:pt x="6286" y="4074"/>
                    <a:pt x="6274" y="4044"/>
                    <a:pt x="6304" y="4032"/>
                  </a:cubicBezTo>
                  <a:cubicBezTo>
                    <a:pt x="6406" y="4008"/>
                    <a:pt x="6406" y="4008"/>
                    <a:pt x="6406" y="4008"/>
                  </a:cubicBezTo>
                  <a:cubicBezTo>
                    <a:pt x="6442" y="4002"/>
                    <a:pt x="6472" y="4026"/>
                    <a:pt x="6484" y="4062"/>
                  </a:cubicBezTo>
                  <a:cubicBezTo>
                    <a:pt x="6484" y="4074"/>
                    <a:pt x="6472" y="4128"/>
                    <a:pt x="6496" y="4116"/>
                  </a:cubicBezTo>
                  <a:cubicBezTo>
                    <a:pt x="6543" y="4098"/>
                    <a:pt x="6580" y="4134"/>
                    <a:pt x="6556" y="4176"/>
                  </a:cubicBezTo>
                  <a:cubicBezTo>
                    <a:pt x="6532" y="4212"/>
                    <a:pt x="6550" y="4236"/>
                    <a:pt x="6538" y="4277"/>
                  </a:cubicBezTo>
                  <a:cubicBezTo>
                    <a:pt x="6520" y="4319"/>
                    <a:pt x="6490" y="4283"/>
                    <a:pt x="6466" y="4295"/>
                  </a:cubicBezTo>
                  <a:cubicBezTo>
                    <a:pt x="6442" y="4301"/>
                    <a:pt x="6382" y="4349"/>
                    <a:pt x="6388" y="4373"/>
                  </a:cubicBezTo>
                  <a:cubicBezTo>
                    <a:pt x="6400" y="4463"/>
                    <a:pt x="6406" y="4445"/>
                    <a:pt x="6334" y="4505"/>
                  </a:cubicBezTo>
                  <a:cubicBezTo>
                    <a:pt x="6328" y="4535"/>
                    <a:pt x="6310" y="4547"/>
                    <a:pt x="6304" y="4589"/>
                  </a:cubicBezTo>
                  <a:cubicBezTo>
                    <a:pt x="6304" y="4631"/>
                    <a:pt x="6322" y="4697"/>
                    <a:pt x="6346" y="4733"/>
                  </a:cubicBezTo>
                  <a:cubicBezTo>
                    <a:pt x="6358" y="4751"/>
                    <a:pt x="6382" y="4757"/>
                    <a:pt x="6400" y="4763"/>
                  </a:cubicBezTo>
                  <a:cubicBezTo>
                    <a:pt x="6436" y="4775"/>
                    <a:pt x="6436" y="4817"/>
                    <a:pt x="6454" y="4841"/>
                  </a:cubicBezTo>
                  <a:cubicBezTo>
                    <a:pt x="6472" y="4859"/>
                    <a:pt x="6502" y="4865"/>
                    <a:pt x="6508" y="4889"/>
                  </a:cubicBezTo>
                  <a:cubicBezTo>
                    <a:pt x="6520" y="4901"/>
                    <a:pt x="6508" y="4919"/>
                    <a:pt x="6520" y="4937"/>
                  </a:cubicBezTo>
                  <a:cubicBezTo>
                    <a:pt x="6532" y="4961"/>
                    <a:pt x="6550" y="4961"/>
                    <a:pt x="6550" y="4996"/>
                  </a:cubicBezTo>
                  <a:cubicBezTo>
                    <a:pt x="6550" y="5027"/>
                    <a:pt x="6585" y="5044"/>
                    <a:pt x="6598" y="5074"/>
                  </a:cubicBezTo>
                  <a:cubicBezTo>
                    <a:pt x="6603" y="5158"/>
                    <a:pt x="6502" y="5176"/>
                    <a:pt x="6472" y="5248"/>
                  </a:cubicBezTo>
                  <a:cubicBezTo>
                    <a:pt x="6460" y="5278"/>
                    <a:pt x="6430" y="5302"/>
                    <a:pt x="6400" y="5308"/>
                  </a:cubicBezTo>
                  <a:cubicBezTo>
                    <a:pt x="6382" y="5308"/>
                    <a:pt x="6364" y="5308"/>
                    <a:pt x="6346" y="5296"/>
                  </a:cubicBezTo>
                  <a:cubicBezTo>
                    <a:pt x="6322" y="5284"/>
                    <a:pt x="6292" y="5284"/>
                    <a:pt x="6262" y="5284"/>
                  </a:cubicBezTo>
                  <a:cubicBezTo>
                    <a:pt x="6244" y="5290"/>
                    <a:pt x="6226" y="5284"/>
                    <a:pt x="6208" y="5290"/>
                  </a:cubicBezTo>
                  <a:cubicBezTo>
                    <a:pt x="6190" y="5302"/>
                    <a:pt x="6172" y="5350"/>
                    <a:pt x="6148" y="5350"/>
                  </a:cubicBezTo>
                  <a:cubicBezTo>
                    <a:pt x="6130" y="5350"/>
                    <a:pt x="6046" y="5278"/>
                    <a:pt x="6046" y="5260"/>
                  </a:cubicBezTo>
                  <a:cubicBezTo>
                    <a:pt x="6046" y="5254"/>
                    <a:pt x="6070" y="5242"/>
                    <a:pt x="6070" y="5242"/>
                  </a:cubicBezTo>
                  <a:cubicBezTo>
                    <a:pt x="6094" y="5218"/>
                    <a:pt x="6118" y="5140"/>
                    <a:pt x="6100" y="5104"/>
                  </a:cubicBezTo>
                  <a:cubicBezTo>
                    <a:pt x="6076" y="5056"/>
                    <a:pt x="6010" y="4985"/>
                    <a:pt x="5950" y="4979"/>
                  </a:cubicBezTo>
                  <a:cubicBezTo>
                    <a:pt x="5920" y="4972"/>
                    <a:pt x="5836" y="4955"/>
                    <a:pt x="5818" y="4919"/>
                  </a:cubicBezTo>
                  <a:cubicBezTo>
                    <a:pt x="5818" y="4907"/>
                    <a:pt x="5794" y="4859"/>
                    <a:pt x="5807" y="4853"/>
                  </a:cubicBezTo>
                  <a:cubicBezTo>
                    <a:pt x="5866" y="4823"/>
                    <a:pt x="5866" y="4775"/>
                    <a:pt x="5818" y="4739"/>
                  </a:cubicBezTo>
                  <a:cubicBezTo>
                    <a:pt x="5807" y="4727"/>
                    <a:pt x="5770" y="4709"/>
                    <a:pt x="5765" y="4691"/>
                  </a:cubicBezTo>
                  <a:cubicBezTo>
                    <a:pt x="5753" y="4655"/>
                    <a:pt x="5783" y="4631"/>
                    <a:pt x="5788" y="4595"/>
                  </a:cubicBezTo>
                  <a:cubicBezTo>
                    <a:pt x="5800" y="4589"/>
                    <a:pt x="5860" y="4511"/>
                    <a:pt x="5825" y="4511"/>
                  </a:cubicBezTo>
                  <a:cubicBezTo>
                    <a:pt x="5788" y="4511"/>
                    <a:pt x="5747" y="4511"/>
                    <a:pt x="5723" y="4481"/>
                  </a:cubicBezTo>
                  <a:cubicBezTo>
                    <a:pt x="5711" y="4457"/>
                    <a:pt x="5675" y="4433"/>
                    <a:pt x="5669" y="4409"/>
                  </a:cubicBezTo>
                  <a:cubicBezTo>
                    <a:pt x="5645" y="4349"/>
                    <a:pt x="5675" y="4313"/>
                    <a:pt x="5591" y="4337"/>
                  </a:cubicBezTo>
                  <a:cubicBezTo>
                    <a:pt x="5555" y="4349"/>
                    <a:pt x="5555" y="4415"/>
                    <a:pt x="5519" y="4421"/>
                  </a:cubicBezTo>
                  <a:cubicBezTo>
                    <a:pt x="5495" y="4421"/>
                    <a:pt x="5435" y="4307"/>
                    <a:pt x="5429" y="4325"/>
                  </a:cubicBezTo>
                  <a:cubicBezTo>
                    <a:pt x="5417" y="4367"/>
                    <a:pt x="5381" y="4361"/>
                    <a:pt x="5345" y="4373"/>
                  </a:cubicBezTo>
                  <a:cubicBezTo>
                    <a:pt x="5321" y="4379"/>
                    <a:pt x="5333" y="4385"/>
                    <a:pt x="5321" y="4403"/>
                  </a:cubicBezTo>
                  <a:cubicBezTo>
                    <a:pt x="5315" y="4421"/>
                    <a:pt x="5273" y="4439"/>
                    <a:pt x="5261" y="4451"/>
                  </a:cubicBezTo>
                  <a:cubicBezTo>
                    <a:pt x="5249" y="4457"/>
                    <a:pt x="5135" y="4433"/>
                    <a:pt x="5099" y="4457"/>
                  </a:cubicBezTo>
                  <a:cubicBezTo>
                    <a:pt x="5087" y="4463"/>
                    <a:pt x="5087" y="4493"/>
                    <a:pt x="5063" y="4505"/>
                  </a:cubicBezTo>
                  <a:cubicBezTo>
                    <a:pt x="5021" y="4529"/>
                    <a:pt x="4968" y="4541"/>
                    <a:pt x="4932" y="4577"/>
                  </a:cubicBezTo>
                  <a:cubicBezTo>
                    <a:pt x="4812" y="4685"/>
                    <a:pt x="4824" y="4523"/>
                    <a:pt x="4716" y="4523"/>
                  </a:cubicBezTo>
                  <a:cubicBezTo>
                    <a:pt x="4614" y="4517"/>
                    <a:pt x="4680" y="4619"/>
                    <a:pt x="4644" y="4649"/>
                  </a:cubicBezTo>
                  <a:cubicBezTo>
                    <a:pt x="4578" y="4709"/>
                    <a:pt x="4650" y="4691"/>
                    <a:pt x="4650" y="4751"/>
                  </a:cubicBezTo>
                  <a:cubicBezTo>
                    <a:pt x="4644" y="4781"/>
                    <a:pt x="4608" y="4781"/>
                    <a:pt x="4614" y="4829"/>
                  </a:cubicBezTo>
                  <a:cubicBezTo>
                    <a:pt x="4626" y="4883"/>
                    <a:pt x="4578" y="4883"/>
                    <a:pt x="4530" y="4889"/>
                  </a:cubicBezTo>
                  <a:cubicBezTo>
                    <a:pt x="4464" y="4889"/>
                    <a:pt x="4464" y="4793"/>
                    <a:pt x="4410" y="4841"/>
                  </a:cubicBezTo>
                  <a:cubicBezTo>
                    <a:pt x="4404" y="4865"/>
                    <a:pt x="4332" y="4913"/>
                    <a:pt x="4308" y="4919"/>
                  </a:cubicBezTo>
                  <a:cubicBezTo>
                    <a:pt x="4230" y="4943"/>
                    <a:pt x="4188" y="4924"/>
                    <a:pt x="4140" y="4871"/>
                  </a:cubicBezTo>
                  <a:cubicBezTo>
                    <a:pt x="4111" y="4835"/>
                    <a:pt x="4069" y="4883"/>
                    <a:pt x="4033" y="4871"/>
                  </a:cubicBezTo>
                  <a:cubicBezTo>
                    <a:pt x="4003" y="4859"/>
                    <a:pt x="3985" y="4835"/>
                    <a:pt x="3967" y="4811"/>
                  </a:cubicBezTo>
                  <a:cubicBezTo>
                    <a:pt x="3937" y="4775"/>
                    <a:pt x="3919" y="4841"/>
                    <a:pt x="3877" y="4811"/>
                  </a:cubicBezTo>
                  <a:cubicBezTo>
                    <a:pt x="3829" y="4763"/>
                    <a:pt x="3793" y="4709"/>
                    <a:pt x="3745" y="4661"/>
                  </a:cubicBezTo>
                  <a:cubicBezTo>
                    <a:pt x="3745" y="4637"/>
                    <a:pt x="3727" y="4619"/>
                    <a:pt x="3721" y="4595"/>
                  </a:cubicBezTo>
                  <a:cubicBezTo>
                    <a:pt x="3709" y="4553"/>
                    <a:pt x="3703" y="4505"/>
                    <a:pt x="3685" y="4469"/>
                  </a:cubicBezTo>
                  <a:cubicBezTo>
                    <a:pt x="3661" y="4421"/>
                    <a:pt x="3571" y="4397"/>
                    <a:pt x="3529" y="4367"/>
                  </a:cubicBezTo>
                  <a:cubicBezTo>
                    <a:pt x="3499" y="4349"/>
                    <a:pt x="3523" y="4337"/>
                    <a:pt x="3529" y="4313"/>
                  </a:cubicBezTo>
                  <a:cubicBezTo>
                    <a:pt x="3541" y="4277"/>
                    <a:pt x="3529" y="4253"/>
                    <a:pt x="3523" y="4218"/>
                  </a:cubicBezTo>
                  <a:cubicBezTo>
                    <a:pt x="3529" y="4188"/>
                    <a:pt x="3505" y="4122"/>
                    <a:pt x="3493" y="4092"/>
                  </a:cubicBezTo>
                  <a:cubicBezTo>
                    <a:pt x="3475" y="4044"/>
                    <a:pt x="3505" y="3978"/>
                    <a:pt x="3511" y="3930"/>
                  </a:cubicBezTo>
                  <a:cubicBezTo>
                    <a:pt x="3517" y="3870"/>
                    <a:pt x="3499" y="3828"/>
                    <a:pt x="3523" y="3774"/>
                  </a:cubicBezTo>
                  <a:cubicBezTo>
                    <a:pt x="3529" y="3762"/>
                    <a:pt x="3535" y="3744"/>
                    <a:pt x="3529" y="3726"/>
                  </a:cubicBezTo>
                  <a:cubicBezTo>
                    <a:pt x="3505" y="3720"/>
                    <a:pt x="3487" y="3726"/>
                    <a:pt x="3463" y="3696"/>
                  </a:cubicBezTo>
                  <a:cubicBezTo>
                    <a:pt x="3445" y="3666"/>
                    <a:pt x="3505" y="3684"/>
                    <a:pt x="3511" y="3642"/>
                  </a:cubicBezTo>
                  <a:cubicBezTo>
                    <a:pt x="3511" y="3624"/>
                    <a:pt x="3511" y="3469"/>
                    <a:pt x="3481" y="3534"/>
                  </a:cubicBezTo>
                  <a:cubicBezTo>
                    <a:pt x="3463" y="3576"/>
                    <a:pt x="3397" y="3582"/>
                    <a:pt x="3367" y="3618"/>
                  </a:cubicBezTo>
                  <a:cubicBezTo>
                    <a:pt x="3314" y="3696"/>
                    <a:pt x="3325" y="3894"/>
                    <a:pt x="3206" y="3744"/>
                  </a:cubicBezTo>
                  <a:cubicBezTo>
                    <a:pt x="3140" y="3660"/>
                    <a:pt x="3140" y="3660"/>
                    <a:pt x="3140" y="3660"/>
                  </a:cubicBezTo>
                  <a:cubicBezTo>
                    <a:pt x="3104" y="3612"/>
                    <a:pt x="3146" y="3558"/>
                    <a:pt x="3092" y="3522"/>
                  </a:cubicBezTo>
                  <a:cubicBezTo>
                    <a:pt x="3074" y="3516"/>
                    <a:pt x="3056" y="3546"/>
                    <a:pt x="3038" y="3552"/>
                  </a:cubicBezTo>
                  <a:cubicBezTo>
                    <a:pt x="3002" y="3570"/>
                    <a:pt x="2930" y="3546"/>
                    <a:pt x="2876" y="3564"/>
                  </a:cubicBezTo>
                  <a:cubicBezTo>
                    <a:pt x="2840" y="3576"/>
                    <a:pt x="2798" y="3588"/>
                    <a:pt x="2756" y="3594"/>
                  </a:cubicBezTo>
                  <a:cubicBezTo>
                    <a:pt x="2720" y="3600"/>
                    <a:pt x="2690" y="3666"/>
                    <a:pt x="2702" y="3696"/>
                  </a:cubicBezTo>
                  <a:cubicBezTo>
                    <a:pt x="2732" y="3762"/>
                    <a:pt x="2738" y="3816"/>
                    <a:pt x="2678" y="3864"/>
                  </a:cubicBezTo>
                  <a:cubicBezTo>
                    <a:pt x="2678" y="3900"/>
                    <a:pt x="2618" y="3888"/>
                    <a:pt x="2594" y="3900"/>
                  </a:cubicBezTo>
                  <a:cubicBezTo>
                    <a:pt x="2547" y="3930"/>
                    <a:pt x="2589" y="4020"/>
                    <a:pt x="2606" y="4056"/>
                  </a:cubicBezTo>
                  <a:cubicBezTo>
                    <a:pt x="2618" y="4086"/>
                    <a:pt x="2678" y="4074"/>
                    <a:pt x="2696" y="4110"/>
                  </a:cubicBezTo>
                  <a:cubicBezTo>
                    <a:pt x="2708" y="4122"/>
                    <a:pt x="2732" y="4152"/>
                    <a:pt x="2726" y="4170"/>
                  </a:cubicBezTo>
                  <a:cubicBezTo>
                    <a:pt x="2714" y="4199"/>
                    <a:pt x="2672" y="4205"/>
                    <a:pt x="2708" y="4247"/>
                  </a:cubicBezTo>
                  <a:cubicBezTo>
                    <a:pt x="2732" y="4277"/>
                    <a:pt x="2756" y="4271"/>
                    <a:pt x="2732" y="4325"/>
                  </a:cubicBezTo>
                  <a:cubicBezTo>
                    <a:pt x="2690" y="4379"/>
                    <a:pt x="2702" y="4463"/>
                    <a:pt x="2768" y="4493"/>
                  </a:cubicBezTo>
                  <a:cubicBezTo>
                    <a:pt x="2798" y="4511"/>
                    <a:pt x="2798" y="4559"/>
                    <a:pt x="2780" y="4583"/>
                  </a:cubicBezTo>
                  <a:cubicBezTo>
                    <a:pt x="2768" y="4607"/>
                    <a:pt x="2798" y="4643"/>
                    <a:pt x="2804" y="4661"/>
                  </a:cubicBezTo>
                  <a:cubicBezTo>
                    <a:pt x="2828" y="4697"/>
                    <a:pt x="2732" y="4745"/>
                    <a:pt x="2726" y="4763"/>
                  </a:cubicBezTo>
                  <a:cubicBezTo>
                    <a:pt x="2726" y="4787"/>
                    <a:pt x="2744" y="4805"/>
                    <a:pt x="2744" y="4829"/>
                  </a:cubicBezTo>
                  <a:cubicBezTo>
                    <a:pt x="2738" y="4865"/>
                    <a:pt x="2696" y="4895"/>
                    <a:pt x="2678" y="4919"/>
                  </a:cubicBezTo>
                  <a:cubicBezTo>
                    <a:pt x="2672" y="4948"/>
                    <a:pt x="2654" y="4948"/>
                    <a:pt x="2636" y="4966"/>
                  </a:cubicBezTo>
                  <a:cubicBezTo>
                    <a:pt x="2624" y="4985"/>
                    <a:pt x="2630" y="5003"/>
                    <a:pt x="2624" y="5014"/>
                  </a:cubicBezTo>
                  <a:cubicBezTo>
                    <a:pt x="2624" y="5027"/>
                    <a:pt x="2606" y="5032"/>
                    <a:pt x="2600" y="5050"/>
                  </a:cubicBezTo>
                  <a:cubicBezTo>
                    <a:pt x="2589" y="5104"/>
                    <a:pt x="2600" y="5176"/>
                    <a:pt x="2589" y="5236"/>
                  </a:cubicBezTo>
                  <a:cubicBezTo>
                    <a:pt x="2576" y="5284"/>
                    <a:pt x="2552" y="5242"/>
                    <a:pt x="2529" y="5254"/>
                  </a:cubicBezTo>
                  <a:cubicBezTo>
                    <a:pt x="2510" y="5254"/>
                    <a:pt x="2469" y="5284"/>
                    <a:pt x="2457" y="5296"/>
                  </a:cubicBezTo>
                  <a:cubicBezTo>
                    <a:pt x="2457" y="5308"/>
                    <a:pt x="2481" y="5326"/>
                    <a:pt x="2469" y="5344"/>
                  </a:cubicBezTo>
                  <a:cubicBezTo>
                    <a:pt x="2457" y="5386"/>
                    <a:pt x="2439" y="5386"/>
                    <a:pt x="2403" y="5404"/>
                  </a:cubicBezTo>
                  <a:cubicBezTo>
                    <a:pt x="2373" y="5416"/>
                    <a:pt x="2373" y="5452"/>
                    <a:pt x="2361" y="5482"/>
                  </a:cubicBezTo>
                  <a:cubicBezTo>
                    <a:pt x="2367" y="5512"/>
                    <a:pt x="2373" y="5578"/>
                    <a:pt x="2349" y="5596"/>
                  </a:cubicBezTo>
                  <a:cubicBezTo>
                    <a:pt x="2319" y="5626"/>
                    <a:pt x="2289" y="5626"/>
                    <a:pt x="2253" y="5632"/>
                  </a:cubicBezTo>
                  <a:cubicBezTo>
                    <a:pt x="2223" y="5638"/>
                    <a:pt x="2217" y="5644"/>
                    <a:pt x="2217" y="5656"/>
                  </a:cubicBezTo>
                  <a:lnTo>
                    <a:pt x="2217" y="5656"/>
                  </a:lnTo>
                  <a:cubicBezTo>
                    <a:pt x="2169" y="5632"/>
                    <a:pt x="2073" y="5572"/>
                    <a:pt x="2061" y="5518"/>
                  </a:cubicBezTo>
                  <a:cubicBezTo>
                    <a:pt x="2049" y="5464"/>
                    <a:pt x="2025" y="5428"/>
                    <a:pt x="1965" y="5404"/>
                  </a:cubicBezTo>
                  <a:cubicBezTo>
                    <a:pt x="1923" y="5392"/>
                    <a:pt x="1905" y="5380"/>
                    <a:pt x="1875" y="5344"/>
                  </a:cubicBezTo>
                  <a:cubicBezTo>
                    <a:pt x="1875" y="5326"/>
                    <a:pt x="1869" y="5290"/>
                    <a:pt x="1857" y="5272"/>
                  </a:cubicBezTo>
                  <a:cubicBezTo>
                    <a:pt x="1845" y="5254"/>
                    <a:pt x="1815" y="5242"/>
                    <a:pt x="1827" y="5206"/>
                  </a:cubicBezTo>
                  <a:cubicBezTo>
                    <a:pt x="1839" y="5158"/>
                    <a:pt x="1845" y="5128"/>
                    <a:pt x="1845" y="5074"/>
                  </a:cubicBezTo>
                  <a:cubicBezTo>
                    <a:pt x="1845" y="5027"/>
                    <a:pt x="1809" y="5032"/>
                    <a:pt x="1791" y="4996"/>
                  </a:cubicBezTo>
                  <a:cubicBezTo>
                    <a:pt x="1785" y="4972"/>
                    <a:pt x="1779" y="4948"/>
                    <a:pt x="1774" y="4931"/>
                  </a:cubicBezTo>
                  <a:cubicBezTo>
                    <a:pt x="1743" y="4841"/>
                    <a:pt x="1803" y="4841"/>
                    <a:pt x="1821" y="4775"/>
                  </a:cubicBezTo>
                  <a:cubicBezTo>
                    <a:pt x="1827" y="4751"/>
                    <a:pt x="1833" y="4733"/>
                    <a:pt x="1827" y="4709"/>
                  </a:cubicBezTo>
                  <a:cubicBezTo>
                    <a:pt x="1827" y="4691"/>
                    <a:pt x="1798" y="4679"/>
                    <a:pt x="1791" y="4661"/>
                  </a:cubicBezTo>
                  <a:cubicBezTo>
                    <a:pt x="1791" y="4649"/>
                    <a:pt x="1821" y="4559"/>
                    <a:pt x="1827" y="4553"/>
                  </a:cubicBezTo>
                  <a:cubicBezTo>
                    <a:pt x="1845" y="4535"/>
                    <a:pt x="1881" y="4517"/>
                    <a:pt x="1893" y="4499"/>
                  </a:cubicBezTo>
                  <a:cubicBezTo>
                    <a:pt x="1917" y="4475"/>
                    <a:pt x="1917" y="4409"/>
                    <a:pt x="1917" y="4379"/>
                  </a:cubicBezTo>
                  <a:cubicBezTo>
                    <a:pt x="1917" y="4319"/>
                    <a:pt x="1881" y="4265"/>
                    <a:pt x="1923" y="4212"/>
                  </a:cubicBezTo>
                  <a:cubicBezTo>
                    <a:pt x="1941" y="4188"/>
                    <a:pt x="1887" y="4170"/>
                    <a:pt x="1911" y="4152"/>
                  </a:cubicBezTo>
                  <a:cubicBezTo>
                    <a:pt x="1935" y="4140"/>
                    <a:pt x="1983" y="4164"/>
                    <a:pt x="1947" y="4110"/>
                  </a:cubicBezTo>
                  <a:cubicBezTo>
                    <a:pt x="1935" y="4062"/>
                    <a:pt x="1899" y="4026"/>
                    <a:pt x="1893" y="3978"/>
                  </a:cubicBezTo>
                  <a:cubicBezTo>
                    <a:pt x="1887" y="3930"/>
                    <a:pt x="1917" y="3894"/>
                    <a:pt x="1917" y="3852"/>
                  </a:cubicBezTo>
                  <a:cubicBezTo>
                    <a:pt x="1917" y="3840"/>
                    <a:pt x="1905" y="3786"/>
                    <a:pt x="1899" y="3774"/>
                  </a:cubicBezTo>
                  <a:cubicBezTo>
                    <a:pt x="1893" y="3756"/>
                    <a:pt x="1845" y="3696"/>
                    <a:pt x="1833" y="3696"/>
                  </a:cubicBezTo>
                  <a:cubicBezTo>
                    <a:pt x="1809" y="3696"/>
                    <a:pt x="1785" y="3720"/>
                    <a:pt x="1761" y="3726"/>
                  </a:cubicBezTo>
                  <a:cubicBezTo>
                    <a:pt x="1737" y="3738"/>
                    <a:pt x="1719" y="3696"/>
                    <a:pt x="1714" y="3678"/>
                  </a:cubicBezTo>
                  <a:cubicBezTo>
                    <a:pt x="1678" y="3642"/>
                    <a:pt x="1672" y="3606"/>
                    <a:pt x="1648" y="3570"/>
                  </a:cubicBezTo>
                  <a:cubicBezTo>
                    <a:pt x="1618" y="3522"/>
                    <a:pt x="1612" y="3498"/>
                    <a:pt x="1606" y="3438"/>
                  </a:cubicBezTo>
                  <a:cubicBezTo>
                    <a:pt x="1606" y="3408"/>
                    <a:pt x="1582" y="3397"/>
                    <a:pt x="1594" y="3373"/>
                  </a:cubicBezTo>
                  <a:cubicBezTo>
                    <a:pt x="1612" y="3337"/>
                    <a:pt x="1612" y="3307"/>
                    <a:pt x="1612" y="3271"/>
                  </a:cubicBezTo>
                  <a:cubicBezTo>
                    <a:pt x="1612" y="3217"/>
                    <a:pt x="1636" y="3175"/>
                    <a:pt x="1654" y="3127"/>
                  </a:cubicBezTo>
                  <a:cubicBezTo>
                    <a:pt x="1660" y="3109"/>
                    <a:pt x="1702" y="3043"/>
                    <a:pt x="1695" y="3031"/>
                  </a:cubicBezTo>
                  <a:cubicBezTo>
                    <a:pt x="1684" y="3013"/>
                    <a:pt x="1636" y="2989"/>
                    <a:pt x="1648" y="2965"/>
                  </a:cubicBezTo>
                  <a:cubicBezTo>
                    <a:pt x="1660" y="2941"/>
                    <a:pt x="1636" y="2941"/>
                    <a:pt x="1612" y="2935"/>
                  </a:cubicBezTo>
                  <a:cubicBezTo>
                    <a:pt x="1576" y="2923"/>
                    <a:pt x="1576" y="2905"/>
                    <a:pt x="1546" y="2881"/>
                  </a:cubicBezTo>
                  <a:cubicBezTo>
                    <a:pt x="1474" y="2833"/>
                    <a:pt x="1450" y="2935"/>
                    <a:pt x="1420" y="2929"/>
                  </a:cubicBezTo>
                  <a:cubicBezTo>
                    <a:pt x="1396" y="2929"/>
                    <a:pt x="1384" y="2935"/>
                    <a:pt x="1354" y="2929"/>
                  </a:cubicBezTo>
                  <a:cubicBezTo>
                    <a:pt x="1324" y="2923"/>
                    <a:pt x="1342" y="2785"/>
                    <a:pt x="1330" y="2755"/>
                  </a:cubicBezTo>
                  <a:cubicBezTo>
                    <a:pt x="1300" y="2702"/>
                    <a:pt x="1306" y="2791"/>
                    <a:pt x="1294" y="2803"/>
                  </a:cubicBezTo>
                  <a:cubicBezTo>
                    <a:pt x="1252" y="2857"/>
                    <a:pt x="1222" y="2803"/>
                    <a:pt x="1180" y="2809"/>
                  </a:cubicBezTo>
                  <a:cubicBezTo>
                    <a:pt x="1150" y="2815"/>
                    <a:pt x="1132" y="2845"/>
                    <a:pt x="1102" y="2857"/>
                  </a:cubicBezTo>
                  <a:cubicBezTo>
                    <a:pt x="1090" y="2887"/>
                    <a:pt x="1096" y="2881"/>
                    <a:pt x="1108" y="2911"/>
                  </a:cubicBezTo>
                  <a:cubicBezTo>
                    <a:pt x="1108" y="2923"/>
                    <a:pt x="1126" y="2941"/>
                    <a:pt x="1132" y="2947"/>
                  </a:cubicBezTo>
                  <a:cubicBezTo>
                    <a:pt x="1156" y="2959"/>
                    <a:pt x="1150" y="2989"/>
                    <a:pt x="1132" y="3007"/>
                  </a:cubicBezTo>
                  <a:cubicBezTo>
                    <a:pt x="1102" y="3049"/>
                    <a:pt x="994" y="3109"/>
                    <a:pt x="941" y="3115"/>
                  </a:cubicBezTo>
                  <a:cubicBezTo>
                    <a:pt x="887" y="3127"/>
                    <a:pt x="857" y="3169"/>
                    <a:pt x="803" y="3187"/>
                  </a:cubicBezTo>
                  <a:cubicBezTo>
                    <a:pt x="773" y="3181"/>
                    <a:pt x="797" y="3127"/>
                    <a:pt x="755" y="3145"/>
                  </a:cubicBezTo>
                  <a:cubicBezTo>
                    <a:pt x="725" y="3157"/>
                    <a:pt x="683" y="3187"/>
                    <a:pt x="647" y="3175"/>
                  </a:cubicBezTo>
                  <a:cubicBezTo>
                    <a:pt x="605" y="3157"/>
                    <a:pt x="497" y="3133"/>
                    <a:pt x="461" y="3103"/>
                  </a:cubicBezTo>
                  <a:cubicBezTo>
                    <a:pt x="419" y="3073"/>
                    <a:pt x="407" y="3145"/>
                    <a:pt x="365" y="3115"/>
                  </a:cubicBezTo>
                  <a:cubicBezTo>
                    <a:pt x="353" y="3109"/>
                    <a:pt x="329" y="3091"/>
                    <a:pt x="317" y="3115"/>
                  </a:cubicBezTo>
                  <a:cubicBezTo>
                    <a:pt x="281" y="3175"/>
                    <a:pt x="233" y="3085"/>
                    <a:pt x="215" y="3073"/>
                  </a:cubicBezTo>
                  <a:cubicBezTo>
                    <a:pt x="191" y="3061"/>
                    <a:pt x="155" y="3085"/>
                    <a:pt x="131" y="3085"/>
                  </a:cubicBezTo>
                </a:path>
              </a:pathLst>
            </a:custGeom>
            <a:grpFill/>
            <a:ln w="3175" cap="flat" cmpd="sng">
              <a:solidFill>
                <a:schemeClr val="bg1"/>
              </a:solidFill>
              <a:bevel/>
              <a:headEnd/>
              <a:tailEnd/>
            </a:ln>
            <a:effectLst/>
          </p:spPr>
          <p:txBody>
            <a:bodyPr wrap="none" anchor="ctr"/>
            <a:lstStyle/>
            <a:p>
              <a:endParaRPr lang="en-US"/>
            </a:p>
          </p:txBody>
        </p:sp>
        <p:sp>
          <p:nvSpPr>
            <p:cNvPr id="38" name="Freeform 142"/>
            <p:cNvSpPr>
              <a:spLocks noChangeArrowheads="1"/>
            </p:cNvSpPr>
            <p:nvPr/>
          </p:nvSpPr>
          <p:spPr bwMode="auto">
            <a:xfrm>
              <a:off x="6866034" y="8046111"/>
              <a:ext cx="1803833" cy="2756492"/>
            </a:xfrm>
            <a:custGeom>
              <a:avLst/>
              <a:gdLst>
                <a:gd name="T0" fmla="*/ 2535 w 3381"/>
                <a:gd name="T1" fmla="*/ 4248 h 5166"/>
                <a:gd name="T2" fmla="*/ 2493 w 3381"/>
                <a:gd name="T3" fmla="*/ 4218 h 5166"/>
                <a:gd name="T4" fmla="*/ 2559 w 3381"/>
                <a:gd name="T5" fmla="*/ 4122 h 5166"/>
                <a:gd name="T6" fmla="*/ 2571 w 3381"/>
                <a:gd name="T7" fmla="*/ 4224 h 5166"/>
                <a:gd name="T8" fmla="*/ 1294 w 3381"/>
                <a:gd name="T9" fmla="*/ 383 h 5166"/>
                <a:gd name="T10" fmla="*/ 1175 w 3381"/>
                <a:gd name="T11" fmla="*/ 473 h 5166"/>
                <a:gd name="T12" fmla="*/ 1019 w 3381"/>
                <a:gd name="T13" fmla="*/ 389 h 5166"/>
                <a:gd name="T14" fmla="*/ 719 w 3381"/>
                <a:gd name="T15" fmla="*/ 335 h 5166"/>
                <a:gd name="T16" fmla="*/ 402 w 3381"/>
                <a:gd name="T17" fmla="*/ 712 h 5166"/>
                <a:gd name="T18" fmla="*/ 288 w 3381"/>
                <a:gd name="T19" fmla="*/ 856 h 5166"/>
                <a:gd name="T20" fmla="*/ 54 w 3381"/>
                <a:gd name="T21" fmla="*/ 904 h 5166"/>
                <a:gd name="T22" fmla="*/ 12 w 3381"/>
                <a:gd name="T23" fmla="*/ 1126 h 5166"/>
                <a:gd name="T24" fmla="*/ 24 w 3381"/>
                <a:gd name="T25" fmla="*/ 1180 h 5166"/>
                <a:gd name="T26" fmla="*/ 342 w 3381"/>
                <a:gd name="T27" fmla="*/ 1264 h 5166"/>
                <a:gd name="T28" fmla="*/ 366 w 3381"/>
                <a:gd name="T29" fmla="*/ 1516 h 5166"/>
                <a:gd name="T30" fmla="*/ 354 w 3381"/>
                <a:gd name="T31" fmla="*/ 1833 h 5166"/>
                <a:gd name="T32" fmla="*/ 264 w 3381"/>
                <a:gd name="T33" fmla="*/ 2061 h 5166"/>
                <a:gd name="T34" fmla="*/ 336 w 3381"/>
                <a:gd name="T35" fmla="*/ 2468 h 5166"/>
                <a:gd name="T36" fmla="*/ 509 w 3381"/>
                <a:gd name="T37" fmla="*/ 2582 h 5166"/>
                <a:gd name="T38" fmla="*/ 695 w 3381"/>
                <a:gd name="T39" fmla="*/ 2768 h 5166"/>
                <a:gd name="T40" fmla="*/ 815 w 3381"/>
                <a:gd name="T41" fmla="*/ 2912 h 5166"/>
                <a:gd name="T42" fmla="*/ 929 w 3381"/>
                <a:gd name="T43" fmla="*/ 3121 h 5166"/>
                <a:gd name="T44" fmla="*/ 1211 w 3381"/>
                <a:gd name="T45" fmla="*/ 3307 h 5166"/>
                <a:gd name="T46" fmla="*/ 1408 w 3381"/>
                <a:gd name="T47" fmla="*/ 3385 h 5166"/>
                <a:gd name="T48" fmla="*/ 1558 w 3381"/>
                <a:gd name="T49" fmla="*/ 3253 h 5166"/>
                <a:gd name="T50" fmla="*/ 1876 w 3381"/>
                <a:gd name="T51" fmla="*/ 3403 h 5166"/>
                <a:gd name="T52" fmla="*/ 2026 w 3381"/>
                <a:gd name="T53" fmla="*/ 3691 h 5166"/>
                <a:gd name="T54" fmla="*/ 1906 w 3381"/>
                <a:gd name="T55" fmla="*/ 3822 h 5166"/>
                <a:gd name="T56" fmla="*/ 1744 w 3381"/>
                <a:gd name="T57" fmla="*/ 4068 h 5166"/>
                <a:gd name="T58" fmla="*/ 1954 w 3381"/>
                <a:gd name="T59" fmla="*/ 4092 h 5166"/>
                <a:gd name="T60" fmla="*/ 2169 w 3381"/>
                <a:gd name="T61" fmla="*/ 4278 h 5166"/>
                <a:gd name="T62" fmla="*/ 2313 w 3381"/>
                <a:gd name="T63" fmla="*/ 4566 h 5166"/>
                <a:gd name="T64" fmla="*/ 2349 w 3381"/>
                <a:gd name="T65" fmla="*/ 4703 h 5166"/>
                <a:gd name="T66" fmla="*/ 2277 w 3381"/>
                <a:gd name="T67" fmla="*/ 5075 h 5166"/>
                <a:gd name="T68" fmla="*/ 2643 w 3381"/>
                <a:gd name="T69" fmla="*/ 5039 h 5166"/>
                <a:gd name="T70" fmla="*/ 2877 w 3381"/>
                <a:gd name="T71" fmla="*/ 4919 h 5166"/>
                <a:gd name="T72" fmla="*/ 3056 w 3381"/>
                <a:gd name="T73" fmla="*/ 4655 h 5166"/>
                <a:gd name="T74" fmla="*/ 2930 w 3381"/>
                <a:gd name="T75" fmla="*/ 4530 h 5166"/>
                <a:gd name="T76" fmla="*/ 2739 w 3381"/>
                <a:gd name="T77" fmla="*/ 4386 h 5166"/>
                <a:gd name="T78" fmla="*/ 2625 w 3381"/>
                <a:gd name="T79" fmla="*/ 4212 h 5166"/>
                <a:gd name="T80" fmla="*/ 2691 w 3381"/>
                <a:gd name="T81" fmla="*/ 4110 h 5166"/>
                <a:gd name="T82" fmla="*/ 2733 w 3381"/>
                <a:gd name="T83" fmla="*/ 3859 h 5166"/>
                <a:gd name="T84" fmla="*/ 2913 w 3381"/>
                <a:gd name="T85" fmla="*/ 3619 h 5166"/>
                <a:gd name="T86" fmla="*/ 3026 w 3381"/>
                <a:gd name="T87" fmla="*/ 3355 h 5166"/>
                <a:gd name="T88" fmla="*/ 3242 w 3381"/>
                <a:gd name="T89" fmla="*/ 3068 h 5166"/>
                <a:gd name="T90" fmla="*/ 3380 w 3381"/>
                <a:gd name="T91" fmla="*/ 2954 h 5166"/>
                <a:gd name="T92" fmla="*/ 3038 w 3381"/>
                <a:gd name="T93" fmla="*/ 2642 h 5166"/>
                <a:gd name="T94" fmla="*/ 3008 w 3381"/>
                <a:gd name="T95" fmla="*/ 2372 h 5166"/>
                <a:gd name="T96" fmla="*/ 2984 w 3381"/>
                <a:gd name="T97" fmla="*/ 2073 h 5166"/>
                <a:gd name="T98" fmla="*/ 2990 w 3381"/>
                <a:gd name="T99" fmla="*/ 1851 h 5166"/>
                <a:gd name="T100" fmla="*/ 3086 w 3381"/>
                <a:gd name="T101" fmla="*/ 1510 h 5166"/>
                <a:gd name="T102" fmla="*/ 3056 w 3381"/>
                <a:gd name="T103" fmla="*/ 1276 h 5166"/>
                <a:gd name="T104" fmla="*/ 2996 w 3381"/>
                <a:gd name="T105" fmla="*/ 994 h 5166"/>
                <a:gd name="T106" fmla="*/ 2811 w 3381"/>
                <a:gd name="T107" fmla="*/ 868 h 5166"/>
                <a:gd name="T108" fmla="*/ 2775 w 3381"/>
                <a:gd name="T109" fmla="*/ 569 h 5166"/>
                <a:gd name="T110" fmla="*/ 2811 w 3381"/>
                <a:gd name="T111" fmla="*/ 263 h 5166"/>
                <a:gd name="T112" fmla="*/ 2583 w 3381"/>
                <a:gd name="T113" fmla="*/ 227 h 5166"/>
                <a:gd name="T114" fmla="*/ 2457 w 3381"/>
                <a:gd name="T115" fmla="*/ 101 h 5166"/>
                <a:gd name="T116" fmla="*/ 2271 w 3381"/>
                <a:gd name="T117" fmla="*/ 209 h 5166"/>
                <a:gd name="T118" fmla="*/ 2104 w 3381"/>
                <a:gd name="T119" fmla="*/ 413 h 5166"/>
                <a:gd name="T120" fmla="*/ 1810 w 3381"/>
                <a:gd name="T121" fmla="*/ 473 h 5166"/>
                <a:gd name="T122" fmla="*/ 1480 w 3381"/>
                <a:gd name="T123" fmla="*/ 413 h 5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81" h="5166">
                  <a:moveTo>
                    <a:pt x="2571" y="4242"/>
                  </a:moveTo>
                  <a:lnTo>
                    <a:pt x="2571" y="4242"/>
                  </a:lnTo>
                  <a:cubicBezTo>
                    <a:pt x="2571" y="4260"/>
                    <a:pt x="2547" y="4254"/>
                    <a:pt x="2535" y="4248"/>
                  </a:cubicBezTo>
                  <a:cubicBezTo>
                    <a:pt x="2529" y="4248"/>
                    <a:pt x="2517" y="4242"/>
                    <a:pt x="2511" y="4242"/>
                  </a:cubicBezTo>
                  <a:cubicBezTo>
                    <a:pt x="2505" y="4242"/>
                    <a:pt x="2493" y="4236"/>
                    <a:pt x="2487" y="4236"/>
                  </a:cubicBezTo>
                  <a:cubicBezTo>
                    <a:pt x="2487" y="4224"/>
                    <a:pt x="2493" y="4218"/>
                    <a:pt x="2493" y="4218"/>
                  </a:cubicBezTo>
                  <a:cubicBezTo>
                    <a:pt x="2505" y="4200"/>
                    <a:pt x="2499" y="4182"/>
                    <a:pt x="2505" y="4170"/>
                  </a:cubicBezTo>
                  <a:cubicBezTo>
                    <a:pt x="2511" y="4158"/>
                    <a:pt x="2517" y="4122"/>
                    <a:pt x="2529" y="4116"/>
                  </a:cubicBezTo>
                  <a:cubicBezTo>
                    <a:pt x="2541" y="4116"/>
                    <a:pt x="2547" y="4122"/>
                    <a:pt x="2559" y="4122"/>
                  </a:cubicBezTo>
                  <a:cubicBezTo>
                    <a:pt x="2571" y="4122"/>
                    <a:pt x="2577" y="4122"/>
                    <a:pt x="2589" y="4122"/>
                  </a:cubicBezTo>
                  <a:cubicBezTo>
                    <a:pt x="2589" y="4140"/>
                    <a:pt x="2583" y="4152"/>
                    <a:pt x="2577" y="4170"/>
                  </a:cubicBezTo>
                  <a:cubicBezTo>
                    <a:pt x="2577" y="4188"/>
                    <a:pt x="2577" y="4206"/>
                    <a:pt x="2571" y="4224"/>
                  </a:cubicBezTo>
                  <a:cubicBezTo>
                    <a:pt x="2571" y="4242"/>
                    <a:pt x="2571" y="4242"/>
                    <a:pt x="2571" y="4242"/>
                  </a:cubicBezTo>
                  <a:close/>
                  <a:moveTo>
                    <a:pt x="1294" y="383"/>
                  </a:moveTo>
                  <a:lnTo>
                    <a:pt x="1294" y="383"/>
                  </a:lnTo>
                  <a:lnTo>
                    <a:pt x="1294" y="383"/>
                  </a:lnTo>
                  <a:cubicBezTo>
                    <a:pt x="1270" y="389"/>
                    <a:pt x="1235" y="395"/>
                    <a:pt x="1217" y="413"/>
                  </a:cubicBezTo>
                  <a:cubicBezTo>
                    <a:pt x="1205" y="431"/>
                    <a:pt x="1199" y="455"/>
                    <a:pt x="1175" y="473"/>
                  </a:cubicBezTo>
                  <a:cubicBezTo>
                    <a:pt x="1163" y="479"/>
                    <a:pt x="1133" y="473"/>
                    <a:pt x="1121" y="473"/>
                  </a:cubicBezTo>
                  <a:cubicBezTo>
                    <a:pt x="1097" y="473"/>
                    <a:pt x="1067" y="461"/>
                    <a:pt x="1061" y="437"/>
                  </a:cubicBezTo>
                  <a:cubicBezTo>
                    <a:pt x="1055" y="401"/>
                    <a:pt x="1073" y="389"/>
                    <a:pt x="1019" y="389"/>
                  </a:cubicBezTo>
                  <a:cubicBezTo>
                    <a:pt x="971" y="401"/>
                    <a:pt x="953" y="431"/>
                    <a:pt x="899" y="413"/>
                  </a:cubicBezTo>
                  <a:cubicBezTo>
                    <a:pt x="863" y="401"/>
                    <a:pt x="845" y="353"/>
                    <a:pt x="815" y="347"/>
                  </a:cubicBezTo>
                  <a:cubicBezTo>
                    <a:pt x="773" y="335"/>
                    <a:pt x="761" y="353"/>
                    <a:pt x="719" y="335"/>
                  </a:cubicBezTo>
                  <a:cubicBezTo>
                    <a:pt x="641" y="293"/>
                    <a:pt x="557" y="503"/>
                    <a:pt x="587" y="563"/>
                  </a:cubicBezTo>
                  <a:cubicBezTo>
                    <a:pt x="623" y="641"/>
                    <a:pt x="563" y="659"/>
                    <a:pt x="492" y="659"/>
                  </a:cubicBezTo>
                  <a:cubicBezTo>
                    <a:pt x="444" y="659"/>
                    <a:pt x="444" y="701"/>
                    <a:pt x="402" y="712"/>
                  </a:cubicBezTo>
                  <a:lnTo>
                    <a:pt x="402" y="712"/>
                  </a:lnTo>
                  <a:cubicBezTo>
                    <a:pt x="378" y="767"/>
                    <a:pt x="378" y="767"/>
                    <a:pt x="378" y="767"/>
                  </a:cubicBezTo>
                  <a:cubicBezTo>
                    <a:pt x="348" y="796"/>
                    <a:pt x="306" y="820"/>
                    <a:pt x="288" y="856"/>
                  </a:cubicBezTo>
                  <a:cubicBezTo>
                    <a:pt x="264" y="898"/>
                    <a:pt x="252" y="898"/>
                    <a:pt x="210" y="904"/>
                  </a:cubicBezTo>
                  <a:cubicBezTo>
                    <a:pt x="138" y="922"/>
                    <a:pt x="138" y="922"/>
                    <a:pt x="138" y="922"/>
                  </a:cubicBezTo>
                  <a:cubicBezTo>
                    <a:pt x="120" y="928"/>
                    <a:pt x="66" y="898"/>
                    <a:pt x="54" y="904"/>
                  </a:cubicBezTo>
                  <a:cubicBezTo>
                    <a:pt x="36" y="916"/>
                    <a:pt x="66" y="976"/>
                    <a:pt x="30" y="1000"/>
                  </a:cubicBezTo>
                  <a:cubicBezTo>
                    <a:pt x="18" y="1012"/>
                    <a:pt x="36" y="1042"/>
                    <a:pt x="36" y="1060"/>
                  </a:cubicBezTo>
                  <a:cubicBezTo>
                    <a:pt x="42" y="1084"/>
                    <a:pt x="24" y="1102"/>
                    <a:pt x="12" y="1126"/>
                  </a:cubicBezTo>
                  <a:cubicBezTo>
                    <a:pt x="0" y="1180"/>
                    <a:pt x="0" y="1180"/>
                    <a:pt x="0" y="1180"/>
                  </a:cubicBezTo>
                  <a:lnTo>
                    <a:pt x="0" y="1180"/>
                  </a:lnTo>
                  <a:cubicBezTo>
                    <a:pt x="6" y="1180"/>
                    <a:pt x="18" y="1180"/>
                    <a:pt x="24" y="1180"/>
                  </a:cubicBezTo>
                  <a:cubicBezTo>
                    <a:pt x="84" y="1180"/>
                    <a:pt x="222" y="1078"/>
                    <a:pt x="264" y="1102"/>
                  </a:cubicBezTo>
                  <a:cubicBezTo>
                    <a:pt x="282" y="1108"/>
                    <a:pt x="336" y="1174"/>
                    <a:pt x="342" y="1186"/>
                  </a:cubicBezTo>
                  <a:cubicBezTo>
                    <a:pt x="360" y="1216"/>
                    <a:pt x="354" y="1234"/>
                    <a:pt x="342" y="1264"/>
                  </a:cubicBezTo>
                  <a:cubicBezTo>
                    <a:pt x="336" y="1282"/>
                    <a:pt x="324" y="1378"/>
                    <a:pt x="336" y="1390"/>
                  </a:cubicBezTo>
                  <a:cubicBezTo>
                    <a:pt x="354" y="1402"/>
                    <a:pt x="366" y="1420"/>
                    <a:pt x="348" y="1444"/>
                  </a:cubicBezTo>
                  <a:cubicBezTo>
                    <a:pt x="336" y="1468"/>
                    <a:pt x="360" y="1497"/>
                    <a:pt x="366" y="1516"/>
                  </a:cubicBezTo>
                  <a:cubicBezTo>
                    <a:pt x="384" y="1551"/>
                    <a:pt x="336" y="1569"/>
                    <a:pt x="360" y="1617"/>
                  </a:cubicBezTo>
                  <a:cubicBezTo>
                    <a:pt x="372" y="1647"/>
                    <a:pt x="378" y="1677"/>
                    <a:pt x="378" y="1707"/>
                  </a:cubicBezTo>
                  <a:cubicBezTo>
                    <a:pt x="378" y="1761"/>
                    <a:pt x="336" y="1785"/>
                    <a:pt x="354" y="1833"/>
                  </a:cubicBezTo>
                  <a:cubicBezTo>
                    <a:pt x="360" y="1857"/>
                    <a:pt x="360" y="1887"/>
                    <a:pt x="360" y="1911"/>
                  </a:cubicBezTo>
                  <a:cubicBezTo>
                    <a:pt x="354" y="1923"/>
                    <a:pt x="306" y="1989"/>
                    <a:pt x="300" y="1995"/>
                  </a:cubicBezTo>
                  <a:cubicBezTo>
                    <a:pt x="282" y="2031"/>
                    <a:pt x="258" y="1995"/>
                    <a:pt x="264" y="2061"/>
                  </a:cubicBezTo>
                  <a:cubicBezTo>
                    <a:pt x="264" y="2091"/>
                    <a:pt x="246" y="2115"/>
                    <a:pt x="222" y="2127"/>
                  </a:cubicBezTo>
                  <a:cubicBezTo>
                    <a:pt x="144" y="2163"/>
                    <a:pt x="354" y="2312"/>
                    <a:pt x="306" y="2378"/>
                  </a:cubicBezTo>
                  <a:cubicBezTo>
                    <a:pt x="264" y="2426"/>
                    <a:pt x="246" y="2462"/>
                    <a:pt x="336" y="2468"/>
                  </a:cubicBezTo>
                  <a:cubicBezTo>
                    <a:pt x="372" y="2468"/>
                    <a:pt x="372" y="2480"/>
                    <a:pt x="366" y="2510"/>
                  </a:cubicBezTo>
                  <a:cubicBezTo>
                    <a:pt x="360" y="2546"/>
                    <a:pt x="384" y="2552"/>
                    <a:pt x="408" y="2570"/>
                  </a:cubicBezTo>
                  <a:cubicBezTo>
                    <a:pt x="420" y="2588"/>
                    <a:pt x="485" y="2576"/>
                    <a:pt x="509" y="2582"/>
                  </a:cubicBezTo>
                  <a:cubicBezTo>
                    <a:pt x="533" y="2594"/>
                    <a:pt x="545" y="2624"/>
                    <a:pt x="563" y="2642"/>
                  </a:cubicBezTo>
                  <a:cubicBezTo>
                    <a:pt x="593" y="2666"/>
                    <a:pt x="641" y="2588"/>
                    <a:pt x="653" y="2666"/>
                  </a:cubicBezTo>
                  <a:cubicBezTo>
                    <a:pt x="659" y="2696"/>
                    <a:pt x="677" y="2750"/>
                    <a:pt x="695" y="2768"/>
                  </a:cubicBezTo>
                  <a:cubicBezTo>
                    <a:pt x="719" y="2780"/>
                    <a:pt x="731" y="2792"/>
                    <a:pt x="749" y="2816"/>
                  </a:cubicBezTo>
                  <a:cubicBezTo>
                    <a:pt x="755" y="2828"/>
                    <a:pt x="749" y="2846"/>
                    <a:pt x="761" y="2858"/>
                  </a:cubicBezTo>
                  <a:cubicBezTo>
                    <a:pt x="779" y="2876"/>
                    <a:pt x="809" y="2882"/>
                    <a:pt x="815" y="2912"/>
                  </a:cubicBezTo>
                  <a:cubicBezTo>
                    <a:pt x="815" y="2936"/>
                    <a:pt x="809" y="2984"/>
                    <a:pt x="839" y="2996"/>
                  </a:cubicBezTo>
                  <a:cubicBezTo>
                    <a:pt x="881" y="3013"/>
                    <a:pt x="917" y="3032"/>
                    <a:pt x="959" y="3044"/>
                  </a:cubicBezTo>
                  <a:cubicBezTo>
                    <a:pt x="983" y="3050"/>
                    <a:pt x="923" y="3103"/>
                    <a:pt x="929" y="3121"/>
                  </a:cubicBezTo>
                  <a:cubicBezTo>
                    <a:pt x="929" y="3139"/>
                    <a:pt x="983" y="3145"/>
                    <a:pt x="983" y="3181"/>
                  </a:cubicBezTo>
                  <a:cubicBezTo>
                    <a:pt x="1001" y="3325"/>
                    <a:pt x="1043" y="3223"/>
                    <a:pt x="1127" y="3229"/>
                  </a:cubicBezTo>
                  <a:cubicBezTo>
                    <a:pt x="1169" y="3235"/>
                    <a:pt x="1169" y="3301"/>
                    <a:pt x="1211" y="3307"/>
                  </a:cubicBezTo>
                  <a:cubicBezTo>
                    <a:pt x="1235" y="3313"/>
                    <a:pt x="1276" y="3295"/>
                    <a:pt x="1300" y="3313"/>
                  </a:cubicBezTo>
                  <a:cubicBezTo>
                    <a:pt x="1331" y="3343"/>
                    <a:pt x="1331" y="3355"/>
                    <a:pt x="1372" y="3373"/>
                  </a:cubicBezTo>
                  <a:cubicBezTo>
                    <a:pt x="1384" y="3373"/>
                    <a:pt x="1402" y="3379"/>
                    <a:pt x="1408" y="3385"/>
                  </a:cubicBezTo>
                  <a:cubicBezTo>
                    <a:pt x="1408" y="3391"/>
                    <a:pt x="1426" y="3403"/>
                    <a:pt x="1426" y="3397"/>
                  </a:cubicBezTo>
                  <a:cubicBezTo>
                    <a:pt x="1450" y="3385"/>
                    <a:pt x="1546" y="3277"/>
                    <a:pt x="1552" y="3253"/>
                  </a:cubicBezTo>
                  <a:cubicBezTo>
                    <a:pt x="1558" y="3247"/>
                    <a:pt x="1558" y="3253"/>
                    <a:pt x="1558" y="3253"/>
                  </a:cubicBezTo>
                  <a:cubicBezTo>
                    <a:pt x="1558" y="3283"/>
                    <a:pt x="1654" y="3385"/>
                    <a:pt x="1684" y="3409"/>
                  </a:cubicBezTo>
                  <a:cubicBezTo>
                    <a:pt x="1744" y="3457"/>
                    <a:pt x="1768" y="3421"/>
                    <a:pt x="1810" y="3385"/>
                  </a:cubicBezTo>
                  <a:cubicBezTo>
                    <a:pt x="1846" y="3355"/>
                    <a:pt x="1852" y="3379"/>
                    <a:pt x="1876" y="3403"/>
                  </a:cubicBezTo>
                  <a:cubicBezTo>
                    <a:pt x="1906" y="3445"/>
                    <a:pt x="1936" y="3487"/>
                    <a:pt x="1984" y="3511"/>
                  </a:cubicBezTo>
                  <a:cubicBezTo>
                    <a:pt x="2050" y="3547"/>
                    <a:pt x="2043" y="3535"/>
                    <a:pt x="2043" y="3613"/>
                  </a:cubicBezTo>
                  <a:cubicBezTo>
                    <a:pt x="2038" y="3637"/>
                    <a:pt x="2043" y="3667"/>
                    <a:pt x="2026" y="3691"/>
                  </a:cubicBezTo>
                  <a:cubicBezTo>
                    <a:pt x="2008" y="3703"/>
                    <a:pt x="2002" y="3709"/>
                    <a:pt x="1978" y="3703"/>
                  </a:cubicBezTo>
                  <a:cubicBezTo>
                    <a:pt x="1942" y="3685"/>
                    <a:pt x="1936" y="3715"/>
                    <a:pt x="1942" y="3745"/>
                  </a:cubicBezTo>
                  <a:cubicBezTo>
                    <a:pt x="1948" y="3775"/>
                    <a:pt x="1918" y="3799"/>
                    <a:pt x="1906" y="3822"/>
                  </a:cubicBezTo>
                  <a:cubicBezTo>
                    <a:pt x="1870" y="3859"/>
                    <a:pt x="1828" y="3864"/>
                    <a:pt x="1792" y="3900"/>
                  </a:cubicBezTo>
                  <a:cubicBezTo>
                    <a:pt x="1768" y="3936"/>
                    <a:pt x="1786" y="3978"/>
                    <a:pt x="1768" y="4014"/>
                  </a:cubicBezTo>
                  <a:cubicBezTo>
                    <a:pt x="1756" y="4032"/>
                    <a:pt x="1732" y="4050"/>
                    <a:pt x="1744" y="4068"/>
                  </a:cubicBezTo>
                  <a:cubicBezTo>
                    <a:pt x="1750" y="4092"/>
                    <a:pt x="1786" y="4080"/>
                    <a:pt x="1804" y="4074"/>
                  </a:cubicBezTo>
                  <a:cubicBezTo>
                    <a:pt x="1852" y="4056"/>
                    <a:pt x="1852" y="4098"/>
                    <a:pt x="1900" y="4092"/>
                  </a:cubicBezTo>
                  <a:cubicBezTo>
                    <a:pt x="1918" y="4092"/>
                    <a:pt x="1936" y="4086"/>
                    <a:pt x="1954" y="4092"/>
                  </a:cubicBezTo>
                  <a:cubicBezTo>
                    <a:pt x="1978" y="4110"/>
                    <a:pt x="1972" y="4122"/>
                    <a:pt x="1984" y="4146"/>
                  </a:cubicBezTo>
                  <a:cubicBezTo>
                    <a:pt x="1990" y="4158"/>
                    <a:pt x="2002" y="4158"/>
                    <a:pt x="2008" y="4170"/>
                  </a:cubicBezTo>
                  <a:cubicBezTo>
                    <a:pt x="2043" y="4206"/>
                    <a:pt x="2109" y="4290"/>
                    <a:pt x="2169" y="4278"/>
                  </a:cubicBezTo>
                  <a:cubicBezTo>
                    <a:pt x="2235" y="4266"/>
                    <a:pt x="2259" y="4302"/>
                    <a:pt x="2229" y="4362"/>
                  </a:cubicBezTo>
                  <a:cubicBezTo>
                    <a:pt x="2211" y="4404"/>
                    <a:pt x="2223" y="4422"/>
                    <a:pt x="2229" y="4464"/>
                  </a:cubicBezTo>
                  <a:cubicBezTo>
                    <a:pt x="2241" y="4512"/>
                    <a:pt x="2301" y="4518"/>
                    <a:pt x="2313" y="4566"/>
                  </a:cubicBezTo>
                  <a:cubicBezTo>
                    <a:pt x="2313" y="4578"/>
                    <a:pt x="2325" y="4595"/>
                    <a:pt x="2331" y="4608"/>
                  </a:cubicBezTo>
                  <a:cubicBezTo>
                    <a:pt x="2337" y="4619"/>
                    <a:pt x="2331" y="4631"/>
                    <a:pt x="2331" y="4643"/>
                  </a:cubicBezTo>
                  <a:cubicBezTo>
                    <a:pt x="2319" y="4667"/>
                    <a:pt x="2343" y="4679"/>
                    <a:pt x="2349" y="4703"/>
                  </a:cubicBezTo>
                  <a:cubicBezTo>
                    <a:pt x="2367" y="4757"/>
                    <a:pt x="2355" y="4841"/>
                    <a:pt x="2421" y="4841"/>
                  </a:cubicBezTo>
                  <a:cubicBezTo>
                    <a:pt x="2421" y="4847"/>
                    <a:pt x="2337" y="4919"/>
                    <a:pt x="2325" y="4943"/>
                  </a:cubicBezTo>
                  <a:cubicBezTo>
                    <a:pt x="2307" y="4967"/>
                    <a:pt x="2265" y="5045"/>
                    <a:pt x="2277" y="5075"/>
                  </a:cubicBezTo>
                  <a:cubicBezTo>
                    <a:pt x="2325" y="5063"/>
                    <a:pt x="2457" y="4967"/>
                    <a:pt x="2493" y="5015"/>
                  </a:cubicBezTo>
                  <a:cubicBezTo>
                    <a:pt x="2511" y="5039"/>
                    <a:pt x="2529" y="5069"/>
                    <a:pt x="2565" y="5057"/>
                  </a:cubicBezTo>
                  <a:cubicBezTo>
                    <a:pt x="2595" y="5045"/>
                    <a:pt x="2601" y="5015"/>
                    <a:pt x="2643" y="5039"/>
                  </a:cubicBezTo>
                  <a:cubicBezTo>
                    <a:pt x="2691" y="5063"/>
                    <a:pt x="2583" y="5147"/>
                    <a:pt x="2691" y="5153"/>
                  </a:cubicBezTo>
                  <a:cubicBezTo>
                    <a:pt x="2793" y="5165"/>
                    <a:pt x="2811" y="5117"/>
                    <a:pt x="2829" y="5033"/>
                  </a:cubicBezTo>
                  <a:cubicBezTo>
                    <a:pt x="2835" y="4985"/>
                    <a:pt x="2871" y="4961"/>
                    <a:pt x="2877" y="4919"/>
                  </a:cubicBezTo>
                  <a:cubicBezTo>
                    <a:pt x="2889" y="4877"/>
                    <a:pt x="2889" y="4841"/>
                    <a:pt x="2919" y="4805"/>
                  </a:cubicBezTo>
                  <a:cubicBezTo>
                    <a:pt x="2942" y="4781"/>
                    <a:pt x="3014" y="4757"/>
                    <a:pt x="3014" y="4715"/>
                  </a:cubicBezTo>
                  <a:cubicBezTo>
                    <a:pt x="3014" y="4679"/>
                    <a:pt x="3044" y="4685"/>
                    <a:pt x="3056" y="4655"/>
                  </a:cubicBezTo>
                  <a:cubicBezTo>
                    <a:pt x="3068" y="4595"/>
                    <a:pt x="2996" y="4661"/>
                    <a:pt x="2990" y="4619"/>
                  </a:cubicBezTo>
                  <a:cubicBezTo>
                    <a:pt x="2990" y="4608"/>
                    <a:pt x="2996" y="4578"/>
                    <a:pt x="2990" y="4566"/>
                  </a:cubicBezTo>
                  <a:cubicBezTo>
                    <a:pt x="2978" y="4548"/>
                    <a:pt x="2942" y="4554"/>
                    <a:pt x="2930" y="4530"/>
                  </a:cubicBezTo>
                  <a:cubicBezTo>
                    <a:pt x="2889" y="4470"/>
                    <a:pt x="2829" y="4470"/>
                    <a:pt x="2763" y="4452"/>
                  </a:cubicBezTo>
                  <a:cubicBezTo>
                    <a:pt x="2763" y="4440"/>
                    <a:pt x="2763" y="4440"/>
                    <a:pt x="2763" y="4440"/>
                  </a:cubicBezTo>
                  <a:cubicBezTo>
                    <a:pt x="2775" y="4422"/>
                    <a:pt x="2757" y="4398"/>
                    <a:pt x="2739" y="4386"/>
                  </a:cubicBezTo>
                  <a:cubicBezTo>
                    <a:pt x="2715" y="4368"/>
                    <a:pt x="2745" y="4350"/>
                    <a:pt x="2745" y="4332"/>
                  </a:cubicBezTo>
                  <a:cubicBezTo>
                    <a:pt x="2745" y="4320"/>
                    <a:pt x="2745" y="4308"/>
                    <a:pt x="2745" y="4296"/>
                  </a:cubicBezTo>
                  <a:cubicBezTo>
                    <a:pt x="2745" y="4212"/>
                    <a:pt x="2679" y="4248"/>
                    <a:pt x="2625" y="4212"/>
                  </a:cubicBezTo>
                  <a:cubicBezTo>
                    <a:pt x="2595" y="4188"/>
                    <a:pt x="2661" y="4188"/>
                    <a:pt x="2661" y="4158"/>
                  </a:cubicBezTo>
                  <a:cubicBezTo>
                    <a:pt x="2661" y="4146"/>
                    <a:pt x="2643" y="4134"/>
                    <a:pt x="2667" y="4134"/>
                  </a:cubicBezTo>
                  <a:cubicBezTo>
                    <a:pt x="2685" y="4134"/>
                    <a:pt x="2703" y="4128"/>
                    <a:pt x="2691" y="4110"/>
                  </a:cubicBezTo>
                  <a:cubicBezTo>
                    <a:pt x="2709" y="4098"/>
                    <a:pt x="2751" y="4074"/>
                    <a:pt x="2763" y="4056"/>
                  </a:cubicBezTo>
                  <a:cubicBezTo>
                    <a:pt x="2781" y="4026"/>
                    <a:pt x="2769" y="4008"/>
                    <a:pt x="2763" y="3984"/>
                  </a:cubicBezTo>
                  <a:cubicBezTo>
                    <a:pt x="2751" y="3924"/>
                    <a:pt x="2775" y="3900"/>
                    <a:pt x="2733" y="3859"/>
                  </a:cubicBezTo>
                  <a:cubicBezTo>
                    <a:pt x="2703" y="3822"/>
                    <a:pt x="2721" y="3787"/>
                    <a:pt x="2727" y="3751"/>
                  </a:cubicBezTo>
                  <a:cubicBezTo>
                    <a:pt x="2733" y="3733"/>
                    <a:pt x="2757" y="3715"/>
                    <a:pt x="2751" y="3703"/>
                  </a:cubicBezTo>
                  <a:cubicBezTo>
                    <a:pt x="2781" y="3679"/>
                    <a:pt x="2877" y="3613"/>
                    <a:pt x="2913" y="3619"/>
                  </a:cubicBezTo>
                  <a:cubicBezTo>
                    <a:pt x="2984" y="3631"/>
                    <a:pt x="3020" y="3643"/>
                    <a:pt x="3020" y="3553"/>
                  </a:cubicBezTo>
                  <a:cubicBezTo>
                    <a:pt x="3020" y="3523"/>
                    <a:pt x="3026" y="3505"/>
                    <a:pt x="3050" y="3481"/>
                  </a:cubicBezTo>
                  <a:cubicBezTo>
                    <a:pt x="3068" y="3463"/>
                    <a:pt x="3038" y="3379"/>
                    <a:pt x="3026" y="3355"/>
                  </a:cubicBezTo>
                  <a:cubicBezTo>
                    <a:pt x="3008" y="3289"/>
                    <a:pt x="2978" y="3271"/>
                    <a:pt x="3044" y="3241"/>
                  </a:cubicBezTo>
                  <a:cubicBezTo>
                    <a:pt x="3080" y="3223"/>
                    <a:pt x="3140" y="3175"/>
                    <a:pt x="3170" y="3169"/>
                  </a:cubicBezTo>
                  <a:cubicBezTo>
                    <a:pt x="3212" y="3169"/>
                    <a:pt x="3218" y="3092"/>
                    <a:pt x="3242" y="3068"/>
                  </a:cubicBezTo>
                  <a:cubicBezTo>
                    <a:pt x="3272" y="3020"/>
                    <a:pt x="3320" y="3013"/>
                    <a:pt x="3362" y="2984"/>
                  </a:cubicBezTo>
                  <a:cubicBezTo>
                    <a:pt x="3374" y="2972"/>
                    <a:pt x="3374" y="2960"/>
                    <a:pt x="3380" y="2954"/>
                  </a:cubicBezTo>
                  <a:lnTo>
                    <a:pt x="3380" y="2954"/>
                  </a:lnTo>
                  <a:cubicBezTo>
                    <a:pt x="3332" y="2930"/>
                    <a:pt x="3236" y="2870"/>
                    <a:pt x="3224" y="2816"/>
                  </a:cubicBezTo>
                  <a:cubicBezTo>
                    <a:pt x="3212" y="2762"/>
                    <a:pt x="3188" y="2726"/>
                    <a:pt x="3128" y="2702"/>
                  </a:cubicBezTo>
                  <a:cubicBezTo>
                    <a:pt x="3086" y="2690"/>
                    <a:pt x="3068" y="2678"/>
                    <a:pt x="3038" y="2642"/>
                  </a:cubicBezTo>
                  <a:cubicBezTo>
                    <a:pt x="3038" y="2624"/>
                    <a:pt x="3032" y="2588"/>
                    <a:pt x="3020" y="2570"/>
                  </a:cubicBezTo>
                  <a:cubicBezTo>
                    <a:pt x="3008" y="2552"/>
                    <a:pt x="2978" y="2540"/>
                    <a:pt x="2990" y="2504"/>
                  </a:cubicBezTo>
                  <a:cubicBezTo>
                    <a:pt x="3002" y="2456"/>
                    <a:pt x="3008" y="2426"/>
                    <a:pt x="3008" y="2372"/>
                  </a:cubicBezTo>
                  <a:cubicBezTo>
                    <a:pt x="3008" y="2325"/>
                    <a:pt x="2972" y="2330"/>
                    <a:pt x="2954" y="2294"/>
                  </a:cubicBezTo>
                  <a:cubicBezTo>
                    <a:pt x="2948" y="2270"/>
                    <a:pt x="2942" y="2246"/>
                    <a:pt x="2937" y="2229"/>
                  </a:cubicBezTo>
                  <a:cubicBezTo>
                    <a:pt x="2906" y="2139"/>
                    <a:pt x="2966" y="2139"/>
                    <a:pt x="2984" y="2073"/>
                  </a:cubicBezTo>
                  <a:cubicBezTo>
                    <a:pt x="2990" y="2049"/>
                    <a:pt x="2996" y="2031"/>
                    <a:pt x="2990" y="2007"/>
                  </a:cubicBezTo>
                  <a:cubicBezTo>
                    <a:pt x="2990" y="1989"/>
                    <a:pt x="2961" y="1977"/>
                    <a:pt x="2954" y="1959"/>
                  </a:cubicBezTo>
                  <a:cubicBezTo>
                    <a:pt x="2954" y="1947"/>
                    <a:pt x="2984" y="1857"/>
                    <a:pt x="2990" y="1851"/>
                  </a:cubicBezTo>
                  <a:cubicBezTo>
                    <a:pt x="3008" y="1833"/>
                    <a:pt x="3044" y="1815"/>
                    <a:pt x="3056" y="1797"/>
                  </a:cubicBezTo>
                  <a:cubicBezTo>
                    <a:pt x="3080" y="1773"/>
                    <a:pt x="3080" y="1707"/>
                    <a:pt x="3080" y="1677"/>
                  </a:cubicBezTo>
                  <a:cubicBezTo>
                    <a:pt x="3080" y="1617"/>
                    <a:pt x="3044" y="1563"/>
                    <a:pt x="3086" y="1510"/>
                  </a:cubicBezTo>
                  <a:cubicBezTo>
                    <a:pt x="3104" y="1486"/>
                    <a:pt x="3050" y="1468"/>
                    <a:pt x="3074" y="1450"/>
                  </a:cubicBezTo>
                  <a:cubicBezTo>
                    <a:pt x="3098" y="1438"/>
                    <a:pt x="3146" y="1462"/>
                    <a:pt x="3110" y="1408"/>
                  </a:cubicBezTo>
                  <a:cubicBezTo>
                    <a:pt x="3098" y="1360"/>
                    <a:pt x="3062" y="1324"/>
                    <a:pt x="3056" y="1276"/>
                  </a:cubicBezTo>
                  <a:cubicBezTo>
                    <a:pt x="3050" y="1228"/>
                    <a:pt x="3080" y="1192"/>
                    <a:pt x="3080" y="1150"/>
                  </a:cubicBezTo>
                  <a:cubicBezTo>
                    <a:pt x="3080" y="1138"/>
                    <a:pt x="3068" y="1084"/>
                    <a:pt x="3062" y="1072"/>
                  </a:cubicBezTo>
                  <a:cubicBezTo>
                    <a:pt x="3056" y="1054"/>
                    <a:pt x="3008" y="994"/>
                    <a:pt x="2996" y="994"/>
                  </a:cubicBezTo>
                  <a:cubicBezTo>
                    <a:pt x="2972" y="994"/>
                    <a:pt x="2948" y="1018"/>
                    <a:pt x="2924" y="1024"/>
                  </a:cubicBezTo>
                  <a:cubicBezTo>
                    <a:pt x="2900" y="1036"/>
                    <a:pt x="2882" y="994"/>
                    <a:pt x="2877" y="976"/>
                  </a:cubicBezTo>
                  <a:cubicBezTo>
                    <a:pt x="2841" y="940"/>
                    <a:pt x="2835" y="904"/>
                    <a:pt x="2811" y="868"/>
                  </a:cubicBezTo>
                  <a:cubicBezTo>
                    <a:pt x="2781" y="820"/>
                    <a:pt x="2775" y="796"/>
                    <a:pt x="2769" y="736"/>
                  </a:cubicBezTo>
                  <a:cubicBezTo>
                    <a:pt x="2769" y="706"/>
                    <a:pt x="2745" y="695"/>
                    <a:pt x="2757" y="671"/>
                  </a:cubicBezTo>
                  <a:cubicBezTo>
                    <a:pt x="2775" y="635"/>
                    <a:pt x="2775" y="605"/>
                    <a:pt x="2775" y="569"/>
                  </a:cubicBezTo>
                  <a:cubicBezTo>
                    <a:pt x="2775" y="515"/>
                    <a:pt x="2799" y="473"/>
                    <a:pt x="2817" y="425"/>
                  </a:cubicBezTo>
                  <a:cubicBezTo>
                    <a:pt x="2823" y="407"/>
                    <a:pt x="2865" y="341"/>
                    <a:pt x="2858" y="329"/>
                  </a:cubicBezTo>
                  <a:cubicBezTo>
                    <a:pt x="2847" y="311"/>
                    <a:pt x="2799" y="287"/>
                    <a:pt x="2811" y="263"/>
                  </a:cubicBezTo>
                  <a:cubicBezTo>
                    <a:pt x="2823" y="239"/>
                    <a:pt x="2799" y="239"/>
                    <a:pt x="2775" y="233"/>
                  </a:cubicBezTo>
                  <a:cubicBezTo>
                    <a:pt x="2739" y="221"/>
                    <a:pt x="2739" y="203"/>
                    <a:pt x="2709" y="179"/>
                  </a:cubicBezTo>
                  <a:cubicBezTo>
                    <a:pt x="2637" y="131"/>
                    <a:pt x="2613" y="233"/>
                    <a:pt x="2583" y="227"/>
                  </a:cubicBezTo>
                  <a:cubicBezTo>
                    <a:pt x="2559" y="227"/>
                    <a:pt x="2547" y="233"/>
                    <a:pt x="2517" y="227"/>
                  </a:cubicBezTo>
                  <a:cubicBezTo>
                    <a:pt x="2487" y="221"/>
                    <a:pt x="2505" y="83"/>
                    <a:pt x="2493" y="53"/>
                  </a:cubicBezTo>
                  <a:cubicBezTo>
                    <a:pt x="2463" y="0"/>
                    <a:pt x="2469" y="89"/>
                    <a:pt x="2457" y="101"/>
                  </a:cubicBezTo>
                  <a:cubicBezTo>
                    <a:pt x="2415" y="155"/>
                    <a:pt x="2385" y="101"/>
                    <a:pt x="2343" y="107"/>
                  </a:cubicBezTo>
                  <a:cubicBezTo>
                    <a:pt x="2313" y="113"/>
                    <a:pt x="2295" y="143"/>
                    <a:pt x="2265" y="155"/>
                  </a:cubicBezTo>
                  <a:cubicBezTo>
                    <a:pt x="2253" y="185"/>
                    <a:pt x="2259" y="179"/>
                    <a:pt x="2271" y="209"/>
                  </a:cubicBezTo>
                  <a:cubicBezTo>
                    <a:pt x="2271" y="221"/>
                    <a:pt x="2289" y="239"/>
                    <a:pt x="2295" y="245"/>
                  </a:cubicBezTo>
                  <a:cubicBezTo>
                    <a:pt x="2319" y="257"/>
                    <a:pt x="2313" y="287"/>
                    <a:pt x="2295" y="305"/>
                  </a:cubicBezTo>
                  <a:cubicBezTo>
                    <a:pt x="2265" y="347"/>
                    <a:pt x="2157" y="407"/>
                    <a:pt x="2104" y="413"/>
                  </a:cubicBezTo>
                  <a:cubicBezTo>
                    <a:pt x="2050" y="425"/>
                    <a:pt x="2020" y="467"/>
                    <a:pt x="1966" y="485"/>
                  </a:cubicBezTo>
                  <a:cubicBezTo>
                    <a:pt x="1936" y="479"/>
                    <a:pt x="1960" y="425"/>
                    <a:pt x="1918" y="443"/>
                  </a:cubicBezTo>
                  <a:cubicBezTo>
                    <a:pt x="1888" y="455"/>
                    <a:pt x="1846" y="485"/>
                    <a:pt x="1810" y="473"/>
                  </a:cubicBezTo>
                  <a:cubicBezTo>
                    <a:pt x="1768" y="455"/>
                    <a:pt x="1660" y="431"/>
                    <a:pt x="1624" y="401"/>
                  </a:cubicBezTo>
                  <a:cubicBezTo>
                    <a:pt x="1582" y="371"/>
                    <a:pt x="1570" y="443"/>
                    <a:pt x="1528" y="413"/>
                  </a:cubicBezTo>
                  <a:cubicBezTo>
                    <a:pt x="1516" y="407"/>
                    <a:pt x="1492" y="389"/>
                    <a:pt x="1480" y="413"/>
                  </a:cubicBezTo>
                  <a:cubicBezTo>
                    <a:pt x="1444" y="473"/>
                    <a:pt x="1396" y="383"/>
                    <a:pt x="1378" y="371"/>
                  </a:cubicBezTo>
                  <a:cubicBezTo>
                    <a:pt x="1354" y="359"/>
                    <a:pt x="1318" y="383"/>
                    <a:pt x="1294" y="383"/>
                  </a:cubicBezTo>
                  <a:close/>
                </a:path>
              </a:pathLst>
            </a:custGeom>
            <a:solidFill>
              <a:schemeClr val="accent1"/>
            </a:solidFill>
            <a:ln w="3175" cap="flat" cmpd="sng">
              <a:solidFill>
                <a:schemeClr val="bg1"/>
              </a:solidFill>
              <a:bevel/>
              <a:headEnd/>
              <a:tailEnd/>
            </a:ln>
            <a:effectLst/>
          </p:spPr>
          <p:txBody>
            <a:bodyPr wrap="none" anchor="ctr"/>
            <a:lstStyle/>
            <a:p>
              <a:endParaRPr lang="en-US"/>
            </a:p>
          </p:txBody>
        </p:sp>
        <p:sp>
          <p:nvSpPr>
            <p:cNvPr id="39" name="Freeform 143"/>
            <p:cNvSpPr>
              <a:spLocks noChangeArrowheads="1"/>
            </p:cNvSpPr>
            <p:nvPr/>
          </p:nvSpPr>
          <p:spPr bwMode="auto">
            <a:xfrm>
              <a:off x="3147837" y="7992017"/>
              <a:ext cx="3934564" cy="2678878"/>
            </a:xfrm>
            <a:custGeom>
              <a:avLst/>
              <a:gdLst>
                <a:gd name="T0" fmla="*/ 485 w 7377"/>
                <a:gd name="T1" fmla="*/ 1744 h 5023"/>
                <a:gd name="T2" fmla="*/ 707 w 7377"/>
                <a:gd name="T3" fmla="*/ 2170 h 5023"/>
                <a:gd name="T4" fmla="*/ 905 w 7377"/>
                <a:gd name="T5" fmla="*/ 2511 h 5023"/>
                <a:gd name="T6" fmla="*/ 1318 w 7377"/>
                <a:gd name="T7" fmla="*/ 2853 h 5023"/>
                <a:gd name="T8" fmla="*/ 1534 w 7377"/>
                <a:gd name="T9" fmla="*/ 2667 h 5023"/>
                <a:gd name="T10" fmla="*/ 1810 w 7377"/>
                <a:gd name="T11" fmla="*/ 2367 h 5023"/>
                <a:gd name="T12" fmla="*/ 1947 w 7377"/>
                <a:gd name="T13" fmla="*/ 2056 h 5023"/>
                <a:gd name="T14" fmla="*/ 2301 w 7377"/>
                <a:gd name="T15" fmla="*/ 1804 h 5023"/>
                <a:gd name="T16" fmla="*/ 2804 w 7377"/>
                <a:gd name="T17" fmla="*/ 1732 h 5023"/>
                <a:gd name="T18" fmla="*/ 3140 w 7377"/>
                <a:gd name="T19" fmla="*/ 1792 h 5023"/>
                <a:gd name="T20" fmla="*/ 3284 w 7377"/>
                <a:gd name="T21" fmla="*/ 1600 h 5023"/>
                <a:gd name="T22" fmla="*/ 3625 w 7377"/>
                <a:gd name="T23" fmla="*/ 1433 h 5023"/>
                <a:gd name="T24" fmla="*/ 4135 w 7377"/>
                <a:gd name="T25" fmla="*/ 1469 h 5023"/>
                <a:gd name="T26" fmla="*/ 4806 w 7377"/>
                <a:gd name="T27" fmla="*/ 1097 h 5023"/>
                <a:gd name="T28" fmla="*/ 5177 w 7377"/>
                <a:gd name="T29" fmla="*/ 863 h 5023"/>
                <a:gd name="T30" fmla="*/ 5795 w 7377"/>
                <a:gd name="T31" fmla="*/ 672 h 5023"/>
                <a:gd name="T32" fmla="*/ 6441 w 7377"/>
                <a:gd name="T33" fmla="*/ 798 h 5023"/>
                <a:gd name="T34" fmla="*/ 6872 w 7377"/>
                <a:gd name="T35" fmla="*/ 402 h 5023"/>
                <a:gd name="T36" fmla="*/ 7094 w 7377"/>
                <a:gd name="T37" fmla="*/ 0 h 5023"/>
                <a:gd name="T38" fmla="*/ 7142 w 7377"/>
                <a:gd name="T39" fmla="*/ 180 h 5023"/>
                <a:gd name="T40" fmla="*/ 7130 w 7377"/>
                <a:gd name="T41" fmla="*/ 558 h 5023"/>
                <a:gd name="T42" fmla="*/ 7376 w 7377"/>
                <a:gd name="T43" fmla="*/ 815 h 5023"/>
                <a:gd name="T44" fmla="*/ 7112 w 7377"/>
                <a:gd name="T45" fmla="*/ 1025 h 5023"/>
                <a:gd name="T46" fmla="*/ 6986 w 7377"/>
                <a:gd name="T47" fmla="*/ 1229 h 5023"/>
                <a:gd name="T48" fmla="*/ 6734 w 7377"/>
                <a:gd name="T49" fmla="*/ 1433 h 5023"/>
                <a:gd name="T50" fmla="*/ 6686 w 7377"/>
                <a:gd name="T51" fmla="*/ 1714 h 5023"/>
                <a:gd name="T52" fmla="*/ 6465 w 7377"/>
                <a:gd name="T53" fmla="*/ 1894 h 5023"/>
                <a:gd name="T54" fmla="*/ 5926 w 7377"/>
                <a:gd name="T55" fmla="*/ 2218 h 5023"/>
                <a:gd name="T56" fmla="*/ 5819 w 7377"/>
                <a:gd name="T57" fmla="*/ 2595 h 5023"/>
                <a:gd name="T58" fmla="*/ 5980 w 7377"/>
                <a:gd name="T59" fmla="*/ 2895 h 5023"/>
                <a:gd name="T60" fmla="*/ 5980 w 7377"/>
                <a:gd name="T61" fmla="*/ 3129 h 5023"/>
                <a:gd name="T62" fmla="*/ 5513 w 7377"/>
                <a:gd name="T63" fmla="*/ 3482 h 5023"/>
                <a:gd name="T64" fmla="*/ 5423 w 7377"/>
                <a:gd name="T65" fmla="*/ 3866 h 5023"/>
                <a:gd name="T66" fmla="*/ 5189 w 7377"/>
                <a:gd name="T67" fmla="*/ 4111 h 5023"/>
                <a:gd name="T68" fmla="*/ 4746 w 7377"/>
                <a:gd name="T69" fmla="*/ 4513 h 5023"/>
                <a:gd name="T70" fmla="*/ 4368 w 7377"/>
                <a:gd name="T71" fmla="*/ 4531 h 5023"/>
                <a:gd name="T72" fmla="*/ 3925 w 7377"/>
                <a:gd name="T73" fmla="*/ 4333 h 5023"/>
                <a:gd name="T74" fmla="*/ 3445 w 7377"/>
                <a:gd name="T75" fmla="*/ 4177 h 5023"/>
                <a:gd name="T76" fmla="*/ 3164 w 7377"/>
                <a:gd name="T77" fmla="*/ 4339 h 5023"/>
                <a:gd name="T78" fmla="*/ 2744 w 7377"/>
                <a:gd name="T79" fmla="*/ 4669 h 5023"/>
                <a:gd name="T80" fmla="*/ 2409 w 7377"/>
                <a:gd name="T81" fmla="*/ 4669 h 5023"/>
                <a:gd name="T82" fmla="*/ 2067 w 7377"/>
                <a:gd name="T83" fmla="*/ 4776 h 5023"/>
                <a:gd name="T84" fmla="*/ 1678 w 7377"/>
                <a:gd name="T85" fmla="*/ 4860 h 5023"/>
                <a:gd name="T86" fmla="*/ 1330 w 7377"/>
                <a:gd name="T87" fmla="*/ 4788 h 5023"/>
                <a:gd name="T88" fmla="*/ 1180 w 7377"/>
                <a:gd name="T89" fmla="*/ 4597 h 5023"/>
                <a:gd name="T90" fmla="*/ 1096 w 7377"/>
                <a:gd name="T91" fmla="*/ 4243 h 5023"/>
                <a:gd name="T92" fmla="*/ 809 w 7377"/>
                <a:gd name="T93" fmla="*/ 3848 h 5023"/>
                <a:gd name="T94" fmla="*/ 515 w 7377"/>
                <a:gd name="T95" fmla="*/ 3560 h 5023"/>
                <a:gd name="T96" fmla="*/ 347 w 7377"/>
                <a:gd name="T97" fmla="*/ 3320 h 5023"/>
                <a:gd name="T98" fmla="*/ 125 w 7377"/>
                <a:gd name="T99" fmla="*/ 3069 h 5023"/>
                <a:gd name="T100" fmla="*/ 239 w 7377"/>
                <a:gd name="T101" fmla="*/ 2649 h 5023"/>
                <a:gd name="T102" fmla="*/ 317 w 7377"/>
                <a:gd name="T103" fmla="*/ 2284 h 5023"/>
                <a:gd name="T104" fmla="*/ 48 w 7377"/>
                <a:gd name="T105" fmla="*/ 1966 h 5023"/>
                <a:gd name="T106" fmla="*/ 156 w 7377"/>
                <a:gd name="T107" fmla="*/ 1642 h 5023"/>
                <a:gd name="T108" fmla="*/ 383 w 7377"/>
                <a:gd name="T109" fmla="*/ 1630 h 5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77" h="5023">
                  <a:moveTo>
                    <a:pt x="383" y="1630"/>
                  </a:moveTo>
                  <a:lnTo>
                    <a:pt x="383" y="1630"/>
                  </a:lnTo>
                  <a:cubicBezTo>
                    <a:pt x="461" y="1726"/>
                    <a:pt x="461" y="1726"/>
                    <a:pt x="461" y="1726"/>
                  </a:cubicBezTo>
                  <a:cubicBezTo>
                    <a:pt x="473" y="1726"/>
                    <a:pt x="485" y="1744"/>
                    <a:pt x="485" y="1744"/>
                  </a:cubicBezTo>
                  <a:cubicBezTo>
                    <a:pt x="497" y="1798"/>
                    <a:pt x="485" y="1834"/>
                    <a:pt x="491" y="1888"/>
                  </a:cubicBezTo>
                  <a:cubicBezTo>
                    <a:pt x="497" y="1894"/>
                    <a:pt x="515" y="1936"/>
                    <a:pt x="521" y="1948"/>
                  </a:cubicBezTo>
                  <a:cubicBezTo>
                    <a:pt x="557" y="2020"/>
                    <a:pt x="611" y="1960"/>
                    <a:pt x="659" y="1990"/>
                  </a:cubicBezTo>
                  <a:cubicBezTo>
                    <a:pt x="707" y="2026"/>
                    <a:pt x="695" y="2122"/>
                    <a:pt x="707" y="2170"/>
                  </a:cubicBezTo>
                  <a:cubicBezTo>
                    <a:pt x="713" y="2206"/>
                    <a:pt x="695" y="2230"/>
                    <a:pt x="725" y="2260"/>
                  </a:cubicBezTo>
                  <a:cubicBezTo>
                    <a:pt x="749" y="2284"/>
                    <a:pt x="785" y="2296"/>
                    <a:pt x="815" y="2325"/>
                  </a:cubicBezTo>
                  <a:cubicBezTo>
                    <a:pt x="833" y="2362"/>
                    <a:pt x="833" y="2397"/>
                    <a:pt x="851" y="2439"/>
                  </a:cubicBezTo>
                  <a:cubicBezTo>
                    <a:pt x="863" y="2469"/>
                    <a:pt x="887" y="2487"/>
                    <a:pt x="905" y="2511"/>
                  </a:cubicBezTo>
                  <a:cubicBezTo>
                    <a:pt x="971" y="2595"/>
                    <a:pt x="1000" y="2691"/>
                    <a:pt x="1030" y="2793"/>
                  </a:cubicBezTo>
                  <a:cubicBezTo>
                    <a:pt x="1060" y="2835"/>
                    <a:pt x="1096" y="2871"/>
                    <a:pt x="1126" y="2913"/>
                  </a:cubicBezTo>
                  <a:cubicBezTo>
                    <a:pt x="1156" y="2961"/>
                    <a:pt x="1174" y="2919"/>
                    <a:pt x="1216" y="2907"/>
                  </a:cubicBezTo>
                  <a:cubicBezTo>
                    <a:pt x="1246" y="2895"/>
                    <a:pt x="1288" y="2847"/>
                    <a:pt x="1318" y="2853"/>
                  </a:cubicBezTo>
                  <a:cubicBezTo>
                    <a:pt x="1342" y="2859"/>
                    <a:pt x="1348" y="2865"/>
                    <a:pt x="1366" y="2853"/>
                  </a:cubicBezTo>
                  <a:cubicBezTo>
                    <a:pt x="1468" y="2781"/>
                    <a:pt x="1468" y="2781"/>
                    <a:pt x="1468" y="2781"/>
                  </a:cubicBezTo>
                  <a:cubicBezTo>
                    <a:pt x="1480" y="2769"/>
                    <a:pt x="1504" y="2751"/>
                    <a:pt x="1510" y="2739"/>
                  </a:cubicBezTo>
                  <a:cubicBezTo>
                    <a:pt x="1528" y="2721"/>
                    <a:pt x="1522" y="2691"/>
                    <a:pt x="1534" y="2667"/>
                  </a:cubicBezTo>
                  <a:cubicBezTo>
                    <a:pt x="1540" y="2625"/>
                    <a:pt x="1564" y="2643"/>
                    <a:pt x="1588" y="2631"/>
                  </a:cubicBezTo>
                  <a:cubicBezTo>
                    <a:pt x="1654" y="2607"/>
                    <a:pt x="1654" y="2559"/>
                    <a:pt x="1702" y="2517"/>
                  </a:cubicBezTo>
                  <a:cubicBezTo>
                    <a:pt x="1744" y="2487"/>
                    <a:pt x="1744" y="2451"/>
                    <a:pt x="1792" y="2433"/>
                  </a:cubicBezTo>
                  <a:cubicBezTo>
                    <a:pt x="1833" y="2415"/>
                    <a:pt x="1827" y="2404"/>
                    <a:pt x="1810" y="2367"/>
                  </a:cubicBezTo>
                  <a:cubicBezTo>
                    <a:pt x="1786" y="2325"/>
                    <a:pt x="1863" y="2344"/>
                    <a:pt x="1827" y="2278"/>
                  </a:cubicBezTo>
                  <a:cubicBezTo>
                    <a:pt x="1797" y="2224"/>
                    <a:pt x="1839" y="2164"/>
                    <a:pt x="1881" y="2128"/>
                  </a:cubicBezTo>
                  <a:cubicBezTo>
                    <a:pt x="1947" y="2056"/>
                    <a:pt x="1947" y="2056"/>
                    <a:pt x="1947" y="2056"/>
                  </a:cubicBezTo>
                  <a:lnTo>
                    <a:pt x="1947" y="2056"/>
                  </a:lnTo>
                  <a:cubicBezTo>
                    <a:pt x="1995" y="2062"/>
                    <a:pt x="2013" y="2080"/>
                    <a:pt x="2061" y="2056"/>
                  </a:cubicBezTo>
                  <a:cubicBezTo>
                    <a:pt x="2121" y="2026"/>
                    <a:pt x="2121" y="2002"/>
                    <a:pt x="2121" y="1936"/>
                  </a:cubicBezTo>
                  <a:cubicBezTo>
                    <a:pt x="2121" y="1846"/>
                    <a:pt x="2175" y="1858"/>
                    <a:pt x="2241" y="1822"/>
                  </a:cubicBezTo>
                  <a:cubicBezTo>
                    <a:pt x="2265" y="1816"/>
                    <a:pt x="2295" y="1828"/>
                    <a:pt x="2301" y="1804"/>
                  </a:cubicBezTo>
                  <a:cubicBezTo>
                    <a:pt x="2307" y="1792"/>
                    <a:pt x="2337" y="1750"/>
                    <a:pt x="2355" y="1750"/>
                  </a:cubicBezTo>
                  <a:cubicBezTo>
                    <a:pt x="2373" y="1780"/>
                    <a:pt x="2283" y="1972"/>
                    <a:pt x="2385" y="1948"/>
                  </a:cubicBezTo>
                  <a:cubicBezTo>
                    <a:pt x="2463" y="1930"/>
                    <a:pt x="2570" y="1900"/>
                    <a:pt x="2630" y="1846"/>
                  </a:cubicBezTo>
                  <a:cubicBezTo>
                    <a:pt x="2690" y="1786"/>
                    <a:pt x="2726" y="1762"/>
                    <a:pt x="2804" y="1732"/>
                  </a:cubicBezTo>
                  <a:cubicBezTo>
                    <a:pt x="2858" y="1720"/>
                    <a:pt x="2882" y="1696"/>
                    <a:pt x="2936" y="1708"/>
                  </a:cubicBezTo>
                  <a:cubicBezTo>
                    <a:pt x="2972" y="1714"/>
                    <a:pt x="2954" y="1744"/>
                    <a:pt x="2978" y="1756"/>
                  </a:cubicBezTo>
                  <a:cubicBezTo>
                    <a:pt x="3026" y="1786"/>
                    <a:pt x="3038" y="1684"/>
                    <a:pt x="3080" y="1714"/>
                  </a:cubicBezTo>
                  <a:cubicBezTo>
                    <a:pt x="3110" y="1738"/>
                    <a:pt x="3074" y="1792"/>
                    <a:pt x="3140" y="1792"/>
                  </a:cubicBezTo>
                  <a:cubicBezTo>
                    <a:pt x="3212" y="1804"/>
                    <a:pt x="3158" y="1768"/>
                    <a:pt x="3200" y="1756"/>
                  </a:cubicBezTo>
                  <a:cubicBezTo>
                    <a:pt x="3242" y="1738"/>
                    <a:pt x="3314" y="1816"/>
                    <a:pt x="3337" y="1726"/>
                  </a:cubicBezTo>
                  <a:cubicBezTo>
                    <a:pt x="3350" y="1684"/>
                    <a:pt x="3416" y="1702"/>
                    <a:pt x="3379" y="1660"/>
                  </a:cubicBezTo>
                  <a:cubicBezTo>
                    <a:pt x="3356" y="1637"/>
                    <a:pt x="3314" y="1630"/>
                    <a:pt x="3284" y="1600"/>
                  </a:cubicBezTo>
                  <a:cubicBezTo>
                    <a:pt x="3272" y="1589"/>
                    <a:pt x="3332" y="1523"/>
                    <a:pt x="3350" y="1523"/>
                  </a:cubicBezTo>
                  <a:cubicBezTo>
                    <a:pt x="3409" y="1529"/>
                    <a:pt x="3440" y="1523"/>
                    <a:pt x="3493" y="1505"/>
                  </a:cubicBezTo>
                  <a:cubicBezTo>
                    <a:pt x="3529" y="1493"/>
                    <a:pt x="3535" y="1523"/>
                    <a:pt x="3565" y="1535"/>
                  </a:cubicBezTo>
                  <a:cubicBezTo>
                    <a:pt x="3595" y="1553"/>
                    <a:pt x="3631" y="1457"/>
                    <a:pt x="3625" y="1433"/>
                  </a:cubicBezTo>
                  <a:cubicBezTo>
                    <a:pt x="3619" y="1379"/>
                    <a:pt x="3643" y="1391"/>
                    <a:pt x="3679" y="1355"/>
                  </a:cubicBezTo>
                  <a:cubicBezTo>
                    <a:pt x="3715" y="1325"/>
                    <a:pt x="3709" y="1319"/>
                    <a:pt x="3751" y="1343"/>
                  </a:cubicBezTo>
                  <a:cubicBezTo>
                    <a:pt x="3859" y="1403"/>
                    <a:pt x="3949" y="1421"/>
                    <a:pt x="4039" y="1505"/>
                  </a:cubicBezTo>
                  <a:cubicBezTo>
                    <a:pt x="4110" y="1547"/>
                    <a:pt x="4087" y="1487"/>
                    <a:pt x="4135" y="1469"/>
                  </a:cubicBezTo>
                  <a:cubicBezTo>
                    <a:pt x="4213" y="1433"/>
                    <a:pt x="4284" y="1403"/>
                    <a:pt x="4344" y="1343"/>
                  </a:cubicBezTo>
                  <a:cubicBezTo>
                    <a:pt x="4386" y="1295"/>
                    <a:pt x="4428" y="1235"/>
                    <a:pt x="4494" y="1217"/>
                  </a:cubicBezTo>
                  <a:cubicBezTo>
                    <a:pt x="4548" y="1205"/>
                    <a:pt x="4578" y="1175"/>
                    <a:pt x="4620" y="1139"/>
                  </a:cubicBezTo>
                  <a:cubicBezTo>
                    <a:pt x="4662" y="1097"/>
                    <a:pt x="4746" y="1127"/>
                    <a:pt x="4806" y="1097"/>
                  </a:cubicBezTo>
                  <a:cubicBezTo>
                    <a:pt x="4878" y="1067"/>
                    <a:pt x="4956" y="1073"/>
                    <a:pt x="4991" y="995"/>
                  </a:cubicBezTo>
                  <a:cubicBezTo>
                    <a:pt x="5033" y="923"/>
                    <a:pt x="5033" y="923"/>
                    <a:pt x="5033" y="923"/>
                  </a:cubicBezTo>
                  <a:cubicBezTo>
                    <a:pt x="5046" y="905"/>
                    <a:pt x="5070" y="923"/>
                    <a:pt x="5087" y="923"/>
                  </a:cubicBezTo>
                  <a:cubicBezTo>
                    <a:pt x="5105" y="929"/>
                    <a:pt x="5153" y="875"/>
                    <a:pt x="5177" y="863"/>
                  </a:cubicBezTo>
                  <a:cubicBezTo>
                    <a:pt x="5249" y="839"/>
                    <a:pt x="5111" y="768"/>
                    <a:pt x="5195" y="726"/>
                  </a:cubicBezTo>
                  <a:cubicBezTo>
                    <a:pt x="5297" y="672"/>
                    <a:pt x="5333" y="552"/>
                    <a:pt x="5471" y="600"/>
                  </a:cubicBezTo>
                  <a:cubicBezTo>
                    <a:pt x="5513" y="612"/>
                    <a:pt x="5573" y="654"/>
                    <a:pt x="5621" y="642"/>
                  </a:cubicBezTo>
                  <a:cubicBezTo>
                    <a:pt x="5663" y="624"/>
                    <a:pt x="5747" y="666"/>
                    <a:pt x="5795" y="672"/>
                  </a:cubicBezTo>
                  <a:cubicBezTo>
                    <a:pt x="5837" y="720"/>
                    <a:pt x="5885" y="732"/>
                    <a:pt x="5932" y="768"/>
                  </a:cubicBezTo>
                  <a:cubicBezTo>
                    <a:pt x="5974" y="804"/>
                    <a:pt x="6028" y="780"/>
                    <a:pt x="6076" y="780"/>
                  </a:cubicBezTo>
                  <a:cubicBezTo>
                    <a:pt x="6088" y="833"/>
                    <a:pt x="6088" y="863"/>
                    <a:pt x="6154" y="839"/>
                  </a:cubicBezTo>
                  <a:cubicBezTo>
                    <a:pt x="6244" y="804"/>
                    <a:pt x="6345" y="822"/>
                    <a:pt x="6441" y="798"/>
                  </a:cubicBezTo>
                  <a:cubicBezTo>
                    <a:pt x="6555" y="762"/>
                    <a:pt x="6603" y="702"/>
                    <a:pt x="6686" y="636"/>
                  </a:cubicBezTo>
                  <a:cubicBezTo>
                    <a:pt x="6704" y="588"/>
                    <a:pt x="6716" y="600"/>
                    <a:pt x="6764" y="600"/>
                  </a:cubicBezTo>
                  <a:cubicBezTo>
                    <a:pt x="6818" y="600"/>
                    <a:pt x="6836" y="540"/>
                    <a:pt x="6866" y="504"/>
                  </a:cubicBezTo>
                  <a:cubicBezTo>
                    <a:pt x="6884" y="480"/>
                    <a:pt x="6878" y="438"/>
                    <a:pt x="6872" y="402"/>
                  </a:cubicBezTo>
                  <a:cubicBezTo>
                    <a:pt x="6866" y="342"/>
                    <a:pt x="6950" y="282"/>
                    <a:pt x="6920" y="228"/>
                  </a:cubicBezTo>
                  <a:cubicBezTo>
                    <a:pt x="6890" y="150"/>
                    <a:pt x="6980" y="138"/>
                    <a:pt x="7010" y="79"/>
                  </a:cubicBezTo>
                  <a:cubicBezTo>
                    <a:pt x="7094" y="0"/>
                    <a:pt x="7094" y="0"/>
                    <a:pt x="7094" y="0"/>
                  </a:cubicBezTo>
                  <a:lnTo>
                    <a:pt x="7094" y="0"/>
                  </a:lnTo>
                  <a:cubicBezTo>
                    <a:pt x="7106" y="7"/>
                    <a:pt x="7106" y="13"/>
                    <a:pt x="7118" y="19"/>
                  </a:cubicBezTo>
                  <a:cubicBezTo>
                    <a:pt x="7124" y="24"/>
                    <a:pt x="7148" y="31"/>
                    <a:pt x="7148" y="42"/>
                  </a:cubicBezTo>
                  <a:cubicBezTo>
                    <a:pt x="7148" y="72"/>
                    <a:pt x="7136" y="90"/>
                    <a:pt x="7130" y="114"/>
                  </a:cubicBezTo>
                  <a:cubicBezTo>
                    <a:pt x="7124" y="144"/>
                    <a:pt x="7142" y="156"/>
                    <a:pt x="7142" y="180"/>
                  </a:cubicBezTo>
                  <a:cubicBezTo>
                    <a:pt x="7148" y="192"/>
                    <a:pt x="7142" y="222"/>
                    <a:pt x="7142" y="234"/>
                  </a:cubicBezTo>
                  <a:cubicBezTo>
                    <a:pt x="7136" y="258"/>
                    <a:pt x="7112" y="276"/>
                    <a:pt x="7106" y="306"/>
                  </a:cubicBezTo>
                  <a:cubicBezTo>
                    <a:pt x="7094" y="342"/>
                    <a:pt x="7088" y="372"/>
                    <a:pt x="7082" y="414"/>
                  </a:cubicBezTo>
                  <a:cubicBezTo>
                    <a:pt x="7076" y="468"/>
                    <a:pt x="7112" y="510"/>
                    <a:pt x="7130" y="558"/>
                  </a:cubicBezTo>
                  <a:cubicBezTo>
                    <a:pt x="7160" y="630"/>
                    <a:pt x="7142" y="690"/>
                    <a:pt x="7226" y="732"/>
                  </a:cubicBezTo>
                  <a:cubicBezTo>
                    <a:pt x="7238" y="744"/>
                    <a:pt x="7244" y="756"/>
                    <a:pt x="7268" y="756"/>
                  </a:cubicBezTo>
                  <a:cubicBezTo>
                    <a:pt x="7328" y="768"/>
                    <a:pt x="7340" y="774"/>
                    <a:pt x="7376" y="815"/>
                  </a:cubicBezTo>
                  <a:lnTo>
                    <a:pt x="7376" y="815"/>
                  </a:lnTo>
                  <a:cubicBezTo>
                    <a:pt x="7352" y="870"/>
                    <a:pt x="7352" y="870"/>
                    <a:pt x="7352" y="870"/>
                  </a:cubicBezTo>
                  <a:cubicBezTo>
                    <a:pt x="7322" y="899"/>
                    <a:pt x="7280" y="923"/>
                    <a:pt x="7262" y="959"/>
                  </a:cubicBezTo>
                  <a:cubicBezTo>
                    <a:pt x="7238" y="1001"/>
                    <a:pt x="7226" y="1001"/>
                    <a:pt x="7184" y="1007"/>
                  </a:cubicBezTo>
                  <a:cubicBezTo>
                    <a:pt x="7112" y="1025"/>
                    <a:pt x="7112" y="1025"/>
                    <a:pt x="7112" y="1025"/>
                  </a:cubicBezTo>
                  <a:cubicBezTo>
                    <a:pt x="7094" y="1031"/>
                    <a:pt x="7040" y="1001"/>
                    <a:pt x="7028" y="1007"/>
                  </a:cubicBezTo>
                  <a:cubicBezTo>
                    <a:pt x="7010" y="1019"/>
                    <a:pt x="7040" y="1079"/>
                    <a:pt x="7004" y="1103"/>
                  </a:cubicBezTo>
                  <a:cubicBezTo>
                    <a:pt x="6992" y="1115"/>
                    <a:pt x="7010" y="1145"/>
                    <a:pt x="7010" y="1163"/>
                  </a:cubicBezTo>
                  <a:cubicBezTo>
                    <a:pt x="7016" y="1187"/>
                    <a:pt x="6998" y="1205"/>
                    <a:pt x="6986" y="1229"/>
                  </a:cubicBezTo>
                  <a:cubicBezTo>
                    <a:pt x="6974" y="1283"/>
                    <a:pt x="6974" y="1283"/>
                    <a:pt x="6974" y="1283"/>
                  </a:cubicBezTo>
                  <a:lnTo>
                    <a:pt x="6974" y="1283"/>
                  </a:lnTo>
                  <a:cubicBezTo>
                    <a:pt x="6932" y="1283"/>
                    <a:pt x="6914" y="1295"/>
                    <a:pt x="6872" y="1325"/>
                  </a:cubicBezTo>
                  <a:cubicBezTo>
                    <a:pt x="6734" y="1433"/>
                    <a:pt x="6734" y="1433"/>
                    <a:pt x="6734" y="1433"/>
                  </a:cubicBezTo>
                  <a:cubicBezTo>
                    <a:pt x="6680" y="1475"/>
                    <a:pt x="6680" y="1427"/>
                    <a:pt x="6633" y="1481"/>
                  </a:cubicBezTo>
                  <a:cubicBezTo>
                    <a:pt x="6603" y="1523"/>
                    <a:pt x="6555" y="1547"/>
                    <a:pt x="6615" y="1577"/>
                  </a:cubicBezTo>
                  <a:cubicBezTo>
                    <a:pt x="6638" y="1595"/>
                    <a:pt x="6686" y="1589"/>
                    <a:pt x="6680" y="1630"/>
                  </a:cubicBezTo>
                  <a:cubicBezTo>
                    <a:pt x="6680" y="1660"/>
                    <a:pt x="6692" y="1684"/>
                    <a:pt x="6686" y="1714"/>
                  </a:cubicBezTo>
                  <a:cubicBezTo>
                    <a:pt x="6668" y="1762"/>
                    <a:pt x="6620" y="1762"/>
                    <a:pt x="6591" y="1792"/>
                  </a:cubicBezTo>
                  <a:cubicBezTo>
                    <a:pt x="6573" y="1810"/>
                    <a:pt x="6567" y="1834"/>
                    <a:pt x="6537" y="1834"/>
                  </a:cubicBezTo>
                  <a:cubicBezTo>
                    <a:pt x="6519" y="1834"/>
                    <a:pt x="6507" y="1810"/>
                    <a:pt x="6489" y="1816"/>
                  </a:cubicBezTo>
                  <a:cubicBezTo>
                    <a:pt x="6459" y="1828"/>
                    <a:pt x="6459" y="1870"/>
                    <a:pt x="6465" y="1894"/>
                  </a:cubicBezTo>
                  <a:cubicBezTo>
                    <a:pt x="6489" y="1954"/>
                    <a:pt x="6333" y="1978"/>
                    <a:pt x="6298" y="2020"/>
                  </a:cubicBezTo>
                  <a:cubicBezTo>
                    <a:pt x="6286" y="2074"/>
                    <a:pt x="6244" y="2170"/>
                    <a:pt x="6196" y="2206"/>
                  </a:cubicBezTo>
                  <a:cubicBezTo>
                    <a:pt x="6172" y="2230"/>
                    <a:pt x="6058" y="2278"/>
                    <a:pt x="6028" y="2272"/>
                  </a:cubicBezTo>
                  <a:cubicBezTo>
                    <a:pt x="5998" y="2272"/>
                    <a:pt x="5950" y="2212"/>
                    <a:pt x="5926" y="2218"/>
                  </a:cubicBezTo>
                  <a:cubicBezTo>
                    <a:pt x="5872" y="2242"/>
                    <a:pt x="5866" y="2308"/>
                    <a:pt x="5824" y="2344"/>
                  </a:cubicBezTo>
                  <a:cubicBezTo>
                    <a:pt x="5789" y="2373"/>
                    <a:pt x="5723" y="2451"/>
                    <a:pt x="5675" y="2457"/>
                  </a:cubicBezTo>
                  <a:cubicBezTo>
                    <a:pt x="5663" y="2481"/>
                    <a:pt x="5717" y="2535"/>
                    <a:pt x="5735" y="2547"/>
                  </a:cubicBezTo>
                  <a:cubicBezTo>
                    <a:pt x="5789" y="2559"/>
                    <a:pt x="5801" y="2541"/>
                    <a:pt x="5819" y="2595"/>
                  </a:cubicBezTo>
                  <a:cubicBezTo>
                    <a:pt x="5819" y="2601"/>
                    <a:pt x="5830" y="2607"/>
                    <a:pt x="5837" y="2619"/>
                  </a:cubicBezTo>
                  <a:cubicBezTo>
                    <a:pt x="5854" y="2661"/>
                    <a:pt x="5878" y="2685"/>
                    <a:pt x="5908" y="2721"/>
                  </a:cubicBezTo>
                  <a:cubicBezTo>
                    <a:pt x="5932" y="2745"/>
                    <a:pt x="5914" y="2769"/>
                    <a:pt x="5938" y="2793"/>
                  </a:cubicBezTo>
                  <a:cubicBezTo>
                    <a:pt x="5968" y="2823"/>
                    <a:pt x="5986" y="2853"/>
                    <a:pt x="5980" y="2895"/>
                  </a:cubicBezTo>
                  <a:cubicBezTo>
                    <a:pt x="5974" y="2925"/>
                    <a:pt x="5998" y="2931"/>
                    <a:pt x="6016" y="2949"/>
                  </a:cubicBezTo>
                  <a:cubicBezTo>
                    <a:pt x="6040" y="2973"/>
                    <a:pt x="6052" y="2973"/>
                    <a:pt x="6028" y="3009"/>
                  </a:cubicBezTo>
                  <a:cubicBezTo>
                    <a:pt x="6016" y="3039"/>
                    <a:pt x="6010" y="3057"/>
                    <a:pt x="5986" y="3081"/>
                  </a:cubicBezTo>
                  <a:cubicBezTo>
                    <a:pt x="5968" y="3099"/>
                    <a:pt x="5968" y="3111"/>
                    <a:pt x="5980" y="3129"/>
                  </a:cubicBezTo>
                  <a:cubicBezTo>
                    <a:pt x="5986" y="3153"/>
                    <a:pt x="6022" y="3182"/>
                    <a:pt x="6004" y="3206"/>
                  </a:cubicBezTo>
                  <a:cubicBezTo>
                    <a:pt x="5944" y="3296"/>
                    <a:pt x="5837" y="3224"/>
                    <a:pt x="5819" y="3350"/>
                  </a:cubicBezTo>
                  <a:cubicBezTo>
                    <a:pt x="5806" y="3416"/>
                    <a:pt x="5753" y="3428"/>
                    <a:pt x="5693" y="3422"/>
                  </a:cubicBezTo>
                  <a:cubicBezTo>
                    <a:pt x="5639" y="3440"/>
                    <a:pt x="5567" y="3452"/>
                    <a:pt x="5513" y="3482"/>
                  </a:cubicBezTo>
                  <a:cubicBezTo>
                    <a:pt x="5465" y="3506"/>
                    <a:pt x="5471" y="3518"/>
                    <a:pt x="5465" y="3566"/>
                  </a:cubicBezTo>
                  <a:cubicBezTo>
                    <a:pt x="5465" y="3590"/>
                    <a:pt x="5435" y="3602"/>
                    <a:pt x="5429" y="3626"/>
                  </a:cubicBezTo>
                  <a:cubicBezTo>
                    <a:pt x="5417" y="3674"/>
                    <a:pt x="5423" y="3722"/>
                    <a:pt x="5441" y="3764"/>
                  </a:cubicBezTo>
                  <a:cubicBezTo>
                    <a:pt x="5471" y="3830"/>
                    <a:pt x="5483" y="3830"/>
                    <a:pt x="5423" y="3866"/>
                  </a:cubicBezTo>
                  <a:cubicBezTo>
                    <a:pt x="5375" y="3896"/>
                    <a:pt x="5387" y="3944"/>
                    <a:pt x="5381" y="3991"/>
                  </a:cubicBezTo>
                  <a:cubicBezTo>
                    <a:pt x="5375" y="4045"/>
                    <a:pt x="5351" y="4021"/>
                    <a:pt x="5327" y="4045"/>
                  </a:cubicBezTo>
                  <a:cubicBezTo>
                    <a:pt x="5321" y="4057"/>
                    <a:pt x="5279" y="4135"/>
                    <a:pt x="5267" y="4135"/>
                  </a:cubicBezTo>
                  <a:cubicBezTo>
                    <a:pt x="5237" y="4135"/>
                    <a:pt x="5225" y="4105"/>
                    <a:pt x="5189" y="4111"/>
                  </a:cubicBezTo>
                  <a:cubicBezTo>
                    <a:pt x="4944" y="4129"/>
                    <a:pt x="4944" y="4129"/>
                    <a:pt x="4944" y="4129"/>
                  </a:cubicBezTo>
                  <a:cubicBezTo>
                    <a:pt x="4908" y="4135"/>
                    <a:pt x="4896" y="4189"/>
                    <a:pt x="4884" y="4219"/>
                  </a:cubicBezTo>
                  <a:cubicBezTo>
                    <a:pt x="4854" y="4255"/>
                    <a:pt x="4782" y="4261"/>
                    <a:pt x="4788" y="4309"/>
                  </a:cubicBezTo>
                  <a:cubicBezTo>
                    <a:pt x="4794" y="4393"/>
                    <a:pt x="4794" y="4441"/>
                    <a:pt x="4746" y="4513"/>
                  </a:cubicBezTo>
                  <a:cubicBezTo>
                    <a:pt x="4728" y="4543"/>
                    <a:pt x="4788" y="4561"/>
                    <a:pt x="4782" y="4585"/>
                  </a:cubicBezTo>
                  <a:cubicBezTo>
                    <a:pt x="4752" y="4651"/>
                    <a:pt x="4710" y="4585"/>
                    <a:pt x="4668" y="4603"/>
                  </a:cubicBezTo>
                  <a:cubicBezTo>
                    <a:pt x="4602" y="4597"/>
                    <a:pt x="4572" y="4531"/>
                    <a:pt x="4512" y="4585"/>
                  </a:cubicBezTo>
                  <a:cubicBezTo>
                    <a:pt x="4452" y="4639"/>
                    <a:pt x="4398" y="4591"/>
                    <a:pt x="4368" y="4531"/>
                  </a:cubicBezTo>
                  <a:cubicBezTo>
                    <a:pt x="4356" y="4501"/>
                    <a:pt x="4290" y="4483"/>
                    <a:pt x="4260" y="4477"/>
                  </a:cubicBezTo>
                  <a:cubicBezTo>
                    <a:pt x="4189" y="4459"/>
                    <a:pt x="4200" y="4627"/>
                    <a:pt x="4117" y="4579"/>
                  </a:cubicBezTo>
                  <a:cubicBezTo>
                    <a:pt x="4039" y="4537"/>
                    <a:pt x="4087" y="4405"/>
                    <a:pt x="4027" y="4387"/>
                  </a:cubicBezTo>
                  <a:cubicBezTo>
                    <a:pt x="3979" y="4369"/>
                    <a:pt x="3943" y="4411"/>
                    <a:pt x="3925" y="4333"/>
                  </a:cubicBezTo>
                  <a:cubicBezTo>
                    <a:pt x="3913" y="4267"/>
                    <a:pt x="3877" y="4273"/>
                    <a:pt x="3829" y="4261"/>
                  </a:cubicBezTo>
                  <a:cubicBezTo>
                    <a:pt x="3787" y="4297"/>
                    <a:pt x="3739" y="4291"/>
                    <a:pt x="3697" y="4279"/>
                  </a:cubicBezTo>
                  <a:cubicBezTo>
                    <a:pt x="3655" y="4273"/>
                    <a:pt x="3613" y="4303"/>
                    <a:pt x="3571" y="4297"/>
                  </a:cubicBezTo>
                  <a:cubicBezTo>
                    <a:pt x="3475" y="4279"/>
                    <a:pt x="3547" y="4165"/>
                    <a:pt x="3445" y="4177"/>
                  </a:cubicBezTo>
                  <a:cubicBezTo>
                    <a:pt x="3398" y="4183"/>
                    <a:pt x="3337" y="4225"/>
                    <a:pt x="3350" y="4273"/>
                  </a:cubicBezTo>
                  <a:cubicBezTo>
                    <a:pt x="3368" y="4351"/>
                    <a:pt x="3350" y="4405"/>
                    <a:pt x="3266" y="4363"/>
                  </a:cubicBezTo>
                  <a:cubicBezTo>
                    <a:pt x="3200" y="4327"/>
                    <a:pt x="3224" y="4375"/>
                    <a:pt x="3182" y="4375"/>
                  </a:cubicBezTo>
                  <a:cubicBezTo>
                    <a:pt x="3170" y="4375"/>
                    <a:pt x="3176" y="4339"/>
                    <a:pt x="3164" y="4339"/>
                  </a:cubicBezTo>
                  <a:cubicBezTo>
                    <a:pt x="3140" y="4339"/>
                    <a:pt x="3068" y="4411"/>
                    <a:pt x="3044" y="4423"/>
                  </a:cubicBezTo>
                  <a:cubicBezTo>
                    <a:pt x="3044" y="4465"/>
                    <a:pt x="3062" y="4531"/>
                    <a:pt x="2990" y="4519"/>
                  </a:cubicBezTo>
                  <a:cubicBezTo>
                    <a:pt x="2954" y="4513"/>
                    <a:pt x="2930" y="4519"/>
                    <a:pt x="2894" y="4543"/>
                  </a:cubicBezTo>
                  <a:cubicBezTo>
                    <a:pt x="2846" y="4585"/>
                    <a:pt x="2804" y="4669"/>
                    <a:pt x="2744" y="4669"/>
                  </a:cubicBezTo>
                  <a:cubicBezTo>
                    <a:pt x="2702" y="4669"/>
                    <a:pt x="2696" y="4794"/>
                    <a:pt x="2630" y="4729"/>
                  </a:cubicBezTo>
                  <a:cubicBezTo>
                    <a:pt x="2606" y="4705"/>
                    <a:pt x="2583" y="4716"/>
                    <a:pt x="2559" y="4698"/>
                  </a:cubicBezTo>
                  <a:cubicBezTo>
                    <a:pt x="2535" y="4674"/>
                    <a:pt x="2523" y="4663"/>
                    <a:pt x="2493" y="4645"/>
                  </a:cubicBezTo>
                  <a:cubicBezTo>
                    <a:pt x="2457" y="4615"/>
                    <a:pt x="2451" y="4674"/>
                    <a:pt x="2409" y="4669"/>
                  </a:cubicBezTo>
                  <a:cubicBezTo>
                    <a:pt x="2385" y="4669"/>
                    <a:pt x="2385" y="4639"/>
                    <a:pt x="2367" y="4627"/>
                  </a:cubicBezTo>
                  <a:cubicBezTo>
                    <a:pt x="2349" y="4615"/>
                    <a:pt x="2319" y="4621"/>
                    <a:pt x="2295" y="4603"/>
                  </a:cubicBezTo>
                  <a:cubicBezTo>
                    <a:pt x="2247" y="4573"/>
                    <a:pt x="2205" y="4705"/>
                    <a:pt x="2181" y="4734"/>
                  </a:cubicBezTo>
                  <a:cubicBezTo>
                    <a:pt x="2163" y="4758"/>
                    <a:pt x="2067" y="4860"/>
                    <a:pt x="2067" y="4776"/>
                  </a:cubicBezTo>
                  <a:cubicBezTo>
                    <a:pt x="2049" y="4764"/>
                    <a:pt x="2013" y="4818"/>
                    <a:pt x="1983" y="4788"/>
                  </a:cubicBezTo>
                  <a:cubicBezTo>
                    <a:pt x="1959" y="4764"/>
                    <a:pt x="1923" y="4830"/>
                    <a:pt x="1905" y="4842"/>
                  </a:cubicBezTo>
                  <a:cubicBezTo>
                    <a:pt x="1845" y="4884"/>
                    <a:pt x="1881" y="5022"/>
                    <a:pt x="1792" y="4950"/>
                  </a:cubicBezTo>
                  <a:cubicBezTo>
                    <a:pt x="1678" y="4860"/>
                    <a:pt x="1678" y="4860"/>
                    <a:pt x="1678" y="4860"/>
                  </a:cubicBezTo>
                  <a:cubicBezTo>
                    <a:pt x="1636" y="4824"/>
                    <a:pt x="1540" y="4980"/>
                    <a:pt x="1486" y="4980"/>
                  </a:cubicBezTo>
                  <a:cubicBezTo>
                    <a:pt x="1426" y="4980"/>
                    <a:pt x="1426" y="4938"/>
                    <a:pt x="1402" y="4896"/>
                  </a:cubicBezTo>
                  <a:cubicBezTo>
                    <a:pt x="1390" y="4872"/>
                    <a:pt x="1384" y="4854"/>
                    <a:pt x="1366" y="4836"/>
                  </a:cubicBezTo>
                  <a:cubicBezTo>
                    <a:pt x="1348" y="4818"/>
                    <a:pt x="1336" y="4812"/>
                    <a:pt x="1330" y="4788"/>
                  </a:cubicBezTo>
                  <a:cubicBezTo>
                    <a:pt x="1324" y="4740"/>
                    <a:pt x="1264" y="4758"/>
                    <a:pt x="1264" y="4692"/>
                  </a:cubicBezTo>
                  <a:cubicBezTo>
                    <a:pt x="1264" y="4651"/>
                    <a:pt x="1258" y="4651"/>
                    <a:pt x="1222" y="4633"/>
                  </a:cubicBezTo>
                  <a:cubicBezTo>
                    <a:pt x="1204" y="4621"/>
                    <a:pt x="1204" y="4603"/>
                    <a:pt x="1180" y="4597"/>
                  </a:cubicBezTo>
                  <a:lnTo>
                    <a:pt x="1180" y="4597"/>
                  </a:lnTo>
                  <a:cubicBezTo>
                    <a:pt x="1174" y="4525"/>
                    <a:pt x="1174" y="4525"/>
                    <a:pt x="1174" y="4525"/>
                  </a:cubicBezTo>
                  <a:cubicBezTo>
                    <a:pt x="1162" y="4501"/>
                    <a:pt x="1168" y="4399"/>
                    <a:pt x="1150" y="4387"/>
                  </a:cubicBezTo>
                  <a:cubicBezTo>
                    <a:pt x="1114" y="4363"/>
                    <a:pt x="1036" y="4369"/>
                    <a:pt x="1030" y="4303"/>
                  </a:cubicBezTo>
                  <a:cubicBezTo>
                    <a:pt x="1030" y="4255"/>
                    <a:pt x="1084" y="4267"/>
                    <a:pt x="1096" y="4243"/>
                  </a:cubicBezTo>
                  <a:cubicBezTo>
                    <a:pt x="1102" y="4225"/>
                    <a:pt x="1042" y="4159"/>
                    <a:pt x="1030" y="4135"/>
                  </a:cubicBezTo>
                  <a:cubicBezTo>
                    <a:pt x="1012" y="4087"/>
                    <a:pt x="923" y="4123"/>
                    <a:pt x="935" y="4039"/>
                  </a:cubicBezTo>
                  <a:cubicBezTo>
                    <a:pt x="923" y="3997"/>
                    <a:pt x="899" y="3967"/>
                    <a:pt x="869" y="3944"/>
                  </a:cubicBezTo>
                  <a:cubicBezTo>
                    <a:pt x="833" y="3920"/>
                    <a:pt x="833" y="3872"/>
                    <a:pt x="809" y="3848"/>
                  </a:cubicBezTo>
                  <a:cubicBezTo>
                    <a:pt x="785" y="3830"/>
                    <a:pt x="761" y="3818"/>
                    <a:pt x="749" y="3794"/>
                  </a:cubicBezTo>
                  <a:cubicBezTo>
                    <a:pt x="731" y="3764"/>
                    <a:pt x="719" y="3734"/>
                    <a:pt x="719" y="3704"/>
                  </a:cubicBezTo>
                  <a:cubicBezTo>
                    <a:pt x="653" y="3704"/>
                    <a:pt x="557" y="3896"/>
                    <a:pt x="485" y="3824"/>
                  </a:cubicBezTo>
                  <a:cubicBezTo>
                    <a:pt x="383" y="3728"/>
                    <a:pt x="563" y="3650"/>
                    <a:pt x="515" y="3560"/>
                  </a:cubicBezTo>
                  <a:cubicBezTo>
                    <a:pt x="497" y="3530"/>
                    <a:pt x="503" y="3512"/>
                    <a:pt x="527" y="3488"/>
                  </a:cubicBezTo>
                  <a:cubicBezTo>
                    <a:pt x="545" y="3446"/>
                    <a:pt x="563" y="3374"/>
                    <a:pt x="539" y="3332"/>
                  </a:cubicBezTo>
                  <a:cubicBezTo>
                    <a:pt x="509" y="3326"/>
                    <a:pt x="479" y="3356"/>
                    <a:pt x="455" y="3338"/>
                  </a:cubicBezTo>
                  <a:cubicBezTo>
                    <a:pt x="413" y="3320"/>
                    <a:pt x="389" y="3326"/>
                    <a:pt x="347" y="3320"/>
                  </a:cubicBezTo>
                  <a:cubicBezTo>
                    <a:pt x="323" y="3308"/>
                    <a:pt x="305" y="3284"/>
                    <a:pt x="281" y="3284"/>
                  </a:cubicBezTo>
                  <a:cubicBezTo>
                    <a:pt x="233" y="3284"/>
                    <a:pt x="221" y="3314"/>
                    <a:pt x="179" y="3284"/>
                  </a:cubicBezTo>
                  <a:cubicBezTo>
                    <a:pt x="125" y="3248"/>
                    <a:pt x="120" y="3284"/>
                    <a:pt x="114" y="3200"/>
                  </a:cubicBezTo>
                  <a:cubicBezTo>
                    <a:pt x="107" y="3164"/>
                    <a:pt x="78" y="3099"/>
                    <a:pt x="125" y="3069"/>
                  </a:cubicBezTo>
                  <a:cubicBezTo>
                    <a:pt x="209" y="3015"/>
                    <a:pt x="162" y="2937"/>
                    <a:pt x="167" y="2859"/>
                  </a:cubicBezTo>
                  <a:cubicBezTo>
                    <a:pt x="167" y="2811"/>
                    <a:pt x="162" y="2811"/>
                    <a:pt x="185" y="2763"/>
                  </a:cubicBezTo>
                  <a:cubicBezTo>
                    <a:pt x="197" y="2733"/>
                    <a:pt x="227" y="2721"/>
                    <a:pt x="227" y="2685"/>
                  </a:cubicBezTo>
                  <a:cubicBezTo>
                    <a:pt x="227" y="2667"/>
                    <a:pt x="215" y="2649"/>
                    <a:pt x="239" y="2649"/>
                  </a:cubicBezTo>
                  <a:cubicBezTo>
                    <a:pt x="269" y="2649"/>
                    <a:pt x="281" y="2613"/>
                    <a:pt x="293" y="2595"/>
                  </a:cubicBezTo>
                  <a:cubicBezTo>
                    <a:pt x="317" y="2553"/>
                    <a:pt x="305" y="2547"/>
                    <a:pt x="353" y="2529"/>
                  </a:cubicBezTo>
                  <a:cubicBezTo>
                    <a:pt x="377" y="2517"/>
                    <a:pt x="377" y="2439"/>
                    <a:pt x="401" y="2409"/>
                  </a:cubicBezTo>
                  <a:cubicBezTo>
                    <a:pt x="449" y="2349"/>
                    <a:pt x="365" y="2296"/>
                    <a:pt x="317" y="2284"/>
                  </a:cubicBezTo>
                  <a:cubicBezTo>
                    <a:pt x="263" y="2248"/>
                    <a:pt x="269" y="2200"/>
                    <a:pt x="239" y="2158"/>
                  </a:cubicBezTo>
                  <a:cubicBezTo>
                    <a:pt x="215" y="2122"/>
                    <a:pt x="149" y="2116"/>
                    <a:pt x="132" y="2092"/>
                  </a:cubicBezTo>
                  <a:cubicBezTo>
                    <a:pt x="114" y="2062"/>
                    <a:pt x="143" y="2038"/>
                    <a:pt x="107" y="2038"/>
                  </a:cubicBezTo>
                  <a:cubicBezTo>
                    <a:pt x="66" y="2032"/>
                    <a:pt x="60" y="2002"/>
                    <a:pt x="48" y="1966"/>
                  </a:cubicBezTo>
                  <a:cubicBezTo>
                    <a:pt x="30" y="1930"/>
                    <a:pt x="0" y="1906"/>
                    <a:pt x="6" y="1864"/>
                  </a:cubicBezTo>
                  <a:cubicBezTo>
                    <a:pt x="6" y="1828"/>
                    <a:pt x="90" y="1792"/>
                    <a:pt x="120" y="1768"/>
                  </a:cubicBezTo>
                  <a:cubicBezTo>
                    <a:pt x="162" y="1738"/>
                    <a:pt x="156" y="1738"/>
                    <a:pt x="138" y="1690"/>
                  </a:cubicBezTo>
                  <a:cubicBezTo>
                    <a:pt x="156" y="1642"/>
                    <a:pt x="156" y="1642"/>
                    <a:pt x="156" y="1642"/>
                  </a:cubicBezTo>
                  <a:lnTo>
                    <a:pt x="156" y="1642"/>
                  </a:lnTo>
                  <a:cubicBezTo>
                    <a:pt x="185" y="1672"/>
                    <a:pt x="251" y="1690"/>
                    <a:pt x="299" y="1690"/>
                  </a:cubicBezTo>
                  <a:cubicBezTo>
                    <a:pt x="317" y="1690"/>
                    <a:pt x="353" y="1690"/>
                    <a:pt x="377" y="1684"/>
                  </a:cubicBezTo>
                  <a:cubicBezTo>
                    <a:pt x="401" y="1678"/>
                    <a:pt x="371" y="1648"/>
                    <a:pt x="383" y="163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0" name="Freeform 144"/>
            <p:cNvSpPr>
              <a:spLocks noChangeArrowheads="1"/>
            </p:cNvSpPr>
            <p:nvPr/>
          </p:nvSpPr>
          <p:spPr bwMode="auto">
            <a:xfrm>
              <a:off x="1289912" y="8970429"/>
              <a:ext cx="792556" cy="792610"/>
            </a:xfrm>
            <a:custGeom>
              <a:avLst/>
              <a:gdLst>
                <a:gd name="T0" fmla="*/ 929 w 1487"/>
                <a:gd name="T1" fmla="*/ 120 h 1487"/>
                <a:gd name="T2" fmla="*/ 887 w 1487"/>
                <a:gd name="T3" fmla="*/ 114 h 1487"/>
                <a:gd name="T4" fmla="*/ 917 w 1487"/>
                <a:gd name="T5" fmla="*/ 144 h 1487"/>
                <a:gd name="T6" fmla="*/ 929 w 1487"/>
                <a:gd name="T7" fmla="*/ 120 h 1487"/>
                <a:gd name="T8" fmla="*/ 689 w 1487"/>
                <a:gd name="T9" fmla="*/ 270 h 1487"/>
                <a:gd name="T10" fmla="*/ 671 w 1487"/>
                <a:gd name="T11" fmla="*/ 396 h 1487"/>
                <a:gd name="T12" fmla="*/ 611 w 1487"/>
                <a:gd name="T13" fmla="*/ 581 h 1487"/>
                <a:gd name="T14" fmla="*/ 683 w 1487"/>
                <a:gd name="T15" fmla="*/ 719 h 1487"/>
                <a:gd name="T16" fmla="*/ 587 w 1487"/>
                <a:gd name="T17" fmla="*/ 803 h 1487"/>
                <a:gd name="T18" fmla="*/ 467 w 1487"/>
                <a:gd name="T19" fmla="*/ 773 h 1487"/>
                <a:gd name="T20" fmla="*/ 402 w 1487"/>
                <a:gd name="T21" fmla="*/ 767 h 1487"/>
                <a:gd name="T22" fmla="*/ 288 w 1487"/>
                <a:gd name="T23" fmla="*/ 809 h 1487"/>
                <a:gd name="T24" fmla="*/ 174 w 1487"/>
                <a:gd name="T25" fmla="*/ 881 h 1487"/>
                <a:gd name="T26" fmla="*/ 72 w 1487"/>
                <a:gd name="T27" fmla="*/ 935 h 1487"/>
                <a:gd name="T28" fmla="*/ 78 w 1487"/>
                <a:gd name="T29" fmla="*/ 1067 h 1487"/>
                <a:gd name="T30" fmla="*/ 108 w 1487"/>
                <a:gd name="T31" fmla="*/ 1211 h 1487"/>
                <a:gd name="T32" fmla="*/ 66 w 1487"/>
                <a:gd name="T33" fmla="*/ 1223 h 1487"/>
                <a:gd name="T34" fmla="*/ 0 w 1487"/>
                <a:gd name="T35" fmla="*/ 1384 h 1487"/>
                <a:gd name="T36" fmla="*/ 6 w 1487"/>
                <a:gd name="T37" fmla="*/ 1426 h 1487"/>
                <a:gd name="T38" fmla="*/ 240 w 1487"/>
                <a:gd name="T39" fmla="*/ 1384 h 1487"/>
                <a:gd name="T40" fmla="*/ 461 w 1487"/>
                <a:gd name="T41" fmla="*/ 1342 h 1487"/>
                <a:gd name="T42" fmla="*/ 887 w 1487"/>
                <a:gd name="T43" fmla="*/ 1301 h 1487"/>
                <a:gd name="T44" fmla="*/ 953 w 1487"/>
                <a:gd name="T45" fmla="*/ 1169 h 1487"/>
                <a:gd name="T46" fmla="*/ 1133 w 1487"/>
                <a:gd name="T47" fmla="*/ 1007 h 1487"/>
                <a:gd name="T48" fmla="*/ 1312 w 1487"/>
                <a:gd name="T49" fmla="*/ 941 h 1487"/>
                <a:gd name="T50" fmla="*/ 1456 w 1487"/>
                <a:gd name="T51" fmla="*/ 683 h 1487"/>
                <a:gd name="T52" fmla="*/ 1324 w 1487"/>
                <a:gd name="T53" fmla="*/ 713 h 1487"/>
                <a:gd name="T54" fmla="*/ 1199 w 1487"/>
                <a:gd name="T55" fmla="*/ 498 h 1487"/>
                <a:gd name="T56" fmla="*/ 1217 w 1487"/>
                <a:gd name="T57" fmla="*/ 372 h 1487"/>
                <a:gd name="T58" fmla="*/ 1186 w 1487"/>
                <a:gd name="T59" fmla="*/ 432 h 1487"/>
                <a:gd name="T60" fmla="*/ 1037 w 1487"/>
                <a:gd name="T61" fmla="*/ 623 h 1487"/>
                <a:gd name="T62" fmla="*/ 971 w 1487"/>
                <a:gd name="T63" fmla="*/ 827 h 1487"/>
                <a:gd name="T64" fmla="*/ 815 w 1487"/>
                <a:gd name="T65" fmla="*/ 995 h 1487"/>
                <a:gd name="T66" fmla="*/ 803 w 1487"/>
                <a:gd name="T67" fmla="*/ 935 h 1487"/>
                <a:gd name="T68" fmla="*/ 875 w 1487"/>
                <a:gd name="T69" fmla="*/ 623 h 1487"/>
                <a:gd name="T70" fmla="*/ 881 w 1487"/>
                <a:gd name="T71" fmla="*/ 510 h 1487"/>
                <a:gd name="T72" fmla="*/ 893 w 1487"/>
                <a:gd name="T73" fmla="*/ 438 h 1487"/>
                <a:gd name="T74" fmla="*/ 737 w 1487"/>
                <a:gd name="T75" fmla="*/ 342 h 1487"/>
                <a:gd name="T76" fmla="*/ 1037 w 1487"/>
                <a:gd name="T77" fmla="*/ 168 h 1487"/>
                <a:gd name="T78" fmla="*/ 1037 w 1487"/>
                <a:gd name="T79" fmla="*/ 168 h 1487"/>
                <a:gd name="T80" fmla="*/ 971 w 1487"/>
                <a:gd name="T81" fmla="*/ 0 h 1487"/>
                <a:gd name="T82" fmla="*/ 1067 w 1487"/>
                <a:gd name="T83" fmla="*/ 72 h 1487"/>
                <a:gd name="T84" fmla="*/ 1037 w 1487"/>
                <a:gd name="T85" fmla="*/ 168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7" h="1487">
                  <a:moveTo>
                    <a:pt x="929" y="120"/>
                  </a:moveTo>
                  <a:lnTo>
                    <a:pt x="929" y="120"/>
                  </a:lnTo>
                  <a:cubicBezTo>
                    <a:pt x="923" y="120"/>
                    <a:pt x="929" y="114"/>
                    <a:pt x="923" y="114"/>
                  </a:cubicBezTo>
                  <a:cubicBezTo>
                    <a:pt x="911" y="108"/>
                    <a:pt x="899" y="108"/>
                    <a:pt x="887" y="114"/>
                  </a:cubicBezTo>
                  <a:cubicBezTo>
                    <a:pt x="875" y="114"/>
                    <a:pt x="869" y="150"/>
                    <a:pt x="887" y="150"/>
                  </a:cubicBezTo>
                  <a:cubicBezTo>
                    <a:pt x="899" y="150"/>
                    <a:pt x="905" y="144"/>
                    <a:pt x="917" y="144"/>
                  </a:cubicBezTo>
                  <a:cubicBezTo>
                    <a:pt x="923" y="144"/>
                    <a:pt x="929" y="144"/>
                    <a:pt x="929" y="144"/>
                  </a:cubicBezTo>
                  <a:cubicBezTo>
                    <a:pt x="941" y="132"/>
                    <a:pt x="935" y="126"/>
                    <a:pt x="929" y="120"/>
                  </a:cubicBezTo>
                  <a:close/>
                  <a:moveTo>
                    <a:pt x="689" y="270"/>
                  </a:moveTo>
                  <a:lnTo>
                    <a:pt x="689" y="270"/>
                  </a:lnTo>
                  <a:cubicBezTo>
                    <a:pt x="677" y="288"/>
                    <a:pt x="665" y="306"/>
                    <a:pt x="659" y="324"/>
                  </a:cubicBezTo>
                  <a:cubicBezTo>
                    <a:pt x="659" y="354"/>
                    <a:pt x="671" y="372"/>
                    <a:pt x="671" y="396"/>
                  </a:cubicBezTo>
                  <a:cubicBezTo>
                    <a:pt x="671" y="426"/>
                    <a:pt x="635" y="468"/>
                    <a:pt x="611" y="480"/>
                  </a:cubicBezTo>
                  <a:cubicBezTo>
                    <a:pt x="587" y="533"/>
                    <a:pt x="623" y="533"/>
                    <a:pt x="611" y="581"/>
                  </a:cubicBezTo>
                  <a:cubicBezTo>
                    <a:pt x="605" y="617"/>
                    <a:pt x="635" y="617"/>
                    <a:pt x="653" y="635"/>
                  </a:cubicBezTo>
                  <a:cubicBezTo>
                    <a:pt x="671" y="653"/>
                    <a:pt x="707" y="701"/>
                    <a:pt x="683" y="719"/>
                  </a:cubicBezTo>
                  <a:cubicBezTo>
                    <a:pt x="665" y="731"/>
                    <a:pt x="611" y="803"/>
                    <a:pt x="593" y="803"/>
                  </a:cubicBezTo>
                  <a:cubicBezTo>
                    <a:pt x="593" y="803"/>
                    <a:pt x="593" y="803"/>
                    <a:pt x="587" y="803"/>
                  </a:cubicBezTo>
                  <a:cubicBezTo>
                    <a:pt x="575" y="785"/>
                    <a:pt x="539" y="737"/>
                    <a:pt x="509" y="749"/>
                  </a:cubicBezTo>
                  <a:cubicBezTo>
                    <a:pt x="497" y="755"/>
                    <a:pt x="485" y="767"/>
                    <a:pt x="467" y="773"/>
                  </a:cubicBezTo>
                  <a:cubicBezTo>
                    <a:pt x="443" y="779"/>
                    <a:pt x="437" y="749"/>
                    <a:pt x="425" y="749"/>
                  </a:cubicBezTo>
                  <a:cubicBezTo>
                    <a:pt x="419" y="743"/>
                    <a:pt x="407" y="761"/>
                    <a:pt x="402" y="767"/>
                  </a:cubicBezTo>
                  <a:cubicBezTo>
                    <a:pt x="395" y="779"/>
                    <a:pt x="353" y="833"/>
                    <a:pt x="336" y="833"/>
                  </a:cubicBezTo>
                  <a:cubicBezTo>
                    <a:pt x="312" y="839"/>
                    <a:pt x="306" y="809"/>
                    <a:pt x="288" y="809"/>
                  </a:cubicBezTo>
                  <a:cubicBezTo>
                    <a:pt x="270" y="809"/>
                    <a:pt x="216" y="827"/>
                    <a:pt x="204" y="839"/>
                  </a:cubicBezTo>
                  <a:cubicBezTo>
                    <a:pt x="192" y="845"/>
                    <a:pt x="198" y="869"/>
                    <a:pt x="174" y="881"/>
                  </a:cubicBezTo>
                  <a:cubicBezTo>
                    <a:pt x="150" y="893"/>
                    <a:pt x="144" y="899"/>
                    <a:pt x="120" y="899"/>
                  </a:cubicBezTo>
                  <a:cubicBezTo>
                    <a:pt x="102" y="911"/>
                    <a:pt x="90" y="923"/>
                    <a:pt x="72" y="935"/>
                  </a:cubicBezTo>
                  <a:cubicBezTo>
                    <a:pt x="48" y="959"/>
                    <a:pt x="18" y="983"/>
                    <a:pt x="36" y="1019"/>
                  </a:cubicBezTo>
                  <a:cubicBezTo>
                    <a:pt x="42" y="1043"/>
                    <a:pt x="60" y="1055"/>
                    <a:pt x="78" y="1067"/>
                  </a:cubicBezTo>
                  <a:cubicBezTo>
                    <a:pt x="102" y="1079"/>
                    <a:pt x="138" y="1157"/>
                    <a:pt x="156" y="1175"/>
                  </a:cubicBezTo>
                  <a:cubicBezTo>
                    <a:pt x="126" y="1175"/>
                    <a:pt x="108" y="1157"/>
                    <a:pt x="108" y="1211"/>
                  </a:cubicBezTo>
                  <a:lnTo>
                    <a:pt x="108" y="1211"/>
                  </a:lnTo>
                  <a:cubicBezTo>
                    <a:pt x="96" y="1205"/>
                    <a:pt x="66" y="1169"/>
                    <a:pt x="66" y="1223"/>
                  </a:cubicBezTo>
                  <a:cubicBezTo>
                    <a:pt x="66" y="1253"/>
                    <a:pt x="54" y="1289"/>
                    <a:pt x="42" y="1313"/>
                  </a:cubicBezTo>
                  <a:cubicBezTo>
                    <a:pt x="24" y="1337"/>
                    <a:pt x="12" y="1354"/>
                    <a:pt x="0" y="1384"/>
                  </a:cubicBezTo>
                  <a:cubicBezTo>
                    <a:pt x="0" y="1390"/>
                    <a:pt x="6" y="1414"/>
                    <a:pt x="0" y="1426"/>
                  </a:cubicBezTo>
                  <a:cubicBezTo>
                    <a:pt x="0" y="1432"/>
                    <a:pt x="0" y="1432"/>
                    <a:pt x="6" y="1426"/>
                  </a:cubicBezTo>
                  <a:cubicBezTo>
                    <a:pt x="114" y="1396"/>
                    <a:pt x="114" y="1396"/>
                    <a:pt x="114" y="1396"/>
                  </a:cubicBezTo>
                  <a:cubicBezTo>
                    <a:pt x="150" y="1384"/>
                    <a:pt x="198" y="1390"/>
                    <a:pt x="240" y="1384"/>
                  </a:cubicBezTo>
                  <a:cubicBezTo>
                    <a:pt x="276" y="1378"/>
                    <a:pt x="318" y="1468"/>
                    <a:pt x="360" y="1384"/>
                  </a:cubicBezTo>
                  <a:cubicBezTo>
                    <a:pt x="389" y="1324"/>
                    <a:pt x="395" y="1342"/>
                    <a:pt x="461" y="1342"/>
                  </a:cubicBezTo>
                  <a:cubicBezTo>
                    <a:pt x="497" y="1342"/>
                    <a:pt x="557" y="1337"/>
                    <a:pt x="581" y="1361"/>
                  </a:cubicBezTo>
                  <a:cubicBezTo>
                    <a:pt x="707" y="1486"/>
                    <a:pt x="773" y="1342"/>
                    <a:pt x="887" y="1301"/>
                  </a:cubicBezTo>
                  <a:cubicBezTo>
                    <a:pt x="929" y="1277"/>
                    <a:pt x="935" y="1289"/>
                    <a:pt x="953" y="1241"/>
                  </a:cubicBezTo>
                  <a:cubicBezTo>
                    <a:pt x="959" y="1217"/>
                    <a:pt x="953" y="1193"/>
                    <a:pt x="953" y="1169"/>
                  </a:cubicBezTo>
                  <a:cubicBezTo>
                    <a:pt x="959" y="1163"/>
                    <a:pt x="1037" y="1085"/>
                    <a:pt x="1049" y="1079"/>
                  </a:cubicBezTo>
                  <a:cubicBezTo>
                    <a:pt x="1073" y="1055"/>
                    <a:pt x="1109" y="1019"/>
                    <a:pt x="1133" y="1007"/>
                  </a:cubicBezTo>
                  <a:cubicBezTo>
                    <a:pt x="1162" y="995"/>
                    <a:pt x="1175" y="1007"/>
                    <a:pt x="1204" y="1001"/>
                  </a:cubicBezTo>
                  <a:cubicBezTo>
                    <a:pt x="1234" y="1001"/>
                    <a:pt x="1282" y="959"/>
                    <a:pt x="1312" y="941"/>
                  </a:cubicBezTo>
                  <a:cubicBezTo>
                    <a:pt x="1354" y="917"/>
                    <a:pt x="1390" y="893"/>
                    <a:pt x="1426" y="857"/>
                  </a:cubicBezTo>
                  <a:cubicBezTo>
                    <a:pt x="1486" y="791"/>
                    <a:pt x="1480" y="761"/>
                    <a:pt x="1456" y="683"/>
                  </a:cubicBezTo>
                  <a:cubicBezTo>
                    <a:pt x="1450" y="665"/>
                    <a:pt x="1456" y="635"/>
                    <a:pt x="1438" y="623"/>
                  </a:cubicBezTo>
                  <a:cubicBezTo>
                    <a:pt x="1420" y="617"/>
                    <a:pt x="1360" y="707"/>
                    <a:pt x="1324" y="713"/>
                  </a:cubicBezTo>
                  <a:cubicBezTo>
                    <a:pt x="1288" y="719"/>
                    <a:pt x="1234" y="594"/>
                    <a:pt x="1210" y="570"/>
                  </a:cubicBezTo>
                  <a:cubicBezTo>
                    <a:pt x="1193" y="552"/>
                    <a:pt x="1157" y="515"/>
                    <a:pt x="1199" y="498"/>
                  </a:cubicBezTo>
                  <a:cubicBezTo>
                    <a:pt x="1241" y="474"/>
                    <a:pt x="1228" y="414"/>
                    <a:pt x="1217" y="372"/>
                  </a:cubicBezTo>
                  <a:lnTo>
                    <a:pt x="1217" y="372"/>
                  </a:lnTo>
                  <a:cubicBezTo>
                    <a:pt x="1210" y="378"/>
                    <a:pt x="1204" y="378"/>
                    <a:pt x="1193" y="378"/>
                  </a:cubicBezTo>
                  <a:cubicBezTo>
                    <a:pt x="1193" y="396"/>
                    <a:pt x="1193" y="408"/>
                    <a:pt x="1186" y="432"/>
                  </a:cubicBezTo>
                  <a:cubicBezTo>
                    <a:pt x="1175" y="462"/>
                    <a:pt x="1151" y="474"/>
                    <a:pt x="1133" y="491"/>
                  </a:cubicBezTo>
                  <a:cubicBezTo>
                    <a:pt x="1109" y="522"/>
                    <a:pt x="1085" y="623"/>
                    <a:pt x="1037" y="623"/>
                  </a:cubicBezTo>
                  <a:cubicBezTo>
                    <a:pt x="995" y="623"/>
                    <a:pt x="1001" y="629"/>
                    <a:pt x="1001" y="677"/>
                  </a:cubicBezTo>
                  <a:cubicBezTo>
                    <a:pt x="1001" y="713"/>
                    <a:pt x="989" y="803"/>
                    <a:pt x="971" y="827"/>
                  </a:cubicBezTo>
                  <a:cubicBezTo>
                    <a:pt x="953" y="875"/>
                    <a:pt x="905" y="947"/>
                    <a:pt x="863" y="965"/>
                  </a:cubicBezTo>
                  <a:cubicBezTo>
                    <a:pt x="845" y="971"/>
                    <a:pt x="833" y="983"/>
                    <a:pt x="815" y="995"/>
                  </a:cubicBezTo>
                  <a:cubicBezTo>
                    <a:pt x="785" y="1007"/>
                    <a:pt x="791" y="1019"/>
                    <a:pt x="791" y="989"/>
                  </a:cubicBezTo>
                  <a:cubicBezTo>
                    <a:pt x="797" y="983"/>
                    <a:pt x="797" y="941"/>
                    <a:pt x="803" y="935"/>
                  </a:cubicBezTo>
                  <a:cubicBezTo>
                    <a:pt x="785" y="905"/>
                    <a:pt x="803" y="797"/>
                    <a:pt x="803" y="767"/>
                  </a:cubicBezTo>
                  <a:cubicBezTo>
                    <a:pt x="803" y="713"/>
                    <a:pt x="839" y="647"/>
                    <a:pt x="875" y="623"/>
                  </a:cubicBezTo>
                  <a:cubicBezTo>
                    <a:pt x="887" y="617"/>
                    <a:pt x="881" y="599"/>
                    <a:pt x="887" y="594"/>
                  </a:cubicBezTo>
                  <a:cubicBezTo>
                    <a:pt x="899" y="552"/>
                    <a:pt x="875" y="539"/>
                    <a:pt x="881" y="510"/>
                  </a:cubicBezTo>
                  <a:cubicBezTo>
                    <a:pt x="881" y="491"/>
                    <a:pt x="917" y="474"/>
                    <a:pt x="887" y="462"/>
                  </a:cubicBezTo>
                  <a:cubicBezTo>
                    <a:pt x="887" y="456"/>
                    <a:pt x="887" y="450"/>
                    <a:pt x="893" y="438"/>
                  </a:cubicBezTo>
                  <a:lnTo>
                    <a:pt x="893" y="438"/>
                  </a:lnTo>
                  <a:cubicBezTo>
                    <a:pt x="737" y="342"/>
                    <a:pt x="737" y="342"/>
                    <a:pt x="737" y="342"/>
                  </a:cubicBezTo>
                  <a:cubicBezTo>
                    <a:pt x="689" y="270"/>
                    <a:pt x="689" y="270"/>
                    <a:pt x="689" y="270"/>
                  </a:cubicBezTo>
                  <a:close/>
                  <a:moveTo>
                    <a:pt x="1037" y="168"/>
                  </a:moveTo>
                  <a:lnTo>
                    <a:pt x="1037" y="168"/>
                  </a:lnTo>
                  <a:lnTo>
                    <a:pt x="1037" y="168"/>
                  </a:lnTo>
                  <a:cubicBezTo>
                    <a:pt x="911" y="54"/>
                    <a:pt x="911" y="54"/>
                    <a:pt x="911" y="54"/>
                  </a:cubicBezTo>
                  <a:cubicBezTo>
                    <a:pt x="971" y="0"/>
                    <a:pt x="971" y="0"/>
                    <a:pt x="971" y="0"/>
                  </a:cubicBezTo>
                  <a:cubicBezTo>
                    <a:pt x="1067" y="72"/>
                    <a:pt x="1067" y="72"/>
                    <a:pt x="1067" y="72"/>
                  </a:cubicBezTo>
                  <a:lnTo>
                    <a:pt x="1067" y="72"/>
                  </a:lnTo>
                  <a:cubicBezTo>
                    <a:pt x="1049" y="96"/>
                    <a:pt x="1043" y="126"/>
                    <a:pt x="1043" y="150"/>
                  </a:cubicBezTo>
                  <a:cubicBezTo>
                    <a:pt x="1043" y="156"/>
                    <a:pt x="1043" y="162"/>
                    <a:pt x="1037" y="168"/>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145"/>
            <p:cNvSpPr>
              <a:spLocks noChangeArrowheads="1"/>
            </p:cNvSpPr>
            <p:nvPr/>
          </p:nvSpPr>
          <p:spPr bwMode="auto">
            <a:xfrm>
              <a:off x="7218806" y="5588317"/>
              <a:ext cx="947777" cy="595045"/>
            </a:xfrm>
            <a:custGeom>
              <a:avLst/>
              <a:gdLst>
                <a:gd name="T0" fmla="*/ 1043 w 1775"/>
                <a:gd name="T1" fmla="*/ 839 h 1116"/>
                <a:gd name="T2" fmla="*/ 1043 w 1775"/>
                <a:gd name="T3" fmla="*/ 839 h 1116"/>
                <a:gd name="T4" fmla="*/ 785 w 1775"/>
                <a:gd name="T5" fmla="*/ 803 h 1116"/>
                <a:gd name="T6" fmla="*/ 593 w 1775"/>
                <a:gd name="T7" fmla="*/ 678 h 1116"/>
                <a:gd name="T8" fmla="*/ 300 w 1775"/>
                <a:gd name="T9" fmla="*/ 486 h 1116"/>
                <a:gd name="T10" fmla="*/ 186 w 1775"/>
                <a:gd name="T11" fmla="*/ 288 h 1116"/>
                <a:gd name="T12" fmla="*/ 114 w 1775"/>
                <a:gd name="T13" fmla="*/ 96 h 1116"/>
                <a:gd name="T14" fmla="*/ 78 w 1775"/>
                <a:gd name="T15" fmla="*/ 90 h 1116"/>
                <a:gd name="T16" fmla="*/ 60 w 1775"/>
                <a:gd name="T17" fmla="*/ 48 h 1116"/>
                <a:gd name="T18" fmla="*/ 36 w 1775"/>
                <a:gd name="T19" fmla="*/ 0 h 1116"/>
                <a:gd name="T20" fmla="*/ 12 w 1775"/>
                <a:gd name="T21" fmla="*/ 132 h 1116"/>
                <a:gd name="T22" fmla="*/ 54 w 1775"/>
                <a:gd name="T23" fmla="*/ 222 h 1116"/>
                <a:gd name="T24" fmla="*/ 120 w 1775"/>
                <a:gd name="T25" fmla="*/ 378 h 1116"/>
                <a:gd name="T26" fmla="*/ 204 w 1775"/>
                <a:gd name="T27" fmla="*/ 522 h 1116"/>
                <a:gd name="T28" fmla="*/ 240 w 1775"/>
                <a:gd name="T29" fmla="*/ 623 h 1116"/>
                <a:gd name="T30" fmla="*/ 432 w 1775"/>
                <a:gd name="T31" fmla="*/ 731 h 1116"/>
                <a:gd name="T32" fmla="*/ 516 w 1775"/>
                <a:gd name="T33" fmla="*/ 761 h 1116"/>
                <a:gd name="T34" fmla="*/ 576 w 1775"/>
                <a:gd name="T35" fmla="*/ 845 h 1116"/>
                <a:gd name="T36" fmla="*/ 677 w 1775"/>
                <a:gd name="T37" fmla="*/ 917 h 1116"/>
                <a:gd name="T38" fmla="*/ 731 w 1775"/>
                <a:gd name="T39" fmla="*/ 965 h 1116"/>
                <a:gd name="T40" fmla="*/ 779 w 1775"/>
                <a:gd name="T41" fmla="*/ 1043 h 1116"/>
                <a:gd name="T42" fmla="*/ 851 w 1775"/>
                <a:gd name="T43" fmla="*/ 1037 h 1116"/>
                <a:gd name="T44" fmla="*/ 893 w 1775"/>
                <a:gd name="T45" fmla="*/ 1007 h 1116"/>
                <a:gd name="T46" fmla="*/ 1079 w 1775"/>
                <a:gd name="T47" fmla="*/ 1007 h 1116"/>
                <a:gd name="T48" fmla="*/ 1157 w 1775"/>
                <a:gd name="T49" fmla="*/ 953 h 1116"/>
                <a:gd name="T50" fmla="*/ 1181 w 1775"/>
                <a:gd name="T51" fmla="*/ 959 h 1116"/>
                <a:gd name="T52" fmla="*/ 1145 w 1775"/>
                <a:gd name="T53" fmla="*/ 995 h 1116"/>
                <a:gd name="T54" fmla="*/ 1157 w 1775"/>
                <a:gd name="T55" fmla="*/ 1025 h 1116"/>
                <a:gd name="T56" fmla="*/ 1211 w 1775"/>
                <a:gd name="T57" fmla="*/ 1055 h 1116"/>
                <a:gd name="T58" fmla="*/ 1313 w 1775"/>
                <a:gd name="T59" fmla="*/ 1103 h 1116"/>
                <a:gd name="T60" fmla="*/ 1373 w 1775"/>
                <a:gd name="T61" fmla="*/ 1037 h 1116"/>
                <a:gd name="T62" fmla="*/ 1564 w 1775"/>
                <a:gd name="T63" fmla="*/ 1025 h 1116"/>
                <a:gd name="T64" fmla="*/ 1708 w 1775"/>
                <a:gd name="T65" fmla="*/ 983 h 1116"/>
                <a:gd name="T66" fmla="*/ 1774 w 1775"/>
                <a:gd name="T67" fmla="*/ 911 h 1116"/>
                <a:gd name="T68" fmla="*/ 1510 w 1775"/>
                <a:gd name="T69" fmla="*/ 953 h 1116"/>
                <a:gd name="T70" fmla="*/ 1373 w 1775"/>
                <a:gd name="T71" fmla="*/ 935 h 1116"/>
                <a:gd name="T72" fmla="*/ 1271 w 1775"/>
                <a:gd name="T73" fmla="*/ 941 h 1116"/>
                <a:gd name="T74" fmla="*/ 1205 w 1775"/>
                <a:gd name="T75" fmla="*/ 905 h 1116"/>
                <a:gd name="T76" fmla="*/ 1229 w 1775"/>
                <a:gd name="T77" fmla="*/ 869 h 1116"/>
                <a:gd name="T78" fmla="*/ 1217 w 1775"/>
                <a:gd name="T79" fmla="*/ 827 h 1116"/>
                <a:gd name="T80" fmla="*/ 1193 w 1775"/>
                <a:gd name="T81" fmla="*/ 821 h 1116"/>
                <a:gd name="T82" fmla="*/ 1139 w 1775"/>
                <a:gd name="T83" fmla="*/ 809 h 1116"/>
                <a:gd name="T84" fmla="*/ 1079 w 1775"/>
                <a:gd name="T85" fmla="*/ 833 h 1116"/>
                <a:gd name="T86" fmla="*/ 1043 w 1775"/>
                <a:gd name="T87" fmla="*/ 839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75" h="1116">
                  <a:moveTo>
                    <a:pt x="1043" y="839"/>
                  </a:moveTo>
                  <a:lnTo>
                    <a:pt x="1043" y="839"/>
                  </a:lnTo>
                  <a:cubicBezTo>
                    <a:pt x="953" y="845"/>
                    <a:pt x="869" y="863"/>
                    <a:pt x="785" y="803"/>
                  </a:cubicBezTo>
                  <a:cubicBezTo>
                    <a:pt x="719" y="755"/>
                    <a:pt x="672" y="713"/>
                    <a:pt x="593" y="678"/>
                  </a:cubicBezTo>
                  <a:cubicBezTo>
                    <a:pt x="504" y="636"/>
                    <a:pt x="330" y="600"/>
                    <a:pt x="300" y="486"/>
                  </a:cubicBezTo>
                  <a:cubicBezTo>
                    <a:pt x="252" y="432"/>
                    <a:pt x="204" y="354"/>
                    <a:pt x="186" y="288"/>
                  </a:cubicBezTo>
                  <a:cubicBezTo>
                    <a:pt x="180" y="246"/>
                    <a:pt x="150" y="114"/>
                    <a:pt x="114" y="96"/>
                  </a:cubicBezTo>
                  <a:cubicBezTo>
                    <a:pt x="102" y="90"/>
                    <a:pt x="84" y="102"/>
                    <a:pt x="78" y="90"/>
                  </a:cubicBezTo>
                  <a:cubicBezTo>
                    <a:pt x="66" y="72"/>
                    <a:pt x="66" y="66"/>
                    <a:pt x="60" y="48"/>
                  </a:cubicBezTo>
                  <a:cubicBezTo>
                    <a:pt x="54" y="36"/>
                    <a:pt x="42" y="0"/>
                    <a:pt x="36" y="0"/>
                  </a:cubicBezTo>
                  <a:cubicBezTo>
                    <a:pt x="0" y="18"/>
                    <a:pt x="6" y="96"/>
                    <a:pt x="12" y="132"/>
                  </a:cubicBezTo>
                  <a:cubicBezTo>
                    <a:pt x="24" y="168"/>
                    <a:pt x="36" y="192"/>
                    <a:pt x="54" y="222"/>
                  </a:cubicBezTo>
                  <a:cubicBezTo>
                    <a:pt x="72" y="276"/>
                    <a:pt x="108" y="324"/>
                    <a:pt x="120" y="378"/>
                  </a:cubicBezTo>
                  <a:cubicBezTo>
                    <a:pt x="132" y="432"/>
                    <a:pt x="174" y="486"/>
                    <a:pt x="204" y="522"/>
                  </a:cubicBezTo>
                  <a:cubicBezTo>
                    <a:pt x="204" y="540"/>
                    <a:pt x="234" y="612"/>
                    <a:pt x="240" y="623"/>
                  </a:cubicBezTo>
                  <a:cubicBezTo>
                    <a:pt x="276" y="678"/>
                    <a:pt x="372" y="713"/>
                    <a:pt x="432" y="731"/>
                  </a:cubicBezTo>
                  <a:cubicBezTo>
                    <a:pt x="462" y="743"/>
                    <a:pt x="492" y="713"/>
                    <a:pt x="516" y="761"/>
                  </a:cubicBezTo>
                  <a:cubicBezTo>
                    <a:pt x="534" y="791"/>
                    <a:pt x="552" y="815"/>
                    <a:pt x="576" y="845"/>
                  </a:cubicBezTo>
                  <a:cubicBezTo>
                    <a:pt x="606" y="875"/>
                    <a:pt x="653" y="893"/>
                    <a:pt x="677" y="917"/>
                  </a:cubicBezTo>
                  <a:cubicBezTo>
                    <a:pt x="689" y="941"/>
                    <a:pt x="719" y="947"/>
                    <a:pt x="731" y="965"/>
                  </a:cubicBezTo>
                  <a:cubicBezTo>
                    <a:pt x="749" y="983"/>
                    <a:pt x="755" y="1031"/>
                    <a:pt x="779" y="1043"/>
                  </a:cubicBezTo>
                  <a:cubicBezTo>
                    <a:pt x="791" y="1055"/>
                    <a:pt x="845" y="1061"/>
                    <a:pt x="851" y="1037"/>
                  </a:cubicBezTo>
                  <a:cubicBezTo>
                    <a:pt x="857" y="1019"/>
                    <a:pt x="881" y="1001"/>
                    <a:pt x="893" y="1007"/>
                  </a:cubicBezTo>
                  <a:cubicBezTo>
                    <a:pt x="899" y="1031"/>
                    <a:pt x="1061" y="1013"/>
                    <a:pt x="1079" y="1007"/>
                  </a:cubicBezTo>
                  <a:cubicBezTo>
                    <a:pt x="1127" y="1019"/>
                    <a:pt x="1121" y="977"/>
                    <a:pt x="1157" y="953"/>
                  </a:cubicBezTo>
                  <a:cubicBezTo>
                    <a:pt x="1175" y="941"/>
                    <a:pt x="1175" y="935"/>
                    <a:pt x="1181" y="959"/>
                  </a:cubicBezTo>
                  <a:cubicBezTo>
                    <a:pt x="1187" y="977"/>
                    <a:pt x="1145" y="983"/>
                    <a:pt x="1145" y="995"/>
                  </a:cubicBezTo>
                  <a:cubicBezTo>
                    <a:pt x="1139" y="995"/>
                    <a:pt x="1157" y="1019"/>
                    <a:pt x="1157" y="1025"/>
                  </a:cubicBezTo>
                  <a:cubicBezTo>
                    <a:pt x="1175" y="1043"/>
                    <a:pt x="1211" y="1031"/>
                    <a:pt x="1211" y="1055"/>
                  </a:cubicBezTo>
                  <a:cubicBezTo>
                    <a:pt x="1211" y="1085"/>
                    <a:pt x="1289" y="1097"/>
                    <a:pt x="1313" y="1103"/>
                  </a:cubicBezTo>
                  <a:cubicBezTo>
                    <a:pt x="1384" y="1115"/>
                    <a:pt x="1373" y="1097"/>
                    <a:pt x="1373" y="1037"/>
                  </a:cubicBezTo>
                  <a:cubicBezTo>
                    <a:pt x="1432" y="1037"/>
                    <a:pt x="1516" y="983"/>
                    <a:pt x="1564" y="1025"/>
                  </a:cubicBezTo>
                  <a:cubicBezTo>
                    <a:pt x="1594" y="1055"/>
                    <a:pt x="1678" y="1001"/>
                    <a:pt x="1708" y="983"/>
                  </a:cubicBezTo>
                  <a:cubicBezTo>
                    <a:pt x="1720" y="977"/>
                    <a:pt x="1774" y="911"/>
                    <a:pt x="1774" y="911"/>
                  </a:cubicBezTo>
                  <a:cubicBezTo>
                    <a:pt x="1690" y="875"/>
                    <a:pt x="1588" y="935"/>
                    <a:pt x="1510" y="953"/>
                  </a:cubicBezTo>
                  <a:cubicBezTo>
                    <a:pt x="1487" y="959"/>
                    <a:pt x="1367" y="917"/>
                    <a:pt x="1373" y="935"/>
                  </a:cubicBezTo>
                  <a:cubicBezTo>
                    <a:pt x="1384" y="977"/>
                    <a:pt x="1295" y="953"/>
                    <a:pt x="1271" y="941"/>
                  </a:cubicBezTo>
                  <a:cubicBezTo>
                    <a:pt x="1247" y="923"/>
                    <a:pt x="1229" y="923"/>
                    <a:pt x="1205" y="905"/>
                  </a:cubicBezTo>
                  <a:cubicBezTo>
                    <a:pt x="1169" y="881"/>
                    <a:pt x="1241" y="893"/>
                    <a:pt x="1229" y="869"/>
                  </a:cubicBezTo>
                  <a:cubicBezTo>
                    <a:pt x="1223" y="857"/>
                    <a:pt x="1217" y="839"/>
                    <a:pt x="1217" y="827"/>
                  </a:cubicBezTo>
                  <a:cubicBezTo>
                    <a:pt x="1217" y="815"/>
                    <a:pt x="1199" y="821"/>
                    <a:pt x="1193" y="821"/>
                  </a:cubicBezTo>
                  <a:cubicBezTo>
                    <a:pt x="1175" y="821"/>
                    <a:pt x="1151" y="803"/>
                    <a:pt x="1139" y="809"/>
                  </a:cubicBezTo>
                  <a:cubicBezTo>
                    <a:pt x="1115" y="821"/>
                    <a:pt x="1115" y="833"/>
                    <a:pt x="1079" y="833"/>
                  </a:cubicBezTo>
                  <a:lnTo>
                    <a:pt x="1043" y="839"/>
                  </a:ln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2" name="Freeform 146"/>
            <p:cNvSpPr>
              <a:spLocks noChangeArrowheads="1"/>
            </p:cNvSpPr>
            <p:nvPr/>
          </p:nvSpPr>
          <p:spPr bwMode="auto">
            <a:xfrm>
              <a:off x="2830341" y="6787816"/>
              <a:ext cx="959536" cy="776145"/>
            </a:xfrm>
            <a:custGeom>
              <a:avLst/>
              <a:gdLst>
                <a:gd name="T0" fmla="*/ 1720 w 1799"/>
                <a:gd name="T1" fmla="*/ 54 h 1457"/>
                <a:gd name="T2" fmla="*/ 1720 w 1799"/>
                <a:gd name="T3" fmla="*/ 54 h 1457"/>
                <a:gd name="T4" fmla="*/ 1630 w 1799"/>
                <a:gd name="T5" fmla="*/ 66 h 1457"/>
                <a:gd name="T6" fmla="*/ 1558 w 1799"/>
                <a:gd name="T7" fmla="*/ 18 h 1457"/>
                <a:gd name="T8" fmla="*/ 1415 w 1799"/>
                <a:gd name="T9" fmla="*/ 90 h 1457"/>
                <a:gd name="T10" fmla="*/ 1313 w 1799"/>
                <a:gd name="T11" fmla="*/ 150 h 1457"/>
                <a:gd name="T12" fmla="*/ 1241 w 1799"/>
                <a:gd name="T13" fmla="*/ 150 h 1457"/>
                <a:gd name="T14" fmla="*/ 1181 w 1799"/>
                <a:gd name="T15" fmla="*/ 210 h 1457"/>
                <a:gd name="T16" fmla="*/ 1091 w 1799"/>
                <a:gd name="T17" fmla="*/ 228 h 1457"/>
                <a:gd name="T18" fmla="*/ 1043 w 1799"/>
                <a:gd name="T19" fmla="*/ 318 h 1457"/>
                <a:gd name="T20" fmla="*/ 983 w 1799"/>
                <a:gd name="T21" fmla="*/ 456 h 1457"/>
                <a:gd name="T22" fmla="*/ 893 w 1799"/>
                <a:gd name="T23" fmla="*/ 546 h 1457"/>
                <a:gd name="T24" fmla="*/ 845 w 1799"/>
                <a:gd name="T25" fmla="*/ 558 h 1457"/>
                <a:gd name="T26" fmla="*/ 737 w 1799"/>
                <a:gd name="T27" fmla="*/ 642 h 1457"/>
                <a:gd name="T28" fmla="*/ 606 w 1799"/>
                <a:gd name="T29" fmla="*/ 780 h 1457"/>
                <a:gd name="T30" fmla="*/ 570 w 1799"/>
                <a:gd name="T31" fmla="*/ 809 h 1457"/>
                <a:gd name="T32" fmla="*/ 510 w 1799"/>
                <a:gd name="T33" fmla="*/ 953 h 1457"/>
                <a:gd name="T34" fmla="*/ 390 w 1799"/>
                <a:gd name="T35" fmla="*/ 1031 h 1457"/>
                <a:gd name="T36" fmla="*/ 330 w 1799"/>
                <a:gd name="T37" fmla="*/ 1109 h 1457"/>
                <a:gd name="T38" fmla="*/ 216 w 1799"/>
                <a:gd name="T39" fmla="*/ 1199 h 1457"/>
                <a:gd name="T40" fmla="*/ 156 w 1799"/>
                <a:gd name="T41" fmla="*/ 1234 h 1457"/>
                <a:gd name="T42" fmla="*/ 72 w 1799"/>
                <a:gd name="T43" fmla="*/ 1288 h 1457"/>
                <a:gd name="T44" fmla="*/ 72 w 1799"/>
                <a:gd name="T45" fmla="*/ 1432 h 1457"/>
                <a:gd name="T46" fmla="*/ 84 w 1799"/>
                <a:gd name="T47" fmla="*/ 1432 h 1457"/>
                <a:gd name="T48" fmla="*/ 84 w 1799"/>
                <a:gd name="T49" fmla="*/ 1432 h 1457"/>
                <a:gd name="T50" fmla="*/ 186 w 1799"/>
                <a:gd name="T51" fmla="*/ 1414 h 1457"/>
                <a:gd name="T52" fmla="*/ 432 w 1799"/>
                <a:gd name="T53" fmla="*/ 1306 h 1457"/>
                <a:gd name="T54" fmla="*/ 570 w 1799"/>
                <a:gd name="T55" fmla="*/ 1306 h 1457"/>
                <a:gd name="T56" fmla="*/ 761 w 1799"/>
                <a:gd name="T57" fmla="*/ 1103 h 1457"/>
                <a:gd name="T58" fmla="*/ 875 w 1799"/>
                <a:gd name="T59" fmla="*/ 1055 h 1457"/>
                <a:gd name="T60" fmla="*/ 977 w 1799"/>
                <a:gd name="T61" fmla="*/ 959 h 1457"/>
                <a:gd name="T62" fmla="*/ 1109 w 1799"/>
                <a:gd name="T63" fmla="*/ 815 h 1457"/>
                <a:gd name="T64" fmla="*/ 1181 w 1799"/>
                <a:gd name="T65" fmla="*/ 738 h 1457"/>
                <a:gd name="T66" fmla="*/ 1361 w 1799"/>
                <a:gd name="T67" fmla="*/ 600 h 1457"/>
                <a:gd name="T68" fmla="*/ 1397 w 1799"/>
                <a:gd name="T69" fmla="*/ 552 h 1457"/>
                <a:gd name="T70" fmla="*/ 1493 w 1799"/>
                <a:gd name="T71" fmla="*/ 480 h 1457"/>
                <a:gd name="T72" fmla="*/ 1558 w 1799"/>
                <a:gd name="T73" fmla="*/ 402 h 1457"/>
                <a:gd name="T74" fmla="*/ 1618 w 1799"/>
                <a:gd name="T75" fmla="*/ 360 h 1457"/>
                <a:gd name="T76" fmla="*/ 1708 w 1799"/>
                <a:gd name="T77" fmla="*/ 294 h 1457"/>
                <a:gd name="T78" fmla="*/ 1762 w 1799"/>
                <a:gd name="T79" fmla="*/ 186 h 1457"/>
                <a:gd name="T80" fmla="*/ 1798 w 1799"/>
                <a:gd name="T81" fmla="*/ 168 h 1457"/>
                <a:gd name="T82" fmla="*/ 1780 w 1799"/>
                <a:gd name="T83" fmla="*/ 132 h 1457"/>
                <a:gd name="T84" fmla="*/ 1738 w 1799"/>
                <a:gd name="T85" fmla="*/ 72 h 1457"/>
                <a:gd name="T86" fmla="*/ 1720 w 1799"/>
                <a:gd name="T87" fmla="*/ 54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99" h="1457">
                  <a:moveTo>
                    <a:pt x="1720" y="54"/>
                  </a:moveTo>
                  <a:lnTo>
                    <a:pt x="1720" y="54"/>
                  </a:lnTo>
                  <a:cubicBezTo>
                    <a:pt x="1678" y="48"/>
                    <a:pt x="1660" y="66"/>
                    <a:pt x="1630" y="66"/>
                  </a:cubicBezTo>
                  <a:cubicBezTo>
                    <a:pt x="1594" y="66"/>
                    <a:pt x="1576" y="24"/>
                    <a:pt x="1558" y="18"/>
                  </a:cubicBezTo>
                  <a:cubicBezTo>
                    <a:pt x="1493" y="0"/>
                    <a:pt x="1457" y="48"/>
                    <a:pt x="1415" y="90"/>
                  </a:cubicBezTo>
                  <a:cubicBezTo>
                    <a:pt x="1403" y="108"/>
                    <a:pt x="1331" y="144"/>
                    <a:pt x="1313" y="150"/>
                  </a:cubicBezTo>
                  <a:cubicBezTo>
                    <a:pt x="1289" y="150"/>
                    <a:pt x="1265" y="138"/>
                    <a:pt x="1241" y="150"/>
                  </a:cubicBezTo>
                  <a:cubicBezTo>
                    <a:pt x="1223" y="162"/>
                    <a:pt x="1205" y="198"/>
                    <a:pt x="1181" y="210"/>
                  </a:cubicBezTo>
                  <a:cubicBezTo>
                    <a:pt x="1157" y="222"/>
                    <a:pt x="1121" y="216"/>
                    <a:pt x="1091" y="228"/>
                  </a:cubicBezTo>
                  <a:cubicBezTo>
                    <a:pt x="1031" y="246"/>
                    <a:pt x="1061" y="276"/>
                    <a:pt x="1043" y="318"/>
                  </a:cubicBezTo>
                  <a:cubicBezTo>
                    <a:pt x="1055" y="366"/>
                    <a:pt x="1037" y="444"/>
                    <a:pt x="983" y="456"/>
                  </a:cubicBezTo>
                  <a:cubicBezTo>
                    <a:pt x="941" y="468"/>
                    <a:pt x="875" y="480"/>
                    <a:pt x="893" y="546"/>
                  </a:cubicBezTo>
                  <a:cubicBezTo>
                    <a:pt x="905" y="570"/>
                    <a:pt x="863" y="552"/>
                    <a:pt x="845" y="558"/>
                  </a:cubicBezTo>
                  <a:cubicBezTo>
                    <a:pt x="779" y="576"/>
                    <a:pt x="773" y="600"/>
                    <a:pt x="737" y="642"/>
                  </a:cubicBezTo>
                  <a:cubicBezTo>
                    <a:pt x="714" y="672"/>
                    <a:pt x="636" y="780"/>
                    <a:pt x="606" y="780"/>
                  </a:cubicBezTo>
                  <a:cubicBezTo>
                    <a:pt x="588" y="780"/>
                    <a:pt x="582" y="804"/>
                    <a:pt x="570" y="809"/>
                  </a:cubicBezTo>
                  <a:cubicBezTo>
                    <a:pt x="552" y="863"/>
                    <a:pt x="546" y="911"/>
                    <a:pt x="510" y="953"/>
                  </a:cubicBezTo>
                  <a:cubicBezTo>
                    <a:pt x="480" y="989"/>
                    <a:pt x="426" y="1007"/>
                    <a:pt x="390" y="1031"/>
                  </a:cubicBezTo>
                  <a:cubicBezTo>
                    <a:pt x="360" y="1055"/>
                    <a:pt x="354" y="1085"/>
                    <a:pt x="330" y="1109"/>
                  </a:cubicBezTo>
                  <a:cubicBezTo>
                    <a:pt x="294" y="1145"/>
                    <a:pt x="246" y="1151"/>
                    <a:pt x="216" y="1199"/>
                  </a:cubicBezTo>
                  <a:cubicBezTo>
                    <a:pt x="192" y="1234"/>
                    <a:pt x="204" y="1228"/>
                    <a:pt x="156" y="1234"/>
                  </a:cubicBezTo>
                  <a:cubicBezTo>
                    <a:pt x="132" y="1240"/>
                    <a:pt x="90" y="1270"/>
                    <a:pt x="72" y="1288"/>
                  </a:cubicBezTo>
                  <a:cubicBezTo>
                    <a:pt x="18" y="1348"/>
                    <a:pt x="0" y="1372"/>
                    <a:pt x="72" y="1432"/>
                  </a:cubicBezTo>
                  <a:cubicBezTo>
                    <a:pt x="84" y="1432"/>
                    <a:pt x="84" y="1432"/>
                    <a:pt x="84" y="1432"/>
                  </a:cubicBezTo>
                  <a:lnTo>
                    <a:pt x="84" y="1432"/>
                  </a:lnTo>
                  <a:cubicBezTo>
                    <a:pt x="96" y="1456"/>
                    <a:pt x="174" y="1420"/>
                    <a:pt x="186" y="1414"/>
                  </a:cubicBezTo>
                  <a:cubicBezTo>
                    <a:pt x="264" y="1372"/>
                    <a:pt x="336" y="1300"/>
                    <a:pt x="432" y="1306"/>
                  </a:cubicBezTo>
                  <a:cubicBezTo>
                    <a:pt x="486" y="1306"/>
                    <a:pt x="522" y="1354"/>
                    <a:pt x="570" y="1306"/>
                  </a:cubicBezTo>
                  <a:cubicBezTo>
                    <a:pt x="630" y="1252"/>
                    <a:pt x="690" y="1145"/>
                    <a:pt x="761" y="1103"/>
                  </a:cubicBezTo>
                  <a:cubicBezTo>
                    <a:pt x="798" y="1079"/>
                    <a:pt x="845" y="1097"/>
                    <a:pt x="875" y="1055"/>
                  </a:cubicBezTo>
                  <a:cubicBezTo>
                    <a:pt x="905" y="1013"/>
                    <a:pt x="947" y="995"/>
                    <a:pt x="977" y="959"/>
                  </a:cubicBezTo>
                  <a:cubicBezTo>
                    <a:pt x="1019" y="947"/>
                    <a:pt x="1079" y="851"/>
                    <a:pt x="1109" y="815"/>
                  </a:cubicBezTo>
                  <a:cubicBezTo>
                    <a:pt x="1133" y="785"/>
                    <a:pt x="1145" y="756"/>
                    <a:pt x="1181" y="738"/>
                  </a:cubicBezTo>
                  <a:cubicBezTo>
                    <a:pt x="1253" y="702"/>
                    <a:pt x="1307" y="666"/>
                    <a:pt x="1361" y="600"/>
                  </a:cubicBezTo>
                  <a:cubicBezTo>
                    <a:pt x="1373" y="594"/>
                    <a:pt x="1397" y="546"/>
                    <a:pt x="1397" y="552"/>
                  </a:cubicBezTo>
                  <a:cubicBezTo>
                    <a:pt x="1421" y="558"/>
                    <a:pt x="1481" y="498"/>
                    <a:pt x="1493" y="480"/>
                  </a:cubicBezTo>
                  <a:cubicBezTo>
                    <a:pt x="1523" y="444"/>
                    <a:pt x="1505" y="426"/>
                    <a:pt x="1558" y="402"/>
                  </a:cubicBezTo>
                  <a:cubicBezTo>
                    <a:pt x="1582" y="384"/>
                    <a:pt x="1594" y="378"/>
                    <a:pt x="1618" y="360"/>
                  </a:cubicBezTo>
                  <a:cubicBezTo>
                    <a:pt x="1648" y="330"/>
                    <a:pt x="1690" y="336"/>
                    <a:pt x="1708" y="294"/>
                  </a:cubicBezTo>
                  <a:cubicBezTo>
                    <a:pt x="1726" y="258"/>
                    <a:pt x="1750" y="222"/>
                    <a:pt x="1762" y="186"/>
                  </a:cubicBezTo>
                  <a:cubicBezTo>
                    <a:pt x="1768" y="180"/>
                    <a:pt x="1792" y="174"/>
                    <a:pt x="1798" y="168"/>
                  </a:cubicBezTo>
                  <a:cubicBezTo>
                    <a:pt x="1798" y="162"/>
                    <a:pt x="1786" y="138"/>
                    <a:pt x="1780" y="132"/>
                  </a:cubicBezTo>
                  <a:cubicBezTo>
                    <a:pt x="1768" y="114"/>
                    <a:pt x="1756" y="90"/>
                    <a:pt x="1738" y="72"/>
                  </a:cubicBezTo>
                  <a:lnTo>
                    <a:pt x="1720" y="54"/>
                  </a:ln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3" name="Freeform 147"/>
            <p:cNvSpPr>
              <a:spLocks noChangeArrowheads="1"/>
            </p:cNvSpPr>
            <p:nvPr/>
          </p:nvSpPr>
          <p:spPr bwMode="auto">
            <a:xfrm>
              <a:off x="6689649" y="6540861"/>
              <a:ext cx="733763" cy="663251"/>
            </a:xfrm>
            <a:custGeom>
              <a:avLst/>
              <a:gdLst>
                <a:gd name="T0" fmla="*/ 959 w 1374"/>
                <a:gd name="T1" fmla="*/ 599 h 1242"/>
                <a:gd name="T2" fmla="*/ 1223 w 1374"/>
                <a:gd name="T3" fmla="*/ 551 h 1242"/>
                <a:gd name="T4" fmla="*/ 1331 w 1374"/>
                <a:gd name="T5" fmla="*/ 719 h 1242"/>
                <a:gd name="T6" fmla="*/ 1343 w 1374"/>
                <a:gd name="T7" fmla="*/ 1037 h 1242"/>
                <a:gd name="T8" fmla="*/ 1373 w 1374"/>
                <a:gd name="T9" fmla="*/ 1133 h 1242"/>
                <a:gd name="T10" fmla="*/ 1289 w 1374"/>
                <a:gd name="T11" fmla="*/ 1241 h 1242"/>
                <a:gd name="T12" fmla="*/ 1277 w 1374"/>
                <a:gd name="T13" fmla="*/ 1234 h 1242"/>
                <a:gd name="T14" fmla="*/ 1247 w 1374"/>
                <a:gd name="T15" fmla="*/ 1091 h 1242"/>
                <a:gd name="T16" fmla="*/ 1199 w 1374"/>
                <a:gd name="T17" fmla="*/ 971 h 1242"/>
                <a:gd name="T18" fmla="*/ 1217 w 1374"/>
                <a:gd name="T19" fmla="*/ 629 h 1242"/>
                <a:gd name="T20" fmla="*/ 935 w 1374"/>
                <a:gd name="T21" fmla="*/ 755 h 1242"/>
                <a:gd name="T22" fmla="*/ 696 w 1374"/>
                <a:gd name="T23" fmla="*/ 719 h 1242"/>
                <a:gd name="T24" fmla="*/ 516 w 1374"/>
                <a:gd name="T25" fmla="*/ 683 h 1242"/>
                <a:gd name="T26" fmla="*/ 684 w 1374"/>
                <a:gd name="T27" fmla="*/ 551 h 1242"/>
                <a:gd name="T28" fmla="*/ 342 w 1374"/>
                <a:gd name="T29" fmla="*/ 545 h 1242"/>
                <a:gd name="T30" fmla="*/ 198 w 1374"/>
                <a:gd name="T31" fmla="*/ 611 h 1242"/>
                <a:gd name="T32" fmla="*/ 13 w 1374"/>
                <a:gd name="T33" fmla="*/ 689 h 1242"/>
                <a:gd name="T34" fmla="*/ 31 w 1374"/>
                <a:gd name="T35" fmla="*/ 671 h 1242"/>
                <a:gd name="T36" fmla="*/ 0 w 1374"/>
                <a:gd name="T37" fmla="*/ 491 h 1242"/>
                <a:gd name="T38" fmla="*/ 54 w 1374"/>
                <a:gd name="T39" fmla="*/ 479 h 1242"/>
                <a:gd name="T40" fmla="*/ 114 w 1374"/>
                <a:gd name="T41" fmla="*/ 545 h 1242"/>
                <a:gd name="T42" fmla="*/ 162 w 1374"/>
                <a:gd name="T43" fmla="*/ 503 h 1242"/>
                <a:gd name="T44" fmla="*/ 150 w 1374"/>
                <a:gd name="T45" fmla="*/ 443 h 1242"/>
                <a:gd name="T46" fmla="*/ 138 w 1374"/>
                <a:gd name="T47" fmla="*/ 384 h 1242"/>
                <a:gd name="T48" fmla="*/ 84 w 1374"/>
                <a:gd name="T49" fmla="*/ 270 h 1242"/>
                <a:gd name="T50" fmla="*/ 90 w 1374"/>
                <a:gd name="T51" fmla="*/ 204 h 1242"/>
                <a:gd name="T52" fmla="*/ 210 w 1374"/>
                <a:gd name="T53" fmla="*/ 306 h 1242"/>
                <a:gd name="T54" fmla="*/ 450 w 1374"/>
                <a:gd name="T55" fmla="*/ 144 h 1242"/>
                <a:gd name="T56" fmla="*/ 564 w 1374"/>
                <a:gd name="T57" fmla="*/ 72 h 1242"/>
                <a:gd name="T58" fmla="*/ 402 w 1374"/>
                <a:gd name="T59" fmla="*/ 360 h 1242"/>
                <a:gd name="T60" fmla="*/ 450 w 1374"/>
                <a:gd name="T61" fmla="*/ 366 h 1242"/>
                <a:gd name="T62" fmla="*/ 648 w 1374"/>
                <a:gd name="T63" fmla="*/ 402 h 1242"/>
                <a:gd name="T64" fmla="*/ 767 w 1374"/>
                <a:gd name="T65" fmla="*/ 474 h 1242"/>
                <a:gd name="T66" fmla="*/ 804 w 1374"/>
                <a:gd name="T67" fmla="*/ 515 h 1242"/>
                <a:gd name="T68" fmla="*/ 744 w 1374"/>
                <a:gd name="T69" fmla="*/ 539 h 1242"/>
                <a:gd name="T70" fmla="*/ 750 w 1374"/>
                <a:gd name="T71" fmla="*/ 587 h 1242"/>
                <a:gd name="T72" fmla="*/ 851 w 1374"/>
                <a:gd name="T73" fmla="*/ 605 h 1242"/>
                <a:gd name="T74" fmla="*/ 959 w 1374"/>
                <a:gd name="T75" fmla="*/ 599 h 1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4" h="1242">
                  <a:moveTo>
                    <a:pt x="959" y="599"/>
                  </a:moveTo>
                  <a:lnTo>
                    <a:pt x="959" y="599"/>
                  </a:lnTo>
                  <a:cubicBezTo>
                    <a:pt x="1001" y="629"/>
                    <a:pt x="1073" y="629"/>
                    <a:pt x="1115" y="593"/>
                  </a:cubicBezTo>
                  <a:cubicBezTo>
                    <a:pt x="1139" y="569"/>
                    <a:pt x="1193" y="515"/>
                    <a:pt x="1223" y="551"/>
                  </a:cubicBezTo>
                  <a:cubicBezTo>
                    <a:pt x="1247" y="581"/>
                    <a:pt x="1259" y="581"/>
                    <a:pt x="1295" y="587"/>
                  </a:cubicBezTo>
                  <a:cubicBezTo>
                    <a:pt x="1337" y="599"/>
                    <a:pt x="1331" y="689"/>
                    <a:pt x="1331" y="719"/>
                  </a:cubicBezTo>
                  <a:cubicBezTo>
                    <a:pt x="1319" y="791"/>
                    <a:pt x="1343" y="857"/>
                    <a:pt x="1337" y="923"/>
                  </a:cubicBezTo>
                  <a:cubicBezTo>
                    <a:pt x="1319" y="959"/>
                    <a:pt x="1325" y="1007"/>
                    <a:pt x="1343" y="1037"/>
                  </a:cubicBezTo>
                  <a:cubicBezTo>
                    <a:pt x="1361" y="1067"/>
                    <a:pt x="1373" y="1061"/>
                    <a:pt x="1367" y="1091"/>
                  </a:cubicBezTo>
                  <a:cubicBezTo>
                    <a:pt x="1361" y="1115"/>
                    <a:pt x="1367" y="1115"/>
                    <a:pt x="1373" y="1133"/>
                  </a:cubicBezTo>
                  <a:cubicBezTo>
                    <a:pt x="1373" y="1157"/>
                    <a:pt x="1373" y="1186"/>
                    <a:pt x="1343" y="1186"/>
                  </a:cubicBezTo>
                  <a:cubicBezTo>
                    <a:pt x="1307" y="1186"/>
                    <a:pt x="1301" y="1210"/>
                    <a:pt x="1289" y="1241"/>
                  </a:cubicBezTo>
                  <a:cubicBezTo>
                    <a:pt x="1283" y="1241"/>
                    <a:pt x="1283" y="1241"/>
                    <a:pt x="1283" y="1241"/>
                  </a:cubicBezTo>
                  <a:cubicBezTo>
                    <a:pt x="1283" y="1241"/>
                    <a:pt x="1283" y="1241"/>
                    <a:pt x="1277" y="1234"/>
                  </a:cubicBezTo>
                  <a:cubicBezTo>
                    <a:pt x="1253" y="1228"/>
                    <a:pt x="1253" y="1175"/>
                    <a:pt x="1247" y="1157"/>
                  </a:cubicBezTo>
                  <a:cubicBezTo>
                    <a:pt x="1247" y="1139"/>
                    <a:pt x="1235" y="1109"/>
                    <a:pt x="1247" y="1091"/>
                  </a:cubicBezTo>
                  <a:cubicBezTo>
                    <a:pt x="1253" y="1085"/>
                    <a:pt x="1271" y="1061"/>
                    <a:pt x="1259" y="1049"/>
                  </a:cubicBezTo>
                  <a:cubicBezTo>
                    <a:pt x="1235" y="1031"/>
                    <a:pt x="1193" y="1001"/>
                    <a:pt x="1199" y="971"/>
                  </a:cubicBezTo>
                  <a:cubicBezTo>
                    <a:pt x="1205" y="923"/>
                    <a:pt x="1271" y="773"/>
                    <a:pt x="1247" y="737"/>
                  </a:cubicBezTo>
                  <a:cubicBezTo>
                    <a:pt x="1223" y="701"/>
                    <a:pt x="1289" y="641"/>
                    <a:pt x="1217" y="629"/>
                  </a:cubicBezTo>
                  <a:cubicBezTo>
                    <a:pt x="1139" y="659"/>
                    <a:pt x="1073" y="719"/>
                    <a:pt x="989" y="743"/>
                  </a:cubicBezTo>
                  <a:cubicBezTo>
                    <a:pt x="971" y="749"/>
                    <a:pt x="959" y="743"/>
                    <a:pt x="935" y="755"/>
                  </a:cubicBezTo>
                  <a:cubicBezTo>
                    <a:pt x="899" y="779"/>
                    <a:pt x="863" y="779"/>
                    <a:pt x="815" y="779"/>
                  </a:cubicBezTo>
                  <a:cubicBezTo>
                    <a:pt x="756" y="779"/>
                    <a:pt x="732" y="719"/>
                    <a:pt x="696" y="719"/>
                  </a:cubicBezTo>
                  <a:cubicBezTo>
                    <a:pt x="672" y="719"/>
                    <a:pt x="624" y="737"/>
                    <a:pt x="612" y="713"/>
                  </a:cubicBezTo>
                  <a:cubicBezTo>
                    <a:pt x="576" y="689"/>
                    <a:pt x="516" y="725"/>
                    <a:pt x="516" y="683"/>
                  </a:cubicBezTo>
                  <a:cubicBezTo>
                    <a:pt x="456" y="665"/>
                    <a:pt x="516" y="617"/>
                    <a:pt x="546" y="599"/>
                  </a:cubicBezTo>
                  <a:cubicBezTo>
                    <a:pt x="570" y="593"/>
                    <a:pt x="684" y="569"/>
                    <a:pt x="684" y="551"/>
                  </a:cubicBezTo>
                  <a:cubicBezTo>
                    <a:pt x="606" y="527"/>
                    <a:pt x="510" y="551"/>
                    <a:pt x="426" y="533"/>
                  </a:cubicBezTo>
                  <a:cubicBezTo>
                    <a:pt x="402" y="533"/>
                    <a:pt x="360" y="551"/>
                    <a:pt x="342" y="545"/>
                  </a:cubicBezTo>
                  <a:cubicBezTo>
                    <a:pt x="312" y="533"/>
                    <a:pt x="318" y="509"/>
                    <a:pt x="270" y="533"/>
                  </a:cubicBezTo>
                  <a:cubicBezTo>
                    <a:pt x="234" y="551"/>
                    <a:pt x="246" y="611"/>
                    <a:pt x="198" y="611"/>
                  </a:cubicBezTo>
                  <a:cubicBezTo>
                    <a:pt x="186" y="653"/>
                    <a:pt x="168" y="671"/>
                    <a:pt x="126" y="671"/>
                  </a:cubicBezTo>
                  <a:cubicBezTo>
                    <a:pt x="84" y="671"/>
                    <a:pt x="54" y="689"/>
                    <a:pt x="13" y="689"/>
                  </a:cubicBezTo>
                  <a:lnTo>
                    <a:pt x="13" y="689"/>
                  </a:lnTo>
                  <a:cubicBezTo>
                    <a:pt x="13" y="677"/>
                    <a:pt x="31" y="677"/>
                    <a:pt x="31" y="671"/>
                  </a:cubicBezTo>
                  <a:cubicBezTo>
                    <a:pt x="36" y="671"/>
                    <a:pt x="48" y="605"/>
                    <a:pt x="48" y="593"/>
                  </a:cubicBezTo>
                  <a:cubicBezTo>
                    <a:pt x="48" y="545"/>
                    <a:pt x="0" y="521"/>
                    <a:pt x="0" y="491"/>
                  </a:cubicBezTo>
                  <a:cubicBezTo>
                    <a:pt x="13" y="491"/>
                    <a:pt x="42" y="474"/>
                    <a:pt x="54" y="474"/>
                  </a:cubicBezTo>
                  <a:cubicBezTo>
                    <a:pt x="54" y="479"/>
                    <a:pt x="54" y="479"/>
                    <a:pt x="54" y="479"/>
                  </a:cubicBezTo>
                  <a:cubicBezTo>
                    <a:pt x="60" y="485"/>
                    <a:pt x="72" y="498"/>
                    <a:pt x="72" y="509"/>
                  </a:cubicBezTo>
                  <a:cubicBezTo>
                    <a:pt x="78" y="521"/>
                    <a:pt x="96" y="557"/>
                    <a:pt x="114" y="545"/>
                  </a:cubicBezTo>
                  <a:cubicBezTo>
                    <a:pt x="126" y="539"/>
                    <a:pt x="132" y="515"/>
                    <a:pt x="144" y="515"/>
                  </a:cubicBezTo>
                  <a:cubicBezTo>
                    <a:pt x="150" y="515"/>
                    <a:pt x="162" y="509"/>
                    <a:pt x="162" y="503"/>
                  </a:cubicBezTo>
                  <a:cubicBezTo>
                    <a:pt x="156" y="491"/>
                    <a:pt x="144" y="485"/>
                    <a:pt x="144" y="479"/>
                  </a:cubicBezTo>
                  <a:cubicBezTo>
                    <a:pt x="138" y="461"/>
                    <a:pt x="150" y="456"/>
                    <a:pt x="150" y="443"/>
                  </a:cubicBezTo>
                  <a:cubicBezTo>
                    <a:pt x="150" y="432"/>
                    <a:pt x="144" y="426"/>
                    <a:pt x="144" y="419"/>
                  </a:cubicBezTo>
                  <a:cubicBezTo>
                    <a:pt x="138" y="408"/>
                    <a:pt x="138" y="395"/>
                    <a:pt x="138" y="384"/>
                  </a:cubicBezTo>
                  <a:cubicBezTo>
                    <a:pt x="144" y="366"/>
                    <a:pt x="138" y="354"/>
                    <a:pt x="138" y="342"/>
                  </a:cubicBezTo>
                  <a:cubicBezTo>
                    <a:pt x="102" y="330"/>
                    <a:pt x="114" y="276"/>
                    <a:pt x="84" y="270"/>
                  </a:cubicBezTo>
                  <a:cubicBezTo>
                    <a:pt x="60" y="258"/>
                    <a:pt x="48" y="228"/>
                    <a:pt x="18" y="216"/>
                  </a:cubicBezTo>
                  <a:cubicBezTo>
                    <a:pt x="18" y="210"/>
                    <a:pt x="78" y="204"/>
                    <a:pt x="90" y="204"/>
                  </a:cubicBezTo>
                  <a:cubicBezTo>
                    <a:pt x="138" y="204"/>
                    <a:pt x="102" y="228"/>
                    <a:pt x="132" y="228"/>
                  </a:cubicBezTo>
                  <a:cubicBezTo>
                    <a:pt x="162" y="234"/>
                    <a:pt x="204" y="270"/>
                    <a:pt x="210" y="306"/>
                  </a:cubicBezTo>
                  <a:cubicBezTo>
                    <a:pt x="216" y="408"/>
                    <a:pt x="366" y="222"/>
                    <a:pt x="384" y="192"/>
                  </a:cubicBezTo>
                  <a:cubicBezTo>
                    <a:pt x="402" y="168"/>
                    <a:pt x="420" y="132"/>
                    <a:pt x="450" y="144"/>
                  </a:cubicBezTo>
                  <a:cubicBezTo>
                    <a:pt x="480" y="156"/>
                    <a:pt x="528" y="60"/>
                    <a:pt x="546" y="42"/>
                  </a:cubicBezTo>
                  <a:cubicBezTo>
                    <a:pt x="576" y="0"/>
                    <a:pt x="576" y="48"/>
                    <a:pt x="564" y="72"/>
                  </a:cubicBezTo>
                  <a:cubicBezTo>
                    <a:pt x="540" y="120"/>
                    <a:pt x="552" y="204"/>
                    <a:pt x="516" y="240"/>
                  </a:cubicBezTo>
                  <a:cubicBezTo>
                    <a:pt x="402" y="360"/>
                    <a:pt x="402" y="360"/>
                    <a:pt x="402" y="360"/>
                  </a:cubicBezTo>
                  <a:cubicBezTo>
                    <a:pt x="402" y="360"/>
                    <a:pt x="402" y="360"/>
                    <a:pt x="402" y="366"/>
                  </a:cubicBezTo>
                  <a:cubicBezTo>
                    <a:pt x="438" y="366"/>
                    <a:pt x="390" y="390"/>
                    <a:pt x="450" y="366"/>
                  </a:cubicBezTo>
                  <a:cubicBezTo>
                    <a:pt x="468" y="354"/>
                    <a:pt x="486" y="366"/>
                    <a:pt x="504" y="360"/>
                  </a:cubicBezTo>
                  <a:cubicBezTo>
                    <a:pt x="552" y="330"/>
                    <a:pt x="612" y="348"/>
                    <a:pt x="648" y="402"/>
                  </a:cubicBezTo>
                  <a:cubicBezTo>
                    <a:pt x="666" y="402"/>
                    <a:pt x="684" y="402"/>
                    <a:pt x="702" y="402"/>
                  </a:cubicBezTo>
                  <a:cubicBezTo>
                    <a:pt x="714" y="402"/>
                    <a:pt x="750" y="467"/>
                    <a:pt x="767" y="474"/>
                  </a:cubicBezTo>
                  <a:cubicBezTo>
                    <a:pt x="767" y="485"/>
                    <a:pt x="767" y="498"/>
                    <a:pt x="774" y="509"/>
                  </a:cubicBezTo>
                  <a:cubicBezTo>
                    <a:pt x="774" y="521"/>
                    <a:pt x="791" y="515"/>
                    <a:pt x="804" y="515"/>
                  </a:cubicBezTo>
                  <a:cubicBezTo>
                    <a:pt x="804" y="521"/>
                    <a:pt x="804" y="527"/>
                    <a:pt x="804" y="527"/>
                  </a:cubicBezTo>
                  <a:cubicBezTo>
                    <a:pt x="798" y="545"/>
                    <a:pt x="756" y="533"/>
                    <a:pt x="744" y="539"/>
                  </a:cubicBezTo>
                  <a:cubicBezTo>
                    <a:pt x="738" y="539"/>
                    <a:pt x="738" y="551"/>
                    <a:pt x="738" y="557"/>
                  </a:cubicBezTo>
                  <a:cubicBezTo>
                    <a:pt x="738" y="575"/>
                    <a:pt x="714" y="587"/>
                    <a:pt x="750" y="587"/>
                  </a:cubicBezTo>
                  <a:cubicBezTo>
                    <a:pt x="767" y="587"/>
                    <a:pt x="780" y="581"/>
                    <a:pt x="791" y="599"/>
                  </a:cubicBezTo>
                  <a:cubicBezTo>
                    <a:pt x="815" y="617"/>
                    <a:pt x="822" y="623"/>
                    <a:pt x="851" y="605"/>
                  </a:cubicBezTo>
                  <a:cubicBezTo>
                    <a:pt x="881" y="587"/>
                    <a:pt x="911" y="587"/>
                    <a:pt x="947" y="587"/>
                  </a:cubicBezTo>
                  <a:lnTo>
                    <a:pt x="959" y="599"/>
                  </a:ln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43" name="TextBox 42"/>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44" name="TextBox 43"/>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smtClean="0">
                <a:solidFill>
                  <a:schemeClr val="tx1">
                    <a:alpha val="65000"/>
                  </a:schemeClr>
                </a:solidFill>
                <a:ea typeface="Source Sans Pro" charset="0"/>
                <a:cs typeface="Source Sans Pro" charset="0"/>
              </a:rPr>
              <a:t>randomised</a:t>
            </a:r>
            <a:r>
              <a:rPr lang="en-US" sz="1000" dirty="0" smtClean="0">
                <a:solidFill>
                  <a:schemeClr val="tx1">
                    <a:alpha val="65000"/>
                  </a:schemeClr>
                </a:solidFill>
                <a:ea typeface="Source Sans Pro" charset="0"/>
                <a:cs typeface="Source Sans Pro" charset="0"/>
              </a:rPr>
              <a:t>.</a:t>
            </a:r>
            <a:endParaRPr lang="en-US" sz="1000" dirty="0">
              <a:solidFill>
                <a:schemeClr val="tx1">
                  <a:alpha val="65000"/>
                </a:schemeClr>
              </a:solidFill>
              <a:ea typeface="Source Sans Pro" charset="0"/>
              <a:cs typeface="Source Sans Pro" charset="0"/>
            </a:endParaRPr>
          </a:p>
        </p:txBody>
      </p:sp>
      <p:sp>
        <p:nvSpPr>
          <p:cNvPr id="45" name="Rectangle 4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46" name="Right Triangle 4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5275581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13</a:t>
            </a:fld>
            <a:endParaRPr lang="en-US" dirty="0" smtClean="0"/>
          </a:p>
        </p:txBody>
      </p:sp>
      <p:sp>
        <p:nvSpPr>
          <p:cNvPr id="3" name="Title 2"/>
          <p:cNvSpPr>
            <a:spLocks noGrp="1"/>
          </p:cNvSpPr>
          <p:nvPr>
            <p:ph type="title"/>
          </p:nvPr>
        </p:nvSpPr>
        <p:spPr/>
        <p:txBody>
          <a:bodyPr/>
          <a:lstStyle/>
          <a:p>
            <a:r>
              <a:rPr lang="en-US" dirty="0" smtClean="0"/>
              <a:t>TWO</a:t>
            </a:r>
            <a:br>
              <a:rPr lang="en-US" dirty="0" smtClean="0"/>
            </a:br>
            <a:r>
              <a:rPr lang="en-US" dirty="0" smtClean="0"/>
              <a:t>COLUMNS</a:t>
            </a:r>
            <a:br>
              <a:rPr lang="en-US" dirty="0" smtClean="0"/>
            </a:br>
            <a:r>
              <a:rPr lang="en-US" dirty="0" smtClean="0"/>
              <a:t>PICTURE</a:t>
            </a:r>
            <a:r>
              <a:rPr lang="en-US" dirty="0" smtClean="0">
                <a:solidFill>
                  <a:schemeClr val="accent1"/>
                </a:solidFill>
              </a:rPr>
              <a:t>.</a:t>
            </a:r>
            <a:endParaRPr lang="en-US" dirty="0">
              <a:solidFill>
                <a:schemeClr val="accent1"/>
              </a:solidFill>
            </a:endParaRPr>
          </a:p>
        </p:txBody>
      </p:sp>
      <p:sp>
        <p:nvSpPr>
          <p:cNvPr id="6" name="Rectangle 5"/>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7" name="Right Triangle 6"/>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TextBox 8"/>
          <p:cNvSpPr txBox="1"/>
          <p:nvPr/>
        </p:nvSpPr>
        <p:spPr>
          <a:xfrm>
            <a:off x="6096000" y="1188625"/>
            <a:ext cx="5524500" cy="2146962"/>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smtClean="0">
                <a:solidFill>
                  <a:schemeClr val="tx1">
                    <a:alpha val="80000"/>
                  </a:schemeClr>
                </a:solidFill>
              </a:rPr>
              <a:t>humour.It</a:t>
            </a:r>
            <a:r>
              <a:rPr lang="en-US" sz="1000" dirty="0" smtClean="0">
                <a:solidFill>
                  <a:schemeClr val="tx1">
                    <a:alpha val="80000"/>
                  </a:schemeClr>
                </a:solidFill>
              </a:rPr>
              <a:t> </a:t>
            </a:r>
            <a:r>
              <a:rPr lang="en-US" sz="1000" dirty="0">
                <a:solidFill>
                  <a:schemeClr val="tx1">
                    <a:alpha val="80000"/>
                  </a:schemeClr>
                </a:solidFill>
              </a:rPr>
              <a:t>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a:t>
            </a:r>
            <a:r>
              <a:rPr lang="en-US" sz="1000" dirty="0" smtClean="0">
                <a:solidFill>
                  <a:schemeClr val="tx1">
                    <a:alpha val="80000"/>
                  </a:schemeClr>
                </a:solidFill>
              </a:rPr>
              <a:t>Many </a:t>
            </a:r>
            <a:r>
              <a:rPr lang="en-US" sz="1000" dirty="0">
                <a:solidFill>
                  <a:schemeClr val="tx1">
                    <a:alpha val="80000"/>
                  </a:schemeClr>
                </a:solidFill>
              </a:rPr>
              <a:t>desktop publishing packages </a:t>
            </a:r>
            <a:r>
              <a:rPr lang="en-US" sz="1000" dirty="0" smtClean="0">
                <a:solidFill>
                  <a:schemeClr val="tx1">
                    <a:alpha val="80000"/>
                  </a:schemeClr>
                </a:solidFill>
              </a:rPr>
              <a:t>and</a:t>
            </a:r>
            <a:endParaRPr lang="en-US" sz="1000" dirty="0">
              <a:solidFill>
                <a:schemeClr val="tx1">
                  <a:alpha val="80000"/>
                </a:schemeClr>
              </a:solidFill>
            </a:endParaRPr>
          </a:p>
        </p:txBody>
      </p:sp>
      <p:sp>
        <p:nvSpPr>
          <p:cNvPr id="4" name="Picture Placeholder 3"/>
          <p:cNvSpPr>
            <a:spLocks noGrp="1"/>
          </p:cNvSpPr>
          <p:nvPr>
            <p:ph type="pic" sz="quarter" idx="11"/>
          </p:nvPr>
        </p:nvSpPr>
        <p:spPr/>
      </p:sp>
    </p:spTree>
    <p:extLst>
      <p:ext uri="{BB962C8B-B14F-4D97-AF65-F5344CB8AC3E}">
        <p14:creationId xmlns:p14="http://schemas.microsoft.com/office/powerpoint/2010/main" val="858696468"/>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THAILAND </a:t>
            </a:r>
            <a:br>
              <a:rPr lang="en-US" dirty="0"/>
            </a:br>
            <a:r>
              <a:rPr lang="en-US" dirty="0" smtClean="0"/>
              <a:t>MAP</a:t>
            </a:r>
            <a:r>
              <a:rPr lang="en-US" dirty="0" smtClean="0">
                <a:solidFill>
                  <a:srgbClr val="FF0000"/>
                </a:solidFill>
              </a:rPr>
              <a:t>.</a:t>
            </a:r>
            <a:endParaRPr lang="en-US" dirty="0">
              <a:solidFill>
                <a:srgbClr val="FF0000"/>
              </a:solidFill>
            </a:endParaRPr>
          </a:p>
        </p:txBody>
      </p:sp>
      <p:grpSp>
        <p:nvGrpSpPr>
          <p:cNvPr id="41" name="Group 21"/>
          <p:cNvGrpSpPr/>
          <p:nvPr/>
        </p:nvGrpSpPr>
        <p:grpSpPr>
          <a:xfrm>
            <a:off x="7278476" y="660113"/>
            <a:ext cx="3251499" cy="6002923"/>
            <a:chOff x="13759994" y="719764"/>
            <a:chExt cx="6984024" cy="12893919"/>
          </a:xfrm>
          <a:solidFill>
            <a:schemeClr val="bg2">
              <a:lumMod val="90000"/>
            </a:schemeClr>
          </a:solidFill>
        </p:grpSpPr>
        <p:sp>
          <p:nvSpPr>
            <p:cNvPr id="42" name="Freeform 1"/>
            <p:cNvSpPr>
              <a:spLocks noChangeArrowheads="1"/>
            </p:cNvSpPr>
            <p:nvPr/>
          </p:nvSpPr>
          <p:spPr bwMode="auto">
            <a:xfrm>
              <a:off x="17718337" y="2670601"/>
              <a:ext cx="1151598" cy="619626"/>
            </a:xfrm>
            <a:custGeom>
              <a:avLst/>
              <a:gdLst>
                <a:gd name="T0" fmla="*/ 2070 w 2319"/>
                <a:gd name="T1" fmla="*/ 0 h 1250"/>
                <a:gd name="T2" fmla="*/ 2070 w 2319"/>
                <a:gd name="T3" fmla="*/ 0 h 1250"/>
                <a:gd name="T4" fmla="*/ 2089 w 2319"/>
                <a:gd name="T5" fmla="*/ 38 h 1250"/>
                <a:gd name="T6" fmla="*/ 2070 w 2319"/>
                <a:gd name="T7" fmla="*/ 105 h 1250"/>
                <a:gd name="T8" fmla="*/ 2118 w 2319"/>
                <a:gd name="T9" fmla="*/ 152 h 1250"/>
                <a:gd name="T10" fmla="*/ 2203 w 2319"/>
                <a:gd name="T11" fmla="*/ 248 h 1250"/>
                <a:gd name="T12" fmla="*/ 2108 w 2319"/>
                <a:gd name="T13" fmla="*/ 372 h 1250"/>
                <a:gd name="T14" fmla="*/ 2194 w 2319"/>
                <a:gd name="T15" fmla="*/ 439 h 1250"/>
                <a:gd name="T16" fmla="*/ 2251 w 2319"/>
                <a:gd name="T17" fmla="*/ 505 h 1250"/>
                <a:gd name="T18" fmla="*/ 2251 w 2319"/>
                <a:gd name="T19" fmla="*/ 505 h 1250"/>
                <a:gd name="T20" fmla="*/ 2260 w 2319"/>
                <a:gd name="T21" fmla="*/ 601 h 1250"/>
                <a:gd name="T22" fmla="*/ 2280 w 2319"/>
                <a:gd name="T23" fmla="*/ 782 h 1250"/>
                <a:gd name="T24" fmla="*/ 2280 w 2319"/>
                <a:gd name="T25" fmla="*/ 782 h 1250"/>
                <a:gd name="T26" fmla="*/ 2127 w 2319"/>
                <a:gd name="T27" fmla="*/ 820 h 1250"/>
                <a:gd name="T28" fmla="*/ 2041 w 2319"/>
                <a:gd name="T29" fmla="*/ 753 h 1250"/>
                <a:gd name="T30" fmla="*/ 1927 w 2319"/>
                <a:gd name="T31" fmla="*/ 772 h 1250"/>
                <a:gd name="T32" fmla="*/ 1803 w 2319"/>
                <a:gd name="T33" fmla="*/ 849 h 1250"/>
                <a:gd name="T34" fmla="*/ 1726 w 2319"/>
                <a:gd name="T35" fmla="*/ 725 h 1250"/>
                <a:gd name="T36" fmla="*/ 1479 w 2319"/>
                <a:gd name="T37" fmla="*/ 744 h 1250"/>
                <a:gd name="T38" fmla="*/ 1345 w 2319"/>
                <a:gd name="T39" fmla="*/ 858 h 1250"/>
                <a:gd name="T40" fmla="*/ 1355 w 2319"/>
                <a:gd name="T41" fmla="*/ 982 h 1250"/>
                <a:gd name="T42" fmla="*/ 1240 w 2319"/>
                <a:gd name="T43" fmla="*/ 1125 h 1250"/>
                <a:gd name="T44" fmla="*/ 1183 w 2319"/>
                <a:gd name="T45" fmla="*/ 1202 h 1250"/>
                <a:gd name="T46" fmla="*/ 992 w 2319"/>
                <a:gd name="T47" fmla="*/ 1230 h 1250"/>
                <a:gd name="T48" fmla="*/ 916 w 2319"/>
                <a:gd name="T49" fmla="*/ 1059 h 1250"/>
                <a:gd name="T50" fmla="*/ 706 w 2319"/>
                <a:gd name="T51" fmla="*/ 963 h 1250"/>
                <a:gd name="T52" fmla="*/ 649 w 2319"/>
                <a:gd name="T53" fmla="*/ 868 h 1250"/>
                <a:gd name="T54" fmla="*/ 573 w 2319"/>
                <a:gd name="T55" fmla="*/ 791 h 1250"/>
                <a:gd name="T56" fmla="*/ 363 w 2319"/>
                <a:gd name="T57" fmla="*/ 610 h 1250"/>
                <a:gd name="T58" fmla="*/ 210 w 2319"/>
                <a:gd name="T59" fmla="*/ 515 h 1250"/>
                <a:gd name="T60" fmla="*/ 115 w 2319"/>
                <a:gd name="T61" fmla="*/ 505 h 1250"/>
                <a:gd name="T62" fmla="*/ 77 w 2319"/>
                <a:gd name="T63" fmla="*/ 486 h 1250"/>
                <a:gd name="T64" fmla="*/ 39 w 2319"/>
                <a:gd name="T65" fmla="*/ 458 h 1250"/>
                <a:gd name="T66" fmla="*/ 39 w 2319"/>
                <a:gd name="T67" fmla="*/ 458 h 1250"/>
                <a:gd name="T68" fmla="*/ 67 w 2319"/>
                <a:gd name="T69" fmla="*/ 401 h 1250"/>
                <a:gd name="T70" fmla="*/ 0 w 2319"/>
                <a:gd name="T71" fmla="*/ 334 h 1250"/>
                <a:gd name="T72" fmla="*/ 39 w 2319"/>
                <a:gd name="T73" fmla="*/ 276 h 1250"/>
                <a:gd name="T74" fmla="*/ 67 w 2319"/>
                <a:gd name="T75" fmla="*/ 238 h 1250"/>
                <a:gd name="T76" fmla="*/ 86 w 2319"/>
                <a:gd name="T77" fmla="*/ 143 h 1250"/>
                <a:gd name="T78" fmla="*/ 86 w 2319"/>
                <a:gd name="T79" fmla="*/ 143 h 1250"/>
                <a:gd name="T80" fmla="*/ 191 w 2319"/>
                <a:gd name="T81" fmla="*/ 181 h 1250"/>
                <a:gd name="T82" fmla="*/ 439 w 2319"/>
                <a:gd name="T83" fmla="*/ 429 h 1250"/>
                <a:gd name="T84" fmla="*/ 649 w 2319"/>
                <a:gd name="T85" fmla="*/ 563 h 1250"/>
                <a:gd name="T86" fmla="*/ 935 w 2319"/>
                <a:gd name="T87" fmla="*/ 696 h 1250"/>
                <a:gd name="T88" fmla="*/ 935 w 2319"/>
                <a:gd name="T89" fmla="*/ 810 h 1250"/>
                <a:gd name="T90" fmla="*/ 1078 w 2319"/>
                <a:gd name="T91" fmla="*/ 858 h 1250"/>
                <a:gd name="T92" fmla="*/ 1278 w 2319"/>
                <a:gd name="T93" fmla="*/ 648 h 1250"/>
                <a:gd name="T94" fmla="*/ 1488 w 2319"/>
                <a:gd name="T95" fmla="*/ 534 h 1250"/>
                <a:gd name="T96" fmla="*/ 1726 w 2319"/>
                <a:gd name="T97" fmla="*/ 553 h 1250"/>
                <a:gd name="T98" fmla="*/ 1726 w 2319"/>
                <a:gd name="T99" fmla="*/ 410 h 1250"/>
                <a:gd name="T100" fmla="*/ 1812 w 2319"/>
                <a:gd name="T101" fmla="*/ 248 h 1250"/>
                <a:gd name="T102" fmla="*/ 1927 w 2319"/>
                <a:gd name="T103" fmla="*/ 38 h 1250"/>
                <a:gd name="T104" fmla="*/ 2070 w 2319"/>
                <a:gd name="T105" fmla="*/ 0 h 1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19" h="1250">
                  <a:moveTo>
                    <a:pt x="2070" y="0"/>
                  </a:moveTo>
                  <a:lnTo>
                    <a:pt x="2070" y="0"/>
                  </a:lnTo>
                  <a:cubicBezTo>
                    <a:pt x="2089" y="38"/>
                    <a:pt x="2089" y="38"/>
                    <a:pt x="2089" y="38"/>
                  </a:cubicBezTo>
                  <a:cubicBezTo>
                    <a:pt x="2098" y="67"/>
                    <a:pt x="2079" y="86"/>
                    <a:pt x="2070" y="105"/>
                  </a:cubicBezTo>
                  <a:cubicBezTo>
                    <a:pt x="2060" y="143"/>
                    <a:pt x="2089" y="143"/>
                    <a:pt x="2118" y="152"/>
                  </a:cubicBezTo>
                  <a:cubicBezTo>
                    <a:pt x="2156" y="162"/>
                    <a:pt x="2232" y="200"/>
                    <a:pt x="2203" y="248"/>
                  </a:cubicBezTo>
                  <a:cubicBezTo>
                    <a:pt x="2175" y="296"/>
                    <a:pt x="2070" y="296"/>
                    <a:pt x="2108" y="372"/>
                  </a:cubicBezTo>
                  <a:cubicBezTo>
                    <a:pt x="2118" y="401"/>
                    <a:pt x="2165" y="429"/>
                    <a:pt x="2194" y="439"/>
                  </a:cubicBezTo>
                  <a:cubicBezTo>
                    <a:pt x="2213" y="458"/>
                    <a:pt x="2241" y="496"/>
                    <a:pt x="2251" y="505"/>
                  </a:cubicBezTo>
                  <a:lnTo>
                    <a:pt x="2251" y="505"/>
                  </a:lnTo>
                  <a:cubicBezTo>
                    <a:pt x="2232" y="524"/>
                    <a:pt x="2241" y="563"/>
                    <a:pt x="2260" y="601"/>
                  </a:cubicBezTo>
                  <a:cubicBezTo>
                    <a:pt x="2280" y="629"/>
                    <a:pt x="2318" y="763"/>
                    <a:pt x="2280" y="782"/>
                  </a:cubicBezTo>
                  <a:lnTo>
                    <a:pt x="2280" y="782"/>
                  </a:lnTo>
                  <a:cubicBezTo>
                    <a:pt x="2232" y="772"/>
                    <a:pt x="2175" y="801"/>
                    <a:pt x="2127" y="820"/>
                  </a:cubicBezTo>
                  <a:cubicBezTo>
                    <a:pt x="2060" y="830"/>
                    <a:pt x="2079" y="772"/>
                    <a:pt x="2041" y="753"/>
                  </a:cubicBezTo>
                  <a:cubicBezTo>
                    <a:pt x="2003" y="725"/>
                    <a:pt x="1955" y="763"/>
                    <a:pt x="1927" y="772"/>
                  </a:cubicBezTo>
                  <a:cubicBezTo>
                    <a:pt x="1898" y="801"/>
                    <a:pt x="1860" y="934"/>
                    <a:pt x="1803" y="849"/>
                  </a:cubicBezTo>
                  <a:cubicBezTo>
                    <a:pt x="1784" y="820"/>
                    <a:pt x="1774" y="725"/>
                    <a:pt x="1726" y="725"/>
                  </a:cubicBezTo>
                  <a:cubicBezTo>
                    <a:pt x="1612" y="725"/>
                    <a:pt x="1507" y="934"/>
                    <a:pt x="1479" y="744"/>
                  </a:cubicBezTo>
                  <a:cubicBezTo>
                    <a:pt x="1459" y="677"/>
                    <a:pt x="1364" y="830"/>
                    <a:pt x="1345" y="858"/>
                  </a:cubicBezTo>
                  <a:cubicBezTo>
                    <a:pt x="1317" y="896"/>
                    <a:pt x="1355" y="934"/>
                    <a:pt x="1355" y="982"/>
                  </a:cubicBezTo>
                  <a:cubicBezTo>
                    <a:pt x="1345" y="1068"/>
                    <a:pt x="1278" y="1068"/>
                    <a:pt x="1240" y="1125"/>
                  </a:cubicBezTo>
                  <a:cubicBezTo>
                    <a:pt x="1221" y="1144"/>
                    <a:pt x="1212" y="1182"/>
                    <a:pt x="1183" y="1202"/>
                  </a:cubicBezTo>
                  <a:cubicBezTo>
                    <a:pt x="1154" y="1221"/>
                    <a:pt x="1021" y="1249"/>
                    <a:pt x="992" y="1230"/>
                  </a:cubicBezTo>
                  <a:cubicBezTo>
                    <a:pt x="925" y="1173"/>
                    <a:pt x="954" y="1106"/>
                    <a:pt x="916" y="1059"/>
                  </a:cubicBezTo>
                  <a:cubicBezTo>
                    <a:pt x="859" y="982"/>
                    <a:pt x="792" y="963"/>
                    <a:pt x="706" y="963"/>
                  </a:cubicBezTo>
                  <a:cubicBezTo>
                    <a:pt x="639" y="963"/>
                    <a:pt x="658" y="906"/>
                    <a:pt x="649" y="868"/>
                  </a:cubicBezTo>
                  <a:cubicBezTo>
                    <a:pt x="639" y="830"/>
                    <a:pt x="573" y="820"/>
                    <a:pt x="573" y="791"/>
                  </a:cubicBezTo>
                  <a:cubicBezTo>
                    <a:pt x="573" y="648"/>
                    <a:pt x="449" y="677"/>
                    <a:pt x="363" y="610"/>
                  </a:cubicBezTo>
                  <a:cubicBezTo>
                    <a:pt x="296" y="563"/>
                    <a:pt x="315" y="515"/>
                    <a:pt x="210" y="515"/>
                  </a:cubicBezTo>
                  <a:cubicBezTo>
                    <a:pt x="182" y="524"/>
                    <a:pt x="115" y="553"/>
                    <a:pt x="115" y="505"/>
                  </a:cubicBezTo>
                  <a:cubicBezTo>
                    <a:pt x="105" y="496"/>
                    <a:pt x="86" y="496"/>
                    <a:pt x="77" y="486"/>
                  </a:cubicBezTo>
                  <a:cubicBezTo>
                    <a:pt x="67" y="477"/>
                    <a:pt x="48" y="467"/>
                    <a:pt x="39" y="458"/>
                  </a:cubicBezTo>
                  <a:lnTo>
                    <a:pt x="39" y="458"/>
                  </a:lnTo>
                  <a:cubicBezTo>
                    <a:pt x="57" y="439"/>
                    <a:pt x="96" y="419"/>
                    <a:pt x="67" y="401"/>
                  </a:cubicBezTo>
                  <a:cubicBezTo>
                    <a:pt x="48" y="381"/>
                    <a:pt x="10" y="362"/>
                    <a:pt x="0" y="334"/>
                  </a:cubicBezTo>
                  <a:cubicBezTo>
                    <a:pt x="0" y="315"/>
                    <a:pt x="20" y="286"/>
                    <a:pt x="39" y="276"/>
                  </a:cubicBezTo>
                  <a:cubicBezTo>
                    <a:pt x="48" y="257"/>
                    <a:pt x="57" y="248"/>
                    <a:pt x="67" y="238"/>
                  </a:cubicBezTo>
                  <a:cubicBezTo>
                    <a:pt x="86" y="143"/>
                    <a:pt x="86" y="143"/>
                    <a:pt x="86" y="143"/>
                  </a:cubicBezTo>
                  <a:lnTo>
                    <a:pt x="86" y="143"/>
                  </a:lnTo>
                  <a:cubicBezTo>
                    <a:pt x="124" y="143"/>
                    <a:pt x="162" y="143"/>
                    <a:pt x="191" y="181"/>
                  </a:cubicBezTo>
                  <a:cubicBezTo>
                    <a:pt x="239" y="267"/>
                    <a:pt x="306" y="419"/>
                    <a:pt x="439" y="429"/>
                  </a:cubicBezTo>
                  <a:cubicBezTo>
                    <a:pt x="515" y="429"/>
                    <a:pt x="573" y="534"/>
                    <a:pt x="649" y="563"/>
                  </a:cubicBezTo>
                  <a:cubicBezTo>
                    <a:pt x="763" y="610"/>
                    <a:pt x="992" y="534"/>
                    <a:pt x="935" y="696"/>
                  </a:cubicBezTo>
                  <a:cubicBezTo>
                    <a:pt x="925" y="734"/>
                    <a:pt x="897" y="782"/>
                    <a:pt x="935" y="810"/>
                  </a:cubicBezTo>
                  <a:cubicBezTo>
                    <a:pt x="963" y="849"/>
                    <a:pt x="1068" y="906"/>
                    <a:pt x="1078" y="858"/>
                  </a:cubicBezTo>
                  <a:cubicBezTo>
                    <a:pt x="1107" y="753"/>
                    <a:pt x="1192" y="725"/>
                    <a:pt x="1278" y="648"/>
                  </a:cubicBezTo>
                  <a:cubicBezTo>
                    <a:pt x="1326" y="601"/>
                    <a:pt x="1412" y="534"/>
                    <a:pt x="1488" y="534"/>
                  </a:cubicBezTo>
                  <a:cubicBezTo>
                    <a:pt x="1526" y="534"/>
                    <a:pt x="1736" y="610"/>
                    <a:pt x="1726" y="553"/>
                  </a:cubicBezTo>
                  <a:cubicBezTo>
                    <a:pt x="1726" y="505"/>
                    <a:pt x="1726" y="458"/>
                    <a:pt x="1726" y="410"/>
                  </a:cubicBezTo>
                  <a:cubicBezTo>
                    <a:pt x="1717" y="315"/>
                    <a:pt x="1755" y="305"/>
                    <a:pt x="1812" y="248"/>
                  </a:cubicBezTo>
                  <a:cubicBezTo>
                    <a:pt x="1860" y="210"/>
                    <a:pt x="1860" y="95"/>
                    <a:pt x="1927" y="38"/>
                  </a:cubicBezTo>
                  <a:cubicBezTo>
                    <a:pt x="1955" y="29"/>
                    <a:pt x="2032" y="19"/>
                    <a:pt x="2070"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2"/>
            <p:cNvSpPr>
              <a:spLocks noChangeArrowheads="1"/>
            </p:cNvSpPr>
            <p:nvPr/>
          </p:nvSpPr>
          <p:spPr bwMode="auto">
            <a:xfrm>
              <a:off x="18683841" y="2523904"/>
              <a:ext cx="829763" cy="621816"/>
            </a:xfrm>
            <a:custGeom>
              <a:avLst/>
              <a:gdLst>
                <a:gd name="T0" fmla="*/ 305 w 1670"/>
                <a:gd name="T1" fmla="*/ 801 h 1251"/>
                <a:gd name="T2" fmla="*/ 305 w 1670"/>
                <a:gd name="T3" fmla="*/ 801 h 1251"/>
                <a:gd name="T4" fmla="*/ 372 w 1670"/>
                <a:gd name="T5" fmla="*/ 811 h 1251"/>
                <a:gd name="T6" fmla="*/ 496 w 1670"/>
                <a:gd name="T7" fmla="*/ 735 h 1251"/>
                <a:gd name="T8" fmla="*/ 725 w 1670"/>
                <a:gd name="T9" fmla="*/ 839 h 1251"/>
                <a:gd name="T10" fmla="*/ 934 w 1670"/>
                <a:gd name="T11" fmla="*/ 973 h 1251"/>
                <a:gd name="T12" fmla="*/ 1011 w 1670"/>
                <a:gd name="T13" fmla="*/ 1097 h 1251"/>
                <a:gd name="T14" fmla="*/ 1115 w 1670"/>
                <a:gd name="T15" fmla="*/ 1059 h 1251"/>
                <a:gd name="T16" fmla="*/ 1211 w 1670"/>
                <a:gd name="T17" fmla="*/ 1164 h 1251"/>
                <a:gd name="T18" fmla="*/ 1382 w 1670"/>
                <a:gd name="T19" fmla="*/ 1211 h 1251"/>
                <a:gd name="T20" fmla="*/ 1382 w 1670"/>
                <a:gd name="T21" fmla="*/ 1211 h 1251"/>
                <a:gd name="T22" fmla="*/ 1373 w 1670"/>
                <a:gd name="T23" fmla="*/ 1154 h 1251"/>
                <a:gd name="T24" fmla="*/ 1354 w 1670"/>
                <a:gd name="T25" fmla="*/ 1068 h 1251"/>
                <a:gd name="T26" fmla="*/ 1364 w 1670"/>
                <a:gd name="T27" fmla="*/ 1002 h 1251"/>
                <a:gd name="T28" fmla="*/ 1497 w 1670"/>
                <a:gd name="T29" fmla="*/ 1049 h 1251"/>
                <a:gd name="T30" fmla="*/ 1564 w 1670"/>
                <a:gd name="T31" fmla="*/ 1059 h 1251"/>
                <a:gd name="T32" fmla="*/ 1573 w 1670"/>
                <a:gd name="T33" fmla="*/ 935 h 1251"/>
                <a:gd name="T34" fmla="*/ 1583 w 1670"/>
                <a:gd name="T35" fmla="*/ 782 h 1251"/>
                <a:gd name="T36" fmla="*/ 1669 w 1670"/>
                <a:gd name="T37" fmla="*/ 763 h 1251"/>
                <a:gd name="T38" fmla="*/ 1669 w 1670"/>
                <a:gd name="T39" fmla="*/ 763 h 1251"/>
                <a:gd name="T40" fmla="*/ 1554 w 1670"/>
                <a:gd name="T41" fmla="*/ 639 h 1251"/>
                <a:gd name="T42" fmla="*/ 1478 w 1670"/>
                <a:gd name="T43" fmla="*/ 487 h 1251"/>
                <a:gd name="T44" fmla="*/ 1306 w 1670"/>
                <a:gd name="T45" fmla="*/ 220 h 1251"/>
                <a:gd name="T46" fmla="*/ 1097 w 1670"/>
                <a:gd name="T47" fmla="*/ 305 h 1251"/>
                <a:gd name="T48" fmla="*/ 973 w 1670"/>
                <a:gd name="T49" fmla="*/ 220 h 1251"/>
                <a:gd name="T50" fmla="*/ 734 w 1670"/>
                <a:gd name="T51" fmla="*/ 163 h 1251"/>
                <a:gd name="T52" fmla="*/ 639 w 1670"/>
                <a:gd name="T53" fmla="*/ 76 h 1251"/>
                <a:gd name="T54" fmla="*/ 381 w 1670"/>
                <a:gd name="T55" fmla="*/ 38 h 1251"/>
                <a:gd name="T56" fmla="*/ 86 w 1670"/>
                <a:gd name="T57" fmla="*/ 153 h 1251"/>
                <a:gd name="T58" fmla="*/ 162 w 1670"/>
                <a:gd name="T59" fmla="*/ 258 h 1251"/>
                <a:gd name="T60" fmla="*/ 124 w 1670"/>
                <a:gd name="T61" fmla="*/ 296 h 1251"/>
                <a:gd name="T62" fmla="*/ 124 w 1670"/>
                <a:gd name="T63" fmla="*/ 296 h 1251"/>
                <a:gd name="T64" fmla="*/ 143 w 1670"/>
                <a:gd name="T65" fmla="*/ 334 h 1251"/>
                <a:gd name="T66" fmla="*/ 124 w 1670"/>
                <a:gd name="T67" fmla="*/ 401 h 1251"/>
                <a:gd name="T68" fmla="*/ 172 w 1670"/>
                <a:gd name="T69" fmla="*/ 448 h 1251"/>
                <a:gd name="T70" fmla="*/ 257 w 1670"/>
                <a:gd name="T71" fmla="*/ 544 h 1251"/>
                <a:gd name="T72" fmla="*/ 162 w 1670"/>
                <a:gd name="T73" fmla="*/ 668 h 1251"/>
                <a:gd name="T74" fmla="*/ 248 w 1670"/>
                <a:gd name="T75" fmla="*/ 735 h 1251"/>
                <a:gd name="T76" fmla="*/ 305 w 1670"/>
                <a:gd name="T77" fmla="*/ 801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70" h="1251">
                  <a:moveTo>
                    <a:pt x="305" y="801"/>
                  </a:moveTo>
                  <a:lnTo>
                    <a:pt x="305" y="801"/>
                  </a:lnTo>
                  <a:cubicBezTo>
                    <a:pt x="324" y="792"/>
                    <a:pt x="343" y="792"/>
                    <a:pt x="372" y="811"/>
                  </a:cubicBezTo>
                  <a:cubicBezTo>
                    <a:pt x="448" y="859"/>
                    <a:pt x="467" y="773"/>
                    <a:pt x="496" y="735"/>
                  </a:cubicBezTo>
                  <a:cubicBezTo>
                    <a:pt x="553" y="639"/>
                    <a:pt x="686" y="792"/>
                    <a:pt x="725" y="839"/>
                  </a:cubicBezTo>
                  <a:cubicBezTo>
                    <a:pt x="782" y="935"/>
                    <a:pt x="848" y="935"/>
                    <a:pt x="934" y="973"/>
                  </a:cubicBezTo>
                  <a:cubicBezTo>
                    <a:pt x="992" y="992"/>
                    <a:pt x="982" y="1106"/>
                    <a:pt x="1011" y="1097"/>
                  </a:cubicBezTo>
                  <a:cubicBezTo>
                    <a:pt x="1058" y="1087"/>
                    <a:pt x="1058" y="1068"/>
                    <a:pt x="1115" y="1059"/>
                  </a:cubicBezTo>
                  <a:cubicBezTo>
                    <a:pt x="1211" y="1059"/>
                    <a:pt x="1154" y="1106"/>
                    <a:pt x="1211" y="1164"/>
                  </a:cubicBezTo>
                  <a:cubicBezTo>
                    <a:pt x="1259" y="1211"/>
                    <a:pt x="1297" y="1250"/>
                    <a:pt x="1382" y="1211"/>
                  </a:cubicBezTo>
                  <a:lnTo>
                    <a:pt x="1382" y="1211"/>
                  </a:lnTo>
                  <a:cubicBezTo>
                    <a:pt x="1373" y="1154"/>
                    <a:pt x="1373" y="1154"/>
                    <a:pt x="1373" y="1154"/>
                  </a:cubicBezTo>
                  <a:cubicBezTo>
                    <a:pt x="1373" y="1116"/>
                    <a:pt x="1364" y="1097"/>
                    <a:pt x="1354" y="1068"/>
                  </a:cubicBezTo>
                  <a:cubicBezTo>
                    <a:pt x="1344" y="1049"/>
                    <a:pt x="1335" y="1011"/>
                    <a:pt x="1364" y="1002"/>
                  </a:cubicBezTo>
                  <a:cubicBezTo>
                    <a:pt x="1411" y="983"/>
                    <a:pt x="1459" y="1011"/>
                    <a:pt x="1497" y="1049"/>
                  </a:cubicBezTo>
                  <a:cubicBezTo>
                    <a:pt x="1507" y="1068"/>
                    <a:pt x="1545" y="1087"/>
                    <a:pt x="1564" y="1059"/>
                  </a:cubicBezTo>
                  <a:cubicBezTo>
                    <a:pt x="1573" y="1030"/>
                    <a:pt x="1573" y="964"/>
                    <a:pt x="1573" y="935"/>
                  </a:cubicBezTo>
                  <a:cubicBezTo>
                    <a:pt x="1573" y="878"/>
                    <a:pt x="1535" y="830"/>
                    <a:pt x="1583" y="782"/>
                  </a:cubicBezTo>
                  <a:cubicBezTo>
                    <a:pt x="1669" y="763"/>
                    <a:pt x="1669" y="763"/>
                    <a:pt x="1669" y="763"/>
                  </a:cubicBezTo>
                  <a:lnTo>
                    <a:pt x="1669" y="763"/>
                  </a:lnTo>
                  <a:cubicBezTo>
                    <a:pt x="1640" y="725"/>
                    <a:pt x="1592" y="687"/>
                    <a:pt x="1554" y="639"/>
                  </a:cubicBezTo>
                  <a:cubicBezTo>
                    <a:pt x="1516" y="592"/>
                    <a:pt x="1497" y="544"/>
                    <a:pt x="1478" y="487"/>
                  </a:cubicBezTo>
                  <a:cubicBezTo>
                    <a:pt x="1459" y="448"/>
                    <a:pt x="1335" y="229"/>
                    <a:pt x="1306" y="220"/>
                  </a:cubicBezTo>
                  <a:cubicBezTo>
                    <a:pt x="1240" y="210"/>
                    <a:pt x="1173" y="325"/>
                    <a:pt x="1097" y="305"/>
                  </a:cubicBezTo>
                  <a:cubicBezTo>
                    <a:pt x="1001" y="296"/>
                    <a:pt x="1125" y="220"/>
                    <a:pt x="973" y="220"/>
                  </a:cubicBezTo>
                  <a:cubicBezTo>
                    <a:pt x="896" y="220"/>
                    <a:pt x="772" y="248"/>
                    <a:pt x="734" y="163"/>
                  </a:cubicBezTo>
                  <a:cubicBezTo>
                    <a:pt x="715" y="105"/>
                    <a:pt x="706" y="76"/>
                    <a:pt x="639" y="76"/>
                  </a:cubicBezTo>
                  <a:cubicBezTo>
                    <a:pt x="553" y="67"/>
                    <a:pt x="467" y="67"/>
                    <a:pt x="381" y="38"/>
                  </a:cubicBezTo>
                  <a:cubicBezTo>
                    <a:pt x="219" y="0"/>
                    <a:pt x="210" y="67"/>
                    <a:pt x="86" y="153"/>
                  </a:cubicBezTo>
                  <a:cubicBezTo>
                    <a:pt x="0" y="220"/>
                    <a:pt x="162" y="239"/>
                    <a:pt x="162" y="258"/>
                  </a:cubicBezTo>
                  <a:cubicBezTo>
                    <a:pt x="162" y="267"/>
                    <a:pt x="143" y="286"/>
                    <a:pt x="124" y="296"/>
                  </a:cubicBezTo>
                  <a:lnTo>
                    <a:pt x="124" y="296"/>
                  </a:lnTo>
                  <a:cubicBezTo>
                    <a:pt x="143" y="334"/>
                    <a:pt x="143" y="334"/>
                    <a:pt x="143" y="334"/>
                  </a:cubicBezTo>
                  <a:cubicBezTo>
                    <a:pt x="152" y="363"/>
                    <a:pt x="133" y="382"/>
                    <a:pt x="124" y="401"/>
                  </a:cubicBezTo>
                  <a:cubicBezTo>
                    <a:pt x="114" y="439"/>
                    <a:pt x="143" y="439"/>
                    <a:pt x="172" y="448"/>
                  </a:cubicBezTo>
                  <a:cubicBezTo>
                    <a:pt x="210" y="458"/>
                    <a:pt x="286" y="496"/>
                    <a:pt x="257" y="544"/>
                  </a:cubicBezTo>
                  <a:cubicBezTo>
                    <a:pt x="229" y="592"/>
                    <a:pt x="124" y="592"/>
                    <a:pt x="162" y="668"/>
                  </a:cubicBezTo>
                  <a:cubicBezTo>
                    <a:pt x="172" y="697"/>
                    <a:pt x="219" y="725"/>
                    <a:pt x="248" y="735"/>
                  </a:cubicBezTo>
                  <a:cubicBezTo>
                    <a:pt x="267" y="754"/>
                    <a:pt x="295" y="792"/>
                    <a:pt x="305" y="80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3"/>
            <p:cNvSpPr>
              <a:spLocks noChangeArrowheads="1"/>
            </p:cNvSpPr>
            <p:nvPr/>
          </p:nvSpPr>
          <p:spPr bwMode="auto">
            <a:xfrm>
              <a:off x="18598455" y="3728125"/>
              <a:ext cx="980829" cy="805733"/>
            </a:xfrm>
            <a:custGeom>
              <a:avLst/>
              <a:gdLst>
                <a:gd name="T0" fmla="*/ 677 w 1975"/>
                <a:gd name="T1" fmla="*/ 1592 h 1622"/>
                <a:gd name="T2" fmla="*/ 677 w 1975"/>
                <a:gd name="T3" fmla="*/ 1592 h 1622"/>
                <a:gd name="T4" fmla="*/ 773 w 1975"/>
                <a:gd name="T5" fmla="*/ 1573 h 1622"/>
                <a:gd name="T6" fmla="*/ 916 w 1975"/>
                <a:gd name="T7" fmla="*/ 1592 h 1622"/>
                <a:gd name="T8" fmla="*/ 1097 w 1975"/>
                <a:gd name="T9" fmla="*/ 1411 h 1622"/>
                <a:gd name="T10" fmla="*/ 1125 w 1975"/>
                <a:gd name="T11" fmla="*/ 1220 h 1622"/>
                <a:gd name="T12" fmla="*/ 1307 w 1975"/>
                <a:gd name="T13" fmla="*/ 1135 h 1622"/>
                <a:gd name="T14" fmla="*/ 1564 w 1975"/>
                <a:gd name="T15" fmla="*/ 1182 h 1622"/>
                <a:gd name="T16" fmla="*/ 1793 w 1975"/>
                <a:gd name="T17" fmla="*/ 1182 h 1622"/>
                <a:gd name="T18" fmla="*/ 1974 w 1975"/>
                <a:gd name="T19" fmla="*/ 1163 h 1622"/>
                <a:gd name="T20" fmla="*/ 1974 w 1975"/>
                <a:gd name="T21" fmla="*/ 1163 h 1622"/>
                <a:gd name="T22" fmla="*/ 1908 w 1975"/>
                <a:gd name="T23" fmla="*/ 1010 h 1622"/>
                <a:gd name="T24" fmla="*/ 1869 w 1975"/>
                <a:gd name="T25" fmla="*/ 934 h 1622"/>
                <a:gd name="T26" fmla="*/ 1831 w 1975"/>
                <a:gd name="T27" fmla="*/ 743 h 1622"/>
                <a:gd name="T28" fmla="*/ 1745 w 1975"/>
                <a:gd name="T29" fmla="*/ 619 h 1622"/>
                <a:gd name="T30" fmla="*/ 1650 w 1975"/>
                <a:gd name="T31" fmla="*/ 476 h 1622"/>
                <a:gd name="T32" fmla="*/ 1650 w 1975"/>
                <a:gd name="T33" fmla="*/ 476 h 1622"/>
                <a:gd name="T34" fmla="*/ 1554 w 1975"/>
                <a:gd name="T35" fmla="*/ 457 h 1622"/>
                <a:gd name="T36" fmla="*/ 1459 w 1975"/>
                <a:gd name="T37" fmla="*/ 543 h 1622"/>
                <a:gd name="T38" fmla="*/ 1278 w 1975"/>
                <a:gd name="T39" fmla="*/ 438 h 1622"/>
                <a:gd name="T40" fmla="*/ 1164 w 1975"/>
                <a:gd name="T41" fmla="*/ 324 h 1622"/>
                <a:gd name="T42" fmla="*/ 1135 w 1975"/>
                <a:gd name="T43" fmla="*/ 247 h 1622"/>
                <a:gd name="T44" fmla="*/ 1078 w 1975"/>
                <a:gd name="T45" fmla="*/ 181 h 1622"/>
                <a:gd name="T46" fmla="*/ 973 w 1975"/>
                <a:gd name="T47" fmla="*/ 114 h 1622"/>
                <a:gd name="T48" fmla="*/ 973 w 1975"/>
                <a:gd name="T49" fmla="*/ 114 h 1622"/>
                <a:gd name="T50" fmla="*/ 878 w 1975"/>
                <a:gd name="T51" fmla="*/ 66 h 1622"/>
                <a:gd name="T52" fmla="*/ 773 w 1975"/>
                <a:gd name="T53" fmla="*/ 38 h 1622"/>
                <a:gd name="T54" fmla="*/ 611 w 1975"/>
                <a:gd name="T55" fmla="*/ 419 h 1622"/>
                <a:gd name="T56" fmla="*/ 553 w 1975"/>
                <a:gd name="T57" fmla="*/ 496 h 1622"/>
                <a:gd name="T58" fmla="*/ 515 w 1975"/>
                <a:gd name="T59" fmla="*/ 429 h 1622"/>
                <a:gd name="T60" fmla="*/ 267 w 1975"/>
                <a:gd name="T61" fmla="*/ 295 h 1622"/>
                <a:gd name="T62" fmla="*/ 124 w 1975"/>
                <a:gd name="T63" fmla="*/ 286 h 1622"/>
                <a:gd name="T64" fmla="*/ 29 w 1975"/>
                <a:gd name="T65" fmla="*/ 295 h 1622"/>
                <a:gd name="T66" fmla="*/ 29 w 1975"/>
                <a:gd name="T67" fmla="*/ 295 h 1622"/>
                <a:gd name="T68" fmla="*/ 10 w 1975"/>
                <a:gd name="T69" fmla="*/ 467 h 1622"/>
                <a:gd name="T70" fmla="*/ 124 w 1975"/>
                <a:gd name="T71" fmla="*/ 419 h 1622"/>
                <a:gd name="T72" fmla="*/ 86 w 1975"/>
                <a:gd name="T73" fmla="*/ 658 h 1622"/>
                <a:gd name="T74" fmla="*/ 86 w 1975"/>
                <a:gd name="T75" fmla="*/ 715 h 1622"/>
                <a:gd name="T76" fmla="*/ 95 w 1975"/>
                <a:gd name="T77" fmla="*/ 820 h 1622"/>
                <a:gd name="T78" fmla="*/ 95 w 1975"/>
                <a:gd name="T79" fmla="*/ 820 h 1622"/>
                <a:gd name="T80" fmla="*/ 124 w 1975"/>
                <a:gd name="T81" fmla="*/ 1077 h 1622"/>
                <a:gd name="T82" fmla="*/ 124 w 1975"/>
                <a:gd name="T83" fmla="*/ 1297 h 1622"/>
                <a:gd name="T84" fmla="*/ 305 w 1975"/>
                <a:gd name="T85" fmla="*/ 1277 h 1622"/>
                <a:gd name="T86" fmla="*/ 420 w 1975"/>
                <a:gd name="T87" fmla="*/ 1363 h 1622"/>
                <a:gd name="T88" fmla="*/ 467 w 1975"/>
                <a:gd name="T89" fmla="*/ 1449 h 1622"/>
                <a:gd name="T90" fmla="*/ 544 w 1975"/>
                <a:gd name="T91" fmla="*/ 1554 h 1622"/>
                <a:gd name="T92" fmla="*/ 677 w 1975"/>
                <a:gd name="T93" fmla="*/ 1592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75" h="1622">
                  <a:moveTo>
                    <a:pt x="677" y="1592"/>
                  </a:moveTo>
                  <a:lnTo>
                    <a:pt x="677" y="1592"/>
                  </a:lnTo>
                  <a:cubicBezTo>
                    <a:pt x="773" y="1573"/>
                    <a:pt x="773" y="1573"/>
                    <a:pt x="773" y="1573"/>
                  </a:cubicBezTo>
                  <a:cubicBezTo>
                    <a:pt x="820" y="1621"/>
                    <a:pt x="868" y="1611"/>
                    <a:pt x="916" y="1592"/>
                  </a:cubicBezTo>
                  <a:cubicBezTo>
                    <a:pt x="982" y="1564"/>
                    <a:pt x="1173" y="1525"/>
                    <a:pt x="1097" y="1411"/>
                  </a:cubicBezTo>
                  <a:cubicBezTo>
                    <a:pt x="1011" y="1306"/>
                    <a:pt x="1030" y="1297"/>
                    <a:pt x="1125" y="1220"/>
                  </a:cubicBezTo>
                  <a:cubicBezTo>
                    <a:pt x="1154" y="1192"/>
                    <a:pt x="1269" y="1077"/>
                    <a:pt x="1307" y="1135"/>
                  </a:cubicBezTo>
                  <a:cubicBezTo>
                    <a:pt x="1374" y="1230"/>
                    <a:pt x="1536" y="1115"/>
                    <a:pt x="1564" y="1182"/>
                  </a:cubicBezTo>
                  <a:cubicBezTo>
                    <a:pt x="1621" y="1306"/>
                    <a:pt x="1688" y="1182"/>
                    <a:pt x="1793" y="1182"/>
                  </a:cubicBezTo>
                  <a:cubicBezTo>
                    <a:pt x="1974" y="1163"/>
                    <a:pt x="1974" y="1163"/>
                    <a:pt x="1974" y="1163"/>
                  </a:cubicBezTo>
                  <a:lnTo>
                    <a:pt x="1974" y="1163"/>
                  </a:lnTo>
                  <a:cubicBezTo>
                    <a:pt x="1965" y="1135"/>
                    <a:pt x="1908" y="1039"/>
                    <a:pt x="1908" y="1010"/>
                  </a:cubicBezTo>
                  <a:cubicBezTo>
                    <a:pt x="1908" y="982"/>
                    <a:pt x="1888" y="953"/>
                    <a:pt x="1869" y="934"/>
                  </a:cubicBezTo>
                  <a:cubicBezTo>
                    <a:pt x="1831" y="877"/>
                    <a:pt x="1812" y="820"/>
                    <a:pt x="1831" y="743"/>
                  </a:cubicBezTo>
                  <a:cubicBezTo>
                    <a:pt x="1812" y="686"/>
                    <a:pt x="1783" y="658"/>
                    <a:pt x="1745" y="619"/>
                  </a:cubicBezTo>
                  <a:cubicBezTo>
                    <a:pt x="1707" y="591"/>
                    <a:pt x="1659" y="524"/>
                    <a:pt x="1650" y="476"/>
                  </a:cubicBezTo>
                  <a:lnTo>
                    <a:pt x="1650" y="476"/>
                  </a:lnTo>
                  <a:cubicBezTo>
                    <a:pt x="1631" y="457"/>
                    <a:pt x="1583" y="457"/>
                    <a:pt x="1554" y="457"/>
                  </a:cubicBezTo>
                  <a:cubicBezTo>
                    <a:pt x="1497" y="467"/>
                    <a:pt x="1497" y="514"/>
                    <a:pt x="1459" y="543"/>
                  </a:cubicBezTo>
                  <a:cubicBezTo>
                    <a:pt x="1383" y="610"/>
                    <a:pt x="1335" y="476"/>
                    <a:pt x="1278" y="438"/>
                  </a:cubicBezTo>
                  <a:cubicBezTo>
                    <a:pt x="1221" y="410"/>
                    <a:pt x="1192" y="372"/>
                    <a:pt x="1164" y="324"/>
                  </a:cubicBezTo>
                  <a:cubicBezTo>
                    <a:pt x="1145" y="295"/>
                    <a:pt x="1154" y="276"/>
                    <a:pt x="1135" y="247"/>
                  </a:cubicBezTo>
                  <a:cubicBezTo>
                    <a:pt x="1106" y="219"/>
                    <a:pt x="1087" y="219"/>
                    <a:pt x="1078" y="181"/>
                  </a:cubicBezTo>
                  <a:cubicBezTo>
                    <a:pt x="1068" y="143"/>
                    <a:pt x="1002" y="133"/>
                    <a:pt x="973" y="114"/>
                  </a:cubicBezTo>
                  <a:lnTo>
                    <a:pt x="973" y="114"/>
                  </a:lnTo>
                  <a:cubicBezTo>
                    <a:pt x="906" y="114"/>
                    <a:pt x="887" y="133"/>
                    <a:pt x="878" y="66"/>
                  </a:cubicBezTo>
                  <a:cubicBezTo>
                    <a:pt x="868" y="9"/>
                    <a:pt x="811" y="0"/>
                    <a:pt x="773" y="38"/>
                  </a:cubicBezTo>
                  <a:cubicBezTo>
                    <a:pt x="677" y="133"/>
                    <a:pt x="677" y="305"/>
                    <a:pt x="611" y="419"/>
                  </a:cubicBezTo>
                  <a:cubicBezTo>
                    <a:pt x="601" y="429"/>
                    <a:pt x="563" y="514"/>
                    <a:pt x="553" y="496"/>
                  </a:cubicBezTo>
                  <a:cubicBezTo>
                    <a:pt x="544" y="496"/>
                    <a:pt x="515" y="438"/>
                    <a:pt x="515" y="429"/>
                  </a:cubicBezTo>
                  <a:cubicBezTo>
                    <a:pt x="486" y="286"/>
                    <a:pt x="344" y="362"/>
                    <a:pt x="267" y="295"/>
                  </a:cubicBezTo>
                  <a:cubicBezTo>
                    <a:pt x="200" y="238"/>
                    <a:pt x="210" y="238"/>
                    <a:pt x="124" y="286"/>
                  </a:cubicBezTo>
                  <a:cubicBezTo>
                    <a:pt x="95" y="295"/>
                    <a:pt x="67" y="286"/>
                    <a:pt x="29" y="295"/>
                  </a:cubicBezTo>
                  <a:lnTo>
                    <a:pt x="29" y="295"/>
                  </a:lnTo>
                  <a:cubicBezTo>
                    <a:pt x="38" y="352"/>
                    <a:pt x="0" y="400"/>
                    <a:pt x="10" y="467"/>
                  </a:cubicBezTo>
                  <a:cubicBezTo>
                    <a:pt x="19" y="514"/>
                    <a:pt x="86" y="419"/>
                    <a:pt x="124" y="419"/>
                  </a:cubicBezTo>
                  <a:cubicBezTo>
                    <a:pt x="143" y="505"/>
                    <a:pt x="95" y="581"/>
                    <a:pt x="86" y="658"/>
                  </a:cubicBezTo>
                  <a:cubicBezTo>
                    <a:pt x="86" y="677"/>
                    <a:pt x="86" y="696"/>
                    <a:pt x="86" y="715"/>
                  </a:cubicBezTo>
                  <a:cubicBezTo>
                    <a:pt x="86" y="743"/>
                    <a:pt x="95" y="791"/>
                    <a:pt x="95" y="820"/>
                  </a:cubicBezTo>
                  <a:lnTo>
                    <a:pt x="95" y="820"/>
                  </a:lnTo>
                  <a:cubicBezTo>
                    <a:pt x="181" y="877"/>
                    <a:pt x="95" y="1001"/>
                    <a:pt x="124" y="1077"/>
                  </a:cubicBezTo>
                  <a:cubicBezTo>
                    <a:pt x="143" y="1163"/>
                    <a:pt x="115" y="1230"/>
                    <a:pt x="124" y="1297"/>
                  </a:cubicBezTo>
                  <a:cubicBezTo>
                    <a:pt x="162" y="1316"/>
                    <a:pt x="239" y="1239"/>
                    <a:pt x="305" y="1277"/>
                  </a:cubicBezTo>
                  <a:cubicBezTo>
                    <a:pt x="353" y="1297"/>
                    <a:pt x="391" y="1325"/>
                    <a:pt x="420" y="1363"/>
                  </a:cubicBezTo>
                  <a:cubicBezTo>
                    <a:pt x="448" y="1392"/>
                    <a:pt x="439" y="1430"/>
                    <a:pt x="467" y="1449"/>
                  </a:cubicBezTo>
                  <a:cubicBezTo>
                    <a:pt x="506" y="1487"/>
                    <a:pt x="525" y="1535"/>
                    <a:pt x="544" y="1554"/>
                  </a:cubicBezTo>
                  <a:cubicBezTo>
                    <a:pt x="591" y="1592"/>
                    <a:pt x="630" y="1573"/>
                    <a:pt x="677" y="1592"/>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4"/>
            <p:cNvSpPr>
              <a:spLocks noChangeArrowheads="1"/>
            </p:cNvSpPr>
            <p:nvPr/>
          </p:nvSpPr>
          <p:spPr bwMode="auto">
            <a:xfrm>
              <a:off x="18721060" y="4262362"/>
              <a:ext cx="923905" cy="952430"/>
            </a:xfrm>
            <a:custGeom>
              <a:avLst/>
              <a:gdLst>
                <a:gd name="T0" fmla="*/ 429 w 1861"/>
                <a:gd name="T1" fmla="*/ 515 h 1918"/>
                <a:gd name="T2" fmla="*/ 429 w 1861"/>
                <a:gd name="T3" fmla="*/ 515 h 1918"/>
                <a:gd name="T4" fmla="*/ 525 w 1861"/>
                <a:gd name="T5" fmla="*/ 496 h 1918"/>
                <a:gd name="T6" fmla="*/ 668 w 1861"/>
                <a:gd name="T7" fmla="*/ 515 h 1918"/>
                <a:gd name="T8" fmla="*/ 849 w 1861"/>
                <a:gd name="T9" fmla="*/ 334 h 1918"/>
                <a:gd name="T10" fmla="*/ 877 w 1861"/>
                <a:gd name="T11" fmla="*/ 143 h 1918"/>
                <a:gd name="T12" fmla="*/ 1059 w 1861"/>
                <a:gd name="T13" fmla="*/ 58 h 1918"/>
                <a:gd name="T14" fmla="*/ 1316 w 1861"/>
                <a:gd name="T15" fmla="*/ 105 h 1918"/>
                <a:gd name="T16" fmla="*/ 1545 w 1861"/>
                <a:gd name="T17" fmla="*/ 105 h 1918"/>
                <a:gd name="T18" fmla="*/ 1726 w 1861"/>
                <a:gd name="T19" fmla="*/ 86 h 1918"/>
                <a:gd name="T20" fmla="*/ 1726 w 1861"/>
                <a:gd name="T21" fmla="*/ 86 h 1918"/>
                <a:gd name="T22" fmla="*/ 1802 w 1861"/>
                <a:gd name="T23" fmla="*/ 134 h 1918"/>
                <a:gd name="T24" fmla="*/ 1822 w 1861"/>
                <a:gd name="T25" fmla="*/ 220 h 1918"/>
                <a:gd name="T26" fmla="*/ 1860 w 1861"/>
                <a:gd name="T27" fmla="*/ 305 h 1918"/>
                <a:gd name="T28" fmla="*/ 1860 w 1861"/>
                <a:gd name="T29" fmla="*/ 305 h 1918"/>
                <a:gd name="T30" fmla="*/ 1831 w 1861"/>
                <a:gd name="T31" fmla="*/ 372 h 1918"/>
                <a:gd name="T32" fmla="*/ 1717 w 1861"/>
                <a:gd name="T33" fmla="*/ 496 h 1918"/>
                <a:gd name="T34" fmla="*/ 1573 w 1861"/>
                <a:gd name="T35" fmla="*/ 658 h 1918"/>
                <a:gd name="T36" fmla="*/ 1469 w 1861"/>
                <a:gd name="T37" fmla="*/ 744 h 1918"/>
                <a:gd name="T38" fmla="*/ 1431 w 1861"/>
                <a:gd name="T39" fmla="*/ 897 h 1918"/>
                <a:gd name="T40" fmla="*/ 1316 w 1861"/>
                <a:gd name="T41" fmla="*/ 1001 h 1918"/>
                <a:gd name="T42" fmla="*/ 1326 w 1861"/>
                <a:gd name="T43" fmla="*/ 1145 h 1918"/>
                <a:gd name="T44" fmla="*/ 1288 w 1861"/>
                <a:gd name="T45" fmla="*/ 1221 h 1918"/>
                <a:gd name="T46" fmla="*/ 1469 w 1861"/>
                <a:gd name="T47" fmla="*/ 1183 h 1918"/>
                <a:gd name="T48" fmla="*/ 1507 w 1861"/>
                <a:gd name="T49" fmla="*/ 1316 h 1918"/>
                <a:gd name="T50" fmla="*/ 1555 w 1861"/>
                <a:gd name="T51" fmla="*/ 1469 h 1918"/>
                <a:gd name="T52" fmla="*/ 1478 w 1861"/>
                <a:gd name="T53" fmla="*/ 1640 h 1918"/>
                <a:gd name="T54" fmla="*/ 1478 w 1861"/>
                <a:gd name="T55" fmla="*/ 1640 h 1918"/>
                <a:gd name="T56" fmla="*/ 1431 w 1861"/>
                <a:gd name="T57" fmla="*/ 1698 h 1918"/>
                <a:gd name="T58" fmla="*/ 1383 w 1861"/>
                <a:gd name="T59" fmla="*/ 1745 h 1918"/>
                <a:gd name="T60" fmla="*/ 1306 w 1861"/>
                <a:gd name="T61" fmla="*/ 1822 h 1918"/>
                <a:gd name="T62" fmla="*/ 1249 w 1861"/>
                <a:gd name="T63" fmla="*/ 1917 h 1918"/>
                <a:gd name="T64" fmla="*/ 1249 w 1861"/>
                <a:gd name="T65" fmla="*/ 1917 h 1918"/>
                <a:gd name="T66" fmla="*/ 1164 w 1861"/>
                <a:gd name="T67" fmla="*/ 1889 h 1918"/>
                <a:gd name="T68" fmla="*/ 1097 w 1861"/>
                <a:gd name="T69" fmla="*/ 1841 h 1918"/>
                <a:gd name="T70" fmla="*/ 1011 w 1861"/>
                <a:gd name="T71" fmla="*/ 1831 h 1918"/>
                <a:gd name="T72" fmla="*/ 849 w 1861"/>
                <a:gd name="T73" fmla="*/ 1879 h 1918"/>
                <a:gd name="T74" fmla="*/ 715 w 1861"/>
                <a:gd name="T75" fmla="*/ 1850 h 1918"/>
                <a:gd name="T76" fmla="*/ 505 w 1861"/>
                <a:gd name="T77" fmla="*/ 1841 h 1918"/>
                <a:gd name="T78" fmla="*/ 382 w 1861"/>
                <a:gd name="T79" fmla="*/ 1841 h 1918"/>
                <a:gd name="T80" fmla="*/ 296 w 1861"/>
                <a:gd name="T81" fmla="*/ 1822 h 1918"/>
                <a:gd name="T82" fmla="*/ 296 w 1861"/>
                <a:gd name="T83" fmla="*/ 1822 h 1918"/>
                <a:gd name="T84" fmla="*/ 286 w 1861"/>
                <a:gd name="T85" fmla="*/ 1774 h 1918"/>
                <a:gd name="T86" fmla="*/ 238 w 1861"/>
                <a:gd name="T87" fmla="*/ 1679 h 1918"/>
                <a:gd name="T88" fmla="*/ 105 w 1861"/>
                <a:gd name="T89" fmla="*/ 1650 h 1918"/>
                <a:gd name="T90" fmla="*/ 124 w 1861"/>
                <a:gd name="T91" fmla="*/ 1393 h 1918"/>
                <a:gd name="T92" fmla="*/ 296 w 1861"/>
                <a:gd name="T93" fmla="*/ 1335 h 1918"/>
                <a:gd name="T94" fmla="*/ 286 w 1861"/>
                <a:gd name="T95" fmla="*/ 1259 h 1918"/>
                <a:gd name="T96" fmla="*/ 324 w 1861"/>
                <a:gd name="T97" fmla="*/ 1164 h 1918"/>
                <a:gd name="T98" fmla="*/ 372 w 1861"/>
                <a:gd name="T99" fmla="*/ 1030 h 1918"/>
                <a:gd name="T100" fmla="*/ 382 w 1861"/>
                <a:gd name="T101" fmla="*/ 916 h 1918"/>
                <a:gd name="T102" fmla="*/ 363 w 1861"/>
                <a:gd name="T103" fmla="*/ 658 h 1918"/>
                <a:gd name="T104" fmla="*/ 429 w 1861"/>
                <a:gd name="T105" fmla="*/ 515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1" h="1918">
                  <a:moveTo>
                    <a:pt x="429" y="515"/>
                  </a:moveTo>
                  <a:lnTo>
                    <a:pt x="429" y="515"/>
                  </a:lnTo>
                  <a:cubicBezTo>
                    <a:pt x="525" y="496"/>
                    <a:pt x="525" y="496"/>
                    <a:pt x="525" y="496"/>
                  </a:cubicBezTo>
                  <a:cubicBezTo>
                    <a:pt x="572" y="544"/>
                    <a:pt x="620" y="534"/>
                    <a:pt x="668" y="515"/>
                  </a:cubicBezTo>
                  <a:cubicBezTo>
                    <a:pt x="734" y="487"/>
                    <a:pt x="925" y="448"/>
                    <a:pt x="849" y="334"/>
                  </a:cubicBezTo>
                  <a:cubicBezTo>
                    <a:pt x="763" y="229"/>
                    <a:pt x="782" y="220"/>
                    <a:pt x="877" y="143"/>
                  </a:cubicBezTo>
                  <a:cubicBezTo>
                    <a:pt x="906" y="115"/>
                    <a:pt x="1021" y="0"/>
                    <a:pt x="1059" y="58"/>
                  </a:cubicBezTo>
                  <a:cubicBezTo>
                    <a:pt x="1126" y="153"/>
                    <a:pt x="1288" y="38"/>
                    <a:pt x="1316" y="105"/>
                  </a:cubicBezTo>
                  <a:cubicBezTo>
                    <a:pt x="1373" y="229"/>
                    <a:pt x="1440" y="105"/>
                    <a:pt x="1545" y="105"/>
                  </a:cubicBezTo>
                  <a:cubicBezTo>
                    <a:pt x="1726" y="86"/>
                    <a:pt x="1726" y="86"/>
                    <a:pt x="1726" y="86"/>
                  </a:cubicBezTo>
                  <a:lnTo>
                    <a:pt x="1726" y="86"/>
                  </a:lnTo>
                  <a:cubicBezTo>
                    <a:pt x="1745" y="96"/>
                    <a:pt x="1783" y="105"/>
                    <a:pt x="1802" y="134"/>
                  </a:cubicBezTo>
                  <a:cubicBezTo>
                    <a:pt x="1812" y="162"/>
                    <a:pt x="1812" y="181"/>
                    <a:pt x="1822" y="220"/>
                  </a:cubicBezTo>
                  <a:cubicBezTo>
                    <a:pt x="1831" y="248"/>
                    <a:pt x="1850" y="277"/>
                    <a:pt x="1860" y="305"/>
                  </a:cubicBezTo>
                  <a:lnTo>
                    <a:pt x="1860" y="305"/>
                  </a:lnTo>
                  <a:cubicBezTo>
                    <a:pt x="1831" y="372"/>
                    <a:pt x="1831" y="372"/>
                    <a:pt x="1831" y="372"/>
                  </a:cubicBezTo>
                  <a:cubicBezTo>
                    <a:pt x="1822" y="448"/>
                    <a:pt x="1764" y="458"/>
                    <a:pt x="1717" y="496"/>
                  </a:cubicBezTo>
                  <a:cubicBezTo>
                    <a:pt x="1640" y="534"/>
                    <a:pt x="1650" y="630"/>
                    <a:pt x="1573" y="658"/>
                  </a:cubicBezTo>
                  <a:cubicBezTo>
                    <a:pt x="1526" y="677"/>
                    <a:pt x="1488" y="696"/>
                    <a:pt x="1469" y="744"/>
                  </a:cubicBezTo>
                  <a:cubicBezTo>
                    <a:pt x="1450" y="801"/>
                    <a:pt x="1469" y="859"/>
                    <a:pt x="1431" y="897"/>
                  </a:cubicBezTo>
                  <a:cubicBezTo>
                    <a:pt x="1354" y="954"/>
                    <a:pt x="1326" y="868"/>
                    <a:pt x="1316" y="1001"/>
                  </a:cubicBezTo>
                  <a:cubicBezTo>
                    <a:pt x="1306" y="1049"/>
                    <a:pt x="1335" y="1106"/>
                    <a:pt x="1326" y="1145"/>
                  </a:cubicBezTo>
                  <a:cubicBezTo>
                    <a:pt x="1316" y="1173"/>
                    <a:pt x="1259" y="1183"/>
                    <a:pt x="1288" y="1221"/>
                  </a:cubicBezTo>
                  <a:cubicBezTo>
                    <a:pt x="1335" y="1288"/>
                    <a:pt x="1431" y="1164"/>
                    <a:pt x="1469" y="1183"/>
                  </a:cubicBezTo>
                  <a:cubicBezTo>
                    <a:pt x="1507" y="1192"/>
                    <a:pt x="1507" y="1288"/>
                    <a:pt x="1507" y="1316"/>
                  </a:cubicBezTo>
                  <a:cubicBezTo>
                    <a:pt x="1507" y="1373"/>
                    <a:pt x="1488" y="1431"/>
                    <a:pt x="1555" y="1469"/>
                  </a:cubicBezTo>
                  <a:cubicBezTo>
                    <a:pt x="1631" y="1507"/>
                    <a:pt x="1516" y="1622"/>
                    <a:pt x="1478" y="1640"/>
                  </a:cubicBezTo>
                  <a:lnTo>
                    <a:pt x="1478" y="1640"/>
                  </a:lnTo>
                  <a:cubicBezTo>
                    <a:pt x="1459" y="1660"/>
                    <a:pt x="1450" y="1679"/>
                    <a:pt x="1431" y="1698"/>
                  </a:cubicBezTo>
                  <a:cubicBezTo>
                    <a:pt x="1411" y="1707"/>
                    <a:pt x="1393" y="1726"/>
                    <a:pt x="1383" y="1745"/>
                  </a:cubicBezTo>
                  <a:cubicBezTo>
                    <a:pt x="1354" y="1764"/>
                    <a:pt x="1335" y="1793"/>
                    <a:pt x="1306" y="1822"/>
                  </a:cubicBezTo>
                  <a:cubicBezTo>
                    <a:pt x="1288" y="1860"/>
                    <a:pt x="1278" y="1889"/>
                    <a:pt x="1249" y="1917"/>
                  </a:cubicBezTo>
                  <a:lnTo>
                    <a:pt x="1249" y="1917"/>
                  </a:lnTo>
                  <a:cubicBezTo>
                    <a:pt x="1221" y="1908"/>
                    <a:pt x="1192" y="1898"/>
                    <a:pt x="1164" y="1889"/>
                  </a:cubicBezTo>
                  <a:cubicBezTo>
                    <a:pt x="1135" y="1879"/>
                    <a:pt x="1126" y="1850"/>
                    <a:pt x="1097" y="1841"/>
                  </a:cubicBezTo>
                  <a:cubicBezTo>
                    <a:pt x="1068" y="1831"/>
                    <a:pt x="1039" y="1831"/>
                    <a:pt x="1011" y="1831"/>
                  </a:cubicBezTo>
                  <a:cubicBezTo>
                    <a:pt x="954" y="1841"/>
                    <a:pt x="916" y="1889"/>
                    <a:pt x="849" y="1879"/>
                  </a:cubicBezTo>
                  <a:cubicBezTo>
                    <a:pt x="801" y="1869"/>
                    <a:pt x="754" y="1869"/>
                    <a:pt x="715" y="1850"/>
                  </a:cubicBezTo>
                  <a:cubicBezTo>
                    <a:pt x="649" y="1831"/>
                    <a:pt x="563" y="1774"/>
                    <a:pt x="505" y="1841"/>
                  </a:cubicBezTo>
                  <a:cubicBezTo>
                    <a:pt x="458" y="1908"/>
                    <a:pt x="439" y="1869"/>
                    <a:pt x="382" y="1841"/>
                  </a:cubicBezTo>
                  <a:cubicBezTo>
                    <a:pt x="353" y="1831"/>
                    <a:pt x="324" y="1831"/>
                    <a:pt x="296" y="1822"/>
                  </a:cubicBezTo>
                  <a:lnTo>
                    <a:pt x="296" y="1822"/>
                  </a:lnTo>
                  <a:cubicBezTo>
                    <a:pt x="286" y="1774"/>
                    <a:pt x="286" y="1774"/>
                    <a:pt x="286" y="1774"/>
                  </a:cubicBezTo>
                  <a:cubicBezTo>
                    <a:pt x="277" y="1745"/>
                    <a:pt x="286" y="1688"/>
                    <a:pt x="238" y="1679"/>
                  </a:cubicBezTo>
                  <a:cubicBezTo>
                    <a:pt x="191" y="1669"/>
                    <a:pt x="153" y="1669"/>
                    <a:pt x="105" y="1650"/>
                  </a:cubicBezTo>
                  <a:cubicBezTo>
                    <a:pt x="0" y="1602"/>
                    <a:pt x="57" y="1440"/>
                    <a:pt x="124" y="1393"/>
                  </a:cubicBezTo>
                  <a:cubicBezTo>
                    <a:pt x="172" y="1364"/>
                    <a:pt x="296" y="1393"/>
                    <a:pt x="296" y="1335"/>
                  </a:cubicBezTo>
                  <a:cubicBezTo>
                    <a:pt x="296" y="1316"/>
                    <a:pt x="267" y="1278"/>
                    <a:pt x="286" y="1259"/>
                  </a:cubicBezTo>
                  <a:cubicBezTo>
                    <a:pt x="324" y="1240"/>
                    <a:pt x="324" y="1211"/>
                    <a:pt x="324" y="1164"/>
                  </a:cubicBezTo>
                  <a:cubicBezTo>
                    <a:pt x="343" y="1106"/>
                    <a:pt x="334" y="1078"/>
                    <a:pt x="372" y="1030"/>
                  </a:cubicBezTo>
                  <a:cubicBezTo>
                    <a:pt x="401" y="992"/>
                    <a:pt x="401" y="963"/>
                    <a:pt x="382" y="916"/>
                  </a:cubicBezTo>
                  <a:cubicBezTo>
                    <a:pt x="353" y="859"/>
                    <a:pt x="343" y="725"/>
                    <a:pt x="363" y="658"/>
                  </a:cubicBezTo>
                  <a:cubicBezTo>
                    <a:pt x="372" y="611"/>
                    <a:pt x="439" y="563"/>
                    <a:pt x="429" y="51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5"/>
            <p:cNvSpPr>
              <a:spLocks noChangeArrowheads="1"/>
            </p:cNvSpPr>
            <p:nvPr/>
          </p:nvSpPr>
          <p:spPr bwMode="auto">
            <a:xfrm>
              <a:off x="19347213" y="2902687"/>
              <a:ext cx="691834" cy="1094746"/>
            </a:xfrm>
            <a:custGeom>
              <a:avLst/>
              <a:gdLst>
                <a:gd name="T0" fmla="*/ 47 w 1393"/>
                <a:gd name="T1" fmla="*/ 448 h 2204"/>
                <a:gd name="T2" fmla="*/ 47 w 1393"/>
                <a:gd name="T3" fmla="*/ 448 h 2204"/>
                <a:gd name="T4" fmla="*/ 95 w 1393"/>
                <a:gd name="T5" fmla="*/ 496 h 2204"/>
                <a:gd name="T6" fmla="*/ 134 w 1393"/>
                <a:gd name="T7" fmla="*/ 572 h 2204"/>
                <a:gd name="T8" fmla="*/ 124 w 1393"/>
                <a:gd name="T9" fmla="*/ 677 h 2204"/>
                <a:gd name="T10" fmla="*/ 57 w 1393"/>
                <a:gd name="T11" fmla="*/ 820 h 2204"/>
                <a:gd name="T12" fmla="*/ 38 w 1393"/>
                <a:gd name="T13" fmla="*/ 964 h 2204"/>
                <a:gd name="T14" fmla="*/ 105 w 1393"/>
                <a:gd name="T15" fmla="*/ 1106 h 2204"/>
                <a:gd name="T16" fmla="*/ 191 w 1393"/>
                <a:gd name="T17" fmla="*/ 1135 h 2204"/>
                <a:gd name="T18" fmla="*/ 238 w 1393"/>
                <a:gd name="T19" fmla="*/ 1144 h 2204"/>
                <a:gd name="T20" fmla="*/ 362 w 1393"/>
                <a:gd name="T21" fmla="*/ 1106 h 2204"/>
                <a:gd name="T22" fmla="*/ 591 w 1393"/>
                <a:gd name="T23" fmla="*/ 1087 h 2204"/>
                <a:gd name="T24" fmla="*/ 696 w 1393"/>
                <a:gd name="T25" fmla="*/ 1268 h 2204"/>
                <a:gd name="T26" fmla="*/ 744 w 1393"/>
                <a:gd name="T27" fmla="*/ 1412 h 2204"/>
                <a:gd name="T28" fmla="*/ 677 w 1393"/>
                <a:gd name="T29" fmla="*/ 1555 h 2204"/>
                <a:gd name="T30" fmla="*/ 629 w 1393"/>
                <a:gd name="T31" fmla="*/ 1660 h 2204"/>
                <a:gd name="T32" fmla="*/ 668 w 1393"/>
                <a:gd name="T33" fmla="*/ 1736 h 2204"/>
                <a:gd name="T34" fmla="*/ 467 w 1393"/>
                <a:gd name="T35" fmla="*/ 1955 h 2204"/>
                <a:gd name="T36" fmla="*/ 439 w 1393"/>
                <a:gd name="T37" fmla="*/ 2022 h 2204"/>
                <a:gd name="T38" fmla="*/ 439 w 1393"/>
                <a:gd name="T39" fmla="*/ 2022 h 2204"/>
                <a:gd name="T40" fmla="*/ 486 w 1393"/>
                <a:gd name="T41" fmla="*/ 2117 h 2204"/>
                <a:gd name="T42" fmla="*/ 524 w 1393"/>
                <a:gd name="T43" fmla="*/ 2117 h 2204"/>
                <a:gd name="T44" fmla="*/ 591 w 1393"/>
                <a:gd name="T45" fmla="*/ 2127 h 2204"/>
                <a:gd name="T46" fmla="*/ 629 w 1393"/>
                <a:gd name="T47" fmla="*/ 2089 h 2204"/>
                <a:gd name="T48" fmla="*/ 668 w 1393"/>
                <a:gd name="T49" fmla="*/ 2079 h 2204"/>
                <a:gd name="T50" fmla="*/ 744 w 1393"/>
                <a:gd name="T51" fmla="*/ 2060 h 2204"/>
                <a:gd name="T52" fmla="*/ 887 w 1393"/>
                <a:gd name="T53" fmla="*/ 2098 h 2204"/>
                <a:gd name="T54" fmla="*/ 1039 w 1393"/>
                <a:gd name="T55" fmla="*/ 2079 h 2204"/>
                <a:gd name="T56" fmla="*/ 1097 w 1393"/>
                <a:gd name="T57" fmla="*/ 2146 h 2204"/>
                <a:gd name="T58" fmla="*/ 1154 w 1393"/>
                <a:gd name="T59" fmla="*/ 2203 h 2204"/>
                <a:gd name="T60" fmla="*/ 1268 w 1393"/>
                <a:gd name="T61" fmla="*/ 2174 h 2204"/>
                <a:gd name="T62" fmla="*/ 1268 w 1393"/>
                <a:gd name="T63" fmla="*/ 2174 h 2204"/>
                <a:gd name="T64" fmla="*/ 1297 w 1393"/>
                <a:gd name="T65" fmla="*/ 2127 h 2204"/>
                <a:gd name="T66" fmla="*/ 1278 w 1393"/>
                <a:gd name="T67" fmla="*/ 1993 h 2204"/>
                <a:gd name="T68" fmla="*/ 1268 w 1393"/>
                <a:gd name="T69" fmla="*/ 1793 h 2204"/>
                <a:gd name="T70" fmla="*/ 1344 w 1393"/>
                <a:gd name="T71" fmla="*/ 1612 h 2204"/>
                <a:gd name="T72" fmla="*/ 1383 w 1393"/>
                <a:gd name="T73" fmla="*/ 1373 h 2204"/>
                <a:gd name="T74" fmla="*/ 1344 w 1393"/>
                <a:gd name="T75" fmla="*/ 1087 h 2204"/>
                <a:gd name="T76" fmla="*/ 1154 w 1393"/>
                <a:gd name="T77" fmla="*/ 887 h 2204"/>
                <a:gd name="T78" fmla="*/ 801 w 1393"/>
                <a:gd name="T79" fmla="*/ 649 h 2204"/>
                <a:gd name="T80" fmla="*/ 591 w 1393"/>
                <a:gd name="T81" fmla="*/ 343 h 2204"/>
                <a:gd name="T82" fmla="*/ 505 w 1393"/>
                <a:gd name="T83" fmla="*/ 305 h 2204"/>
                <a:gd name="T84" fmla="*/ 448 w 1393"/>
                <a:gd name="T85" fmla="*/ 220 h 2204"/>
                <a:gd name="T86" fmla="*/ 343 w 1393"/>
                <a:gd name="T87" fmla="*/ 19 h 2204"/>
                <a:gd name="T88" fmla="*/ 334 w 1393"/>
                <a:gd name="T89" fmla="*/ 0 h 2204"/>
                <a:gd name="T90" fmla="*/ 334 w 1393"/>
                <a:gd name="T91" fmla="*/ 0 h 2204"/>
                <a:gd name="T92" fmla="*/ 248 w 1393"/>
                <a:gd name="T93" fmla="*/ 19 h 2204"/>
                <a:gd name="T94" fmla="*/ 238 w 1393"/>
                <a:gd name="T95" fmla="*/ 172 h 2204"/>
                <a:gd name="T96" fmla="*/ 229 w 1393"/>
                <a:gd name="T97" fmla="*/ 296 h 2204"/>
                <a:gd name="T98" fmla="*/ 162 w 1393"/>
                <a:gd name="T99" fmla="*/ 286 h 2204"/>
                <a:gd name="T100" fmla="*/ 29 w 1393"/>
                <a:gd name="T101" fmla="*/ 239 h 2204"/>
                <a:gd name="T102" fmla="*/ 19 w 1393"/>
                <a:gd name="T103" fmla="*/ 305 h 2204"/>
                <a:gd name="T104" fmla="*/ 38 w 1393"/>
                <a:gd name="T105" fmla="*/ 391 h 2204"/>
                <a:gd name="T106" fmla="*/ 47 w 1393"/>
                <a:gd name="T107" fmla="*/ 448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93" h="2204">
                  <a:moveTo>
                    <a:pt x="47" y="448"/>
                  </a:moveTo>
                  <a:lnTo>
                    <a:pt x="47" y="448"/>
                  </a:lnTo>
                  <a:cubicBezTo>
                    <a:pt x="67" y="467"/>
                    <a:pt x="76" y="477"/>
                    <a:pt x="95" y="496"/>
                  </a:cubicBezTo>
                  <a:cubicBezTo>
                    <a:pt x="134" y="515"/>
                    <a:pt x="124" y="534"/>
                    <a:pt x="134" y="572"/>
                  </a:cubicBezTo>
                  <a:cubicBezTo>
                    <a:pt x="152" y="610"/>
                    <a:pt x="181" y="658"/>
                    <a:pt x="124" y="677"/>
                  </a:cubicBezTo>
                  <a:cubicBezTo>
                    <a:pt x="47" y="696"/>
                    <a:pt x="76" y="754"/>
                    <a:pt x="57" y="820"/>
                  </a:cubicBezTo>
                  <a:cubicBezTo>
                    <a:pt x="86" y="897"/>
                    <a:pt x="38" y="897"/>
                    <a:pt x="38" y="964"/>
                  </a:cubicBezTo>
                  <a:cubicBezTo>
                    <a:pt x="38" y="1011"/>
                    <a:pt x="86" y="1059"/>
                    <a:pt x="105" y="1106"/>
                  </a:cubicBezTo>
                  <a:cubicBezTo>
                    <a:pt x="124" y="1221"/>
                    <a:pt x="143" y="1144"/>
                    <a:pt x="191" y="1135"/>
                  </a:cubicBezTo>
                  <a:cubicBezTo>
                    <a:pt x="210" y="1135"/>
                    <a:pt x="219" y="1144"/>
                    <a:pt x="238" y="1144"/>
                  </a:cubicBezTo>
                  <a:cubicBezTo>
                    <a:pt x="267" y="1154"/>
                    <a:pt x="334" y="1116"/>
                    <a:pt x="362" y="1106"/>
                  </a:cubicBezTo>
                  <a:cubicBezTo>
                    <a:pt x="448" y="1087"/>
                    <a:pt x="515" y="1116"/>
                    <a:pt x="591" y="1087"/>
                  </a:cubicBezTo>
                  <a:cubicBezTo>
                    <a:pt x="753" y="1040"/>
                    <a:pt x="686" y="1154"/>
                    <a:pt x="696" y="1268"/>
                  </a:cubicBezTo>
                  <a:cubicBezTo>
                    <a:pt x="706" y="1316"/>
                    <a:pt x="734" y="1364"/>
                    <a:pt x="744" y="1412"/>
                  </a:cubicBezTo>
                  <a:cubicBezTo>
                    <a:pt x="744" y="1450"/>
                    <a:pt x="686" y="1507"/>
                    <a:pt x="677" y="1555"/>
                  </a:cubicBezTo>
                  <a:cubicBezTo>
                    <a:pt x="715" y="1621"/>
                    <a:pt x="639" y="1612"/>
                    <a:pt x="629" y="1660"/>
                  </a:cubicBezTo>
                  <a:cubicBezTo>
                    <a:pt x="629" y="1679"/>
                    <a:pt x="658" y="1717"/>
                    <a:pt x="668" y="1736"/>
                  </a:cubicBezTo>
                  <a:cubicBezTo>
                    <a:pt x="696" y="1841"/>
                    <a:pt x="515" y="1879"/>
                    <a:pt x="467" y="1955"/>
                  </a:cubicBezTo>
                  <a:cubicBezTo>
                    <a:pt x="439" y="2022"/>
                    <a:pt x="439" y="2022"/>
                    <a:pt x="439" y="2022"/>
                  </a:cubicBezTo>
                  <a:lnTo>
                    <a:pt x="439" y="2022"/>
                  </a:lnTo>
                  <a:cubicBezTo>
                    <a:pt x="448" y="2051"/>
                    <a:pt x="467" y="2098"/>
                    <a:pt x="486" y="2117"/>
                  </a:cubicBezTo>
                  <a:cubicBezTo>
                    <a:pt x="496" y="2117"/>
                    <a:pt x="515" y="2117"/>
                    <a:pt x="524" y="2117"/>
                  </a:cubicBezTo>
                  <a:cubicBezTo>
                    <a:pt x="543" y="2117"/>
                    <a:pt x="563" y="2136"/>
                    <a:pt x="591" y="2127"/>
                  </a:cubicBezTo>
                  <a:cubicBezTo>
                    <a:pt x="610" y="2127"/>
                    <a:pt x="610" y="2098"/>
                    <a:pt x="629" y="2089"/>
                  </a:cubicBezTo>
                  <a:cubicBezTo>
                    <a:pt x="648" y="2070"/>
                    <a:pt x="648" y="2079"/>
                    <a:pt x="668" y="2079"/>
                  </a:cubicBezTo>
                  <a:cubicBezTo>
                    <a:pt x="686" y="2079"/>
                    <a:pt x="706" y="2032"/>
                    <a:pt x="744" y="2060"/>
                  </a:cubicBezTo>
                  <a:cubicBezTo>
                    <a:pt x="801" y="2108"/>
                    <a:pt x="801" y="2117"/>
                    <a:pt x="887" y="2098"/>
                  </a:cubicBezTo>
                  <a:cubicBezTo>
                    <a:pt x="935" y="2089"/>
                    <a:pt x="992" y="2060"/>
                    <a:pt x="1039" y="2079"/>
                  </a:cubicBezTo>
                  <a:cubicBezTo>
                    <a:pt x="1077" y="2089"/>
                    <a:pt x="1087" y="2108"/>
                    <a:pt x="1097" y="2146"/>
                  </a:cubicBezTo>
                  <a:cubicBezTo>
                    <a:pt x="1097" y="2165"/>
                    <a:pt x="1125" y="2203"/>
                    <a:pt x="1154" y="2203"/>
                  </a:cubicBezTo>
                  <a:cubicBezTo>
                    <a:pt x="1182" y="2203"/>
                    <a:pt x="1240" y="2156"/>
                    <a:pt x="1268" y="2174"/>
                  </a:cubicBezTo>
                  <a:lnTo>
                    <a:pt x="1268" y="2174"/>
                  </a:lnTo>
                  <a:cubicBezTo>
                    <a:pt x="1268" y="2156"/>
                    <a:pt x="1278" y="2146"/>
                    <a:pt x="1297" y="2127"/>
                  </a:cubicBezTo>
                  <a:cubicBezTo>
                    <a:pt x="1325" y="2089"/>
                    <a:pt x="1287" y="2032"/>
                    <a:pt x="1278" y="1993"/>
                  </a:cubicBezTo>
                  <a:cubicBezTo>
                    <a:pt x="1259" y="1936"/>
                    <a:pt x="1268" y="1860"/>
                    <a:pt x="1268" y="1793"/>
                  </a:cubicBezTo>
                  <a:cubicBezTo>
                    <a:pt x="1268" y="1736"/>
                    <a:pt x="1325" y="1669"/>
                    <a:pt x="1344" y="1612"/>
                  </a:cubicBezTo>
                  <a:cubicBezTo>
                    <a:pt x="1383" y="1526"/>
                    <a:pt x="1383" y="1469"/>
                    <a:pt x="1383" y="1373"/>
                  </a:cubicBezTo>
                  <a:cubicBezTo>
                    <a:pt x="1383" y="1268"/>
                    <a:pt x="1392" y="1183"/>
                    <a:pt x="1344" y="1087"/>
                  </a:cubicBezTo>
                  <a:cubicBezTo>
                    <a:pt x="1306" y="1011"/>
                    <a:pt x="1221" y="925"/>
                    <a:pt x="1154" y="887"/>
                  </a:cubicBezTo>
                  <a:cubicBezTo>
                    <a:pt x="1049" y="830"/>
                    <a:pt x="868" y="744"/>
                    <a:pt x="801" y="649"/>
                  </a:cubicBezTo>
                  <a:cubicBezTo>
                    <a:pt x="725" y="544"/>
                    <a:pt x="658" y="448"/>
                    <a:pt x="591" y="343"/>
                  </a:cubicBezTo>
                  <a:cubicBezTo>
                    <a:pt x="572" y="324"/>
                    <a:pt x="524" y="334"/>
                    <a:pt x="505" y="305"/>
                  </a:cubicBezTo>
                  <a:cubicBezTo>
                    <a:pt x="477" y="286"/>
                    <a:pt x="458" y="248"/>
                    <a:pt x="448" y="220"/>
                  </a:cubicBezTo>
                  <a:cubicBezTo>
                    <a:pt x="401" y="153"/>
                    <a:pt x="391" y="86"/>
                    <a:pt x="343" y="19"/>
                  </a:cubicBezTo>
                  <a:cubicBezTo>
                    <a:pt x="343" y="10"/>
                    <a:pt x="343" y="10"/>
                    <a:pt x="334" y="0"/>
                  </a:cubicBezTo>
                  <a:lnTo>
                    <a:pt x="334" y="0"/>
                  </a:lnTo>
                  <a:cubicBezTo>
                    <a:pt x="248" y="19"/>
                    <a:pt x="248" y="19"/>
                    <a:pt x="248" y="19"/>
                  </a:cubicBezTo>
                  <a:cubicBezTo>
                    <a:pt x="200" y="67"/>
                    <a:pt x="238" y="115"/>
                    <a:pt x="238" y="172"/>
                  </a:cubicBezTo>
                  <a:cubicBezTo>
                    <a:pt x="238" y="201"/>
                    <a:pt x="238" y="267"/>
                    <a:pt x="229" y="296"/>
                  </a:cubicBezTo>
                  <a:cubicBezTo>
                    <a:pt x="210" y="324"/>
                    <a:pt x="172" y="305"/>
                    <a:pt x="162" y="286"/>
                  </a:cubicBezTo>
                  <a:cubicBezTo>
                    <a:pt x="124" y="248"/>
                    <a:pt x="76" y="220"/>
                    <a:pt x="29" y="239"/>
                  </a:cubicBezTo>
                  <a:cubicBezTo>
                    <a:pt x="0" y="248"/>
                    <a:pt x="9" y="286"/>
                    <a:pt x="19" y="305"/>
                  </a:cubicBezTo>
                  <a:cubicBezTo>
                    <a:pt x="29" y="334"/>
                    <a:pt x="38" y="353"/>
                    <a:pt x="38" y="391"/>
                  </a:cubicBezTo>
                  <a:cubicBezTo>
                    <a:pt x="47" y="448"/>
                    <a:pt x="47" y="448"/>
                    <a:pt x="47" y="44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6"/>
            <p:cNvSpPr>
              <a:spLocks noChangeArrowheads="1"/>
            </p:cNvSpPr>
            <p:nvPr/>
          </p:nvSpPr>
          <p:spPr bwMode="auto">
            <a:xfrm>
              <a:off x="18716681" y="2841381"/>
              <a:ext cx="1004913" cy="1188893"/>
            </a:xfrm>
            <a:custGeom>
              <a:avLst/>
              <a:gdLst>
                <a:gd name="T0" fmla="*/ 1411 w 2022"/>
                <a:gd name="T1" fmla="*/ 2260 h 2395"/>
                <a:gd name="T2" fmla="*/ 1411 w 2022"/>
                <a:gd name="T3" fmla="*/ 2260 h 2395"/>
                <a:gd name="T4" fmla="*/ 1459 w 2022"/>
                <a:gd name="T5" fmla="*/ 2260 h 2395"/>
                <a:gd name="T6" fmla="*/ 1564 w 2022"/>
                <a:gd name="T7" fmla="*/ 2203 h 2395"/>
                <a:gd name="T8" fmla="*/ 1630 w 2022"/>
                <a:gd name="T9" fmla="*/ 2194 h 2395"/>
                <a:gd name="T10" fmla="*/ 1707 w 2022"/>
                <a:gd name="T11" fmla="*/ 2146 h 2395"/>
                <a:gd name="T12" fmla="*/ 1707 w 2022"/>
                <a:gd name="T13" fmla="*/ 2146 h 2395"/>
                <a:gd name="T14" fmla="*/ 1735 w 2022"/>
                <a:gd name="T15" fmla="*/ 2079 h 2395"/>
                <a:gd name="T16" fmla="*/ 1936 w 2022"/>
                <a:gd name="T17" fmla="*/ 1860 h 2395"/>
                <a:gd name="T18" fmla="*/ 1897 w 2022"/>
                <a:gd name="T19" fmla="*/ 1784 h 2395"/>
                <a:gd name="T20" fmla="*/ 1945 w 2022"/>
                <a:gd name="T21" fmla="*/ 1679 h 2395"/>
                <a:gd name="T22" fmla="*/ 2012 w 2022"/>
                <a:gd name="T23" fmla="*/ 1536 h 2395"/>
                <a:gd name="T24" fmla="*/ 1964 w 2022"/>
                <a:gd name="T25" fmla="*/ 1392 h 2395"/>
                <a:gd name="T26" fmla="*/ 1859 w 2022"/>
                <a:gd name="T27" fmla="*/ 1211 h 2395"/>
                <a:gd name="T28" fmla="*/ 1630 w 2022"/>
                <a:gd name="T29" fmla="*/ 1230 h 2395"/>
                <a:gd name="T30" fmla="*/ 1506 w 2022"/>
                <a:gd name="T31" fmla="*/ 1268 h 2395"/>
                <a:gd name="T32" fmla="*/ 1459 w 2022"/>
                <a:gd name="T33" fmla="*/ 1259 h 2395"/>
                <a:gd name="T34" fmla="*/ 1373 w 2022"/>
                <a:gd name="T35" fmla="*/ 1230 h 2395"/>
                <a:gd name="T36" fmla="*/ 1306 w 2022"/>
                <a:gd name="T37" fmla="*/ 1088 h 2395"/>
                <a:gd name="T38" fmla="*/ 1325 w 2022"/>
                <a:gd name="T39" fmla="*/ 944 h 2395"/>
                <a:gd name="T40" fmla="*/ 1392 w 2022"/>
                <a:gd name="T41" fmla="*/ 801 h 2395"/>
                <a:gd name="T42" fmla="*/ 1402 w 2022"/>
                <a:gd name="T43" fmla="*/ 696 h 2395"/>
                <a:gd name="T44" fmla="*/ 1363 w 2022"/>
                <a:gd name="T45" fmla="*/ 620 h 2395"/>
                <a:gd name="T46" fmla="*/ 1315 w 2022"/>
                <a:gd name="T47" fmla="*/ 572 h 2395"/>
                <a:gd name="T48" fmla="*/ 1315 w 2022"/>
                <a:gd name="T49" fmla="*/ 572 h 2395"/>
                <a:gd name="T50" fmla="*/ 1144 w 2022"/>
                <a:gd name="T51" fmla="*/ 525 h 2395"/>
                <a:gd name="T52" fmla="*/ 1048 w 2022"/>
                <a:gd name="T53" fmla="*/ 420 h 2395"/>
                <a:gd name="T54" fmla="*/ 944 w 2022"/>
                <a:gd name="T55" fmla="*/ 458 h 2395"/>
                <a:gd name="T56" fmla="*/ 867 w 2022"/>
                <a:gd name="T57" fmla="*/ 334 h 2395"/>
                <a:gd name="T58" fmla="*/ 658 w 2022"/>
                <a:gd name="T59" fmla="*/ 200 h 2395"/>
                <a:gd name="T60" fmla="*/ 429 w 2022"/>
                <a:gd name="T61" fmla="*/ 96 h 2395"/>
                <a:gd name="T62" fmla="*/ 305 w 2022"/>
                <a:gd name="T63" fmla="*/ 172 h 2395"/>
                <a:gd name="T64" fmla="*/ 247 w 2022"/>
                <a:gd name="T65" fmla="*/ 258 h 2395"/>
                <a:gd name="T66" fmla="*/ 267 w 2022"/>
                <a:gd name="T67" fmla="*/ 439 h 2395"/>
                <a:gd name="T68" fmla="*/ 267 w 2022"/>
                <a:gd name="T69" fmla="*/ 439 h 2395"/>
                <a:gd name="T70" fmla="*/ 238 w 2022"/>
                <a:gd name="T71" fmla="*/ 487 h 2395"/>
                <a:gd name="T72" fmla="*/ 228 w 2022"/>
                <a:gd name="T73" fmla="*/ 572 h 2395"/>
                <a:gd name="T74" fmla="*/ 267 w 2022"/>
                <a:gd name="T75" fmla="*/ 649 h 2395"/>
                <a:gd name="T76" fmla="*/ 267 w 2022"/>
                <a:gd name="T77" fmla="*/ 773 h 2395"/>
                <a:gd name="T78" fmla="*/ 276 w 2022"/>
                <a:gd name="T79" fmla="*/ 887 h 2395"/>
                <a:gd name="T80" fmla="*/ 181 w 2022"/>
                <a:gd name="T81" fmla="*/ 944 h 2395"/>
                <a:gd name="T82" fmla="*/ 76 w 2022"/>
                <a:gd name="T83" fmla="*/ 1068 h 2395"/>
                <a:gd name="T84" fmla="*/ 57 w 2022"/>
                <a:gd name="T85" fmla="*/ 1316 h 2395"/>
                <a:gd name="T86" fmla="*/ 57 w 2022"/>
                <a:gd name="T87" fmla="*/ 1478 h 2395"/>
                <a:gd name="T88" fmla="*/ 190 w 2022"/>
                <a:gd name="T89" fmla="*/ 1536 h 2395"/>
                <a:gd name="T90" fmla="*/ 286 w 2022"/>
                <a:gd name="T91" fmla="*/ 1593 h 2395"/>
                <a:gd name="T92" fmla="*/ 429 w 2022"/>
                <a:gd name="T93" fmla="*/ 1583 h 2395"/>
                <a:gd name="T94" fmla="*/ 572 w 2022"/>
                <a:gd name="T95" fmla="*/ 1679 h 2395"/>
                <a:gd name="T96" fmla="*/ 648 w 2022"/>
                <a:gd name="T97" fmla="*/ 1707 h 2395"/>
                <a:gd name="T98" fmla="*/ 658 w 2022"/>
                <a:gd name="T99" fmla="*/ 1745 h 2395"/>
                <a:gd name="T100" fmla="*/ 705 w 2022"/>
                <a:gd name="T101" fmla="*/ 1784 h 2395"/>
                <a:gd name="T102" fmla="*/ 724 w 2022"/>
                <a:gd name="T103" fmla="*/ 1860 h 2395"/>
                <a:gd name="T104" fmla="*/ 734 w 2022"/>
                <a:gd name="T105" fmla="*/ 1898 h 2395"/>
                <a:gd name="T106" fmla="*/ 734 w 2022"/>
                <a:gd name="T107" fmla="*/ 1898 h 2395"/>
                <a:gd name="T108" fmla="*/ 839 w 2022"/>
                <a:gd name="T109" fmla="*/ 1965 h 2395"/>
                <a:gd name="T110" fmla="*/ 896 w 2022"/>
                <a:gd name="T111" fmla="*/ 2031 h 2395"/>
                <a:gd name="T112" fmla="*/ 925 w 2022"/>
                <a:gd name="T113" fmla="*/ 2108 h 2395"/>
                <a:gd name="T114" fmla="*/ 1039 w 2022"/>
                <a:gd name="T115" fmla="*/ 2222 h 2395"/>
                <a:gd name="T116" fmla="*/ 1220 w 2022"/>
                <a:gd name="T117" fmla="*/ 2327 h 2395"/>
                <a:gd name="T118" fmla="*/ 1315 w 2022"/>
                <a:gd name="T119" fmla="*/ 2241 h 2395"/>
                <a:gd name="T120" fmla="*/ 1411 w 2022"/>
                <a:gd name="T121" fmla="*/ 2260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2" h="2395">
                  <a:moveTo>
                    <a:pt x="1411" y="2260"/>
                  </a:moveTo>
                  <a:lnTo>
                    <a:pt x="1411" y="2260"/>
                  </a:lnTo>
                  <a:cubicBezTo>
                    <a:pt x="1430" y="2260"/>
                    <a:pt x="1440" y="2270"/>
                    <a:pt x="1459" y="2260"/>
                  </a:cubicBezTo>
                  <a:cubicBezTo>
                    <a:pt x="1497" y="2232"/>
                    <a:pt x="1516" y="2184"/>
                    <a:pt x="1564" y="2203"/>
                  </a:cubicBezTo>
                  <a:cubicBezTo>
                    <a:pt x="1602" y="2213"/>
                    <a:pt x="1611" y="2203"/>
                    <a:pt x="1630" y="2194"/>
                  </a:cubicBezTo>
                  <a:cubicBezTo>
                    <a:pt x="1659" y="2175"/>
                    <a:pt x="1678" y="2156"/>
                    <a:pt x="1707" y="2146"/>
                  </a:cubicBezTo>
                  <a:lnTo>
                    <a:pt x="1707" y="2146"/>
                  </a:lnTo>
                  <a:cubicBezTo>
                    <a:pt x="1735" y="2079"/>
                    <a:pt x="1735" y="2079"/>
                    <a:pt x="1735" y="2079"/>
                  </a:cubicBezTo>
                  <a:cubicBezTo>
                    <a:pt x="1783" y="2003"/>
                    <a:pt x="1964" y="1965"/>
                    <a:pt x="1936" y="1860"/>
                  </a:cubicBezTo>
                  <a:cubicBezTo>
                    <a:pt x="1926" y="1841"/>
                    <a:pt x="1897" y="1803"/>
                    <a:pt x="1897" y="1784"/>
                  </a:cubicBezTo>
                  <a:cubicBezTo>
                    <a:pt x="1907" y="1736"/>
                    <a:pt x="1983" y="1745"/>
                    <a:pt x="1945" y="1679"/>
                  </a:cubicBezTo>
                  <a:cubicBezTo>
                    <a:pt x="1954" y="1631"/>
                    <a:pt x="2012" y="1574"/>
                    <a:pt x="2012" y="1536"/>
                  </a:cubicBezTo>
                  <a:cubicBezTo>
                    <a:pt x="2002" y="1488"/>
                    <a:pt x="1974" y="1440"/>
                    <a:pt x="1964" y="1392"/>
                  </a:cubicBezTo>
                  <a:cubicBezTo>
                    <a:pt x="1954" y="1278"/>
                    <a:pt x="2021" y="1164"/>
                    <a:pt x="1859" y="1211"/>
                  </a:cubicBezTo>
                  <a:cubicBezTo>
                    <a:pt x="1783" y="1240"/>
                    <a:pt x="1716" y="1211"/>
                    <a:pt x="1630" y="1230"/>
                  </a:cubicBezTo>
                  <a:cubicBezTo>
                    <a:pt x="1602" y="1240"/>
                    <a:pt x="1535" y="1278"/>
                    <a:pt x="1506" y="1268"/>
                  </a:cubicBezTo>
                  <a:cubicBezTo>
                    <a:pt x="1487" y="1268"/>
                    <a:pt x="1478" y="1259"/>
                    <a:pt x="1459" y="1259"/>
                  </a:cubicBezTo>
                  <a:cubicBezTo>
                    <a:pt x="1411" y="1268"/>
                    <a:pt x="1392" y="1345"/>
                    <a:pt x="1373" y="1230"/>
                  </a:cubicBezTo>
                  <a:cubicBezTo>
                    <a:pt x="1354" y="1183"/>
                    <a:pt x="1306" y="1135"/>
                    <a:pt x="1306" y="1088"/>
                  </a:cubicBezTo>
                  <a:cubicBezTo>
                    <a:pt x="1306" y="1021"/>
                    <a:pt x="1354" y="1021"/>
                    <a:pt x="1325" y="944"/>
                  </a:cubicBezTo>
                  <a:cubicBezTo>
                    <a:pt x="1344" y="878"/>
                    <a:pt x="1315" y="820"/>
                    <a:pt x="1392" y="801"/>
                  </a:cubicBezTo>
                  <a:cubicBezTo>
                    <a:pt x="1449" y="782"/>
                    <a:pt x="1420" y="734"/>
                    <a:pt x="1402" y="696"/>
                  </a:cubicBezTo>
                  <a:cubicBezTo>
                    <a:pt x="1392" y="658"/>
                    <a:pt x="1402" y="639"/>
                    <a:pt x="1363" y="620"/>
                  </a:cubicBezTo>
                  <a:cubicBezTo>
                    <a:pt x="1344" y="601"/>
                    <a:pt x="1335" y="591"/>
                    <a:pt x="1315" y="572"/>
                  </a:cubicBezTo>
                  <a:lnTo>
                    <a:pt x="1315" y="572"/>
                  </a:lnTo>
                  <a:cubicBezTo>
                    <a:pt x="1230" y="611"/>
                    <a:pt x="1192" y="572"/>
                    <a:pt x="1144" y="525"/>
                  </a:cubicBezTo>
                  <a:cubicBezTo>
                    <a:pt x="1087" y="467"/>
                    <a:pt x="1144" y="420"/>
                    <a:pt x="1048" y="420"/>
                  </a:cubicBezTo>
                  <a:cubicBezTo>
                    <a:pt x="991" y="429"/>
                    <a:pt x="991" y="448"/>
                    <a:pt x="944" y="458"/>
                  </a:cubicBezTo>
                  <a:cubicBezTo>
                    <a:pt x="915" y="467"/>
                    <a:pt x="925" y="353"/>
                    <a:pt x="867" y="334"/>
                  </a:cubicBezTo>
                  <a:cubicBezTo>
                    <a:pt x="781" y="296"/>
                    <a:pt x="715" y="296"/>
                    <a:pt x="658" y="200"/>
                  </a:cubicBezTo>
                  <a:cubicBezTo>
                    <a:pt x="619" y="153"/>
                    <a:pt x="486" y="0"/>
                    <a:pt x="429" y="96"/>
                  </a:cubicBezTo>
                  <a:cubicBezTo>
                    <a:pt x="400" y="134"/>
                    <a:pt x="381" y="220"/>
                    <a:pt x="305" y="172"/>
                  </a:cubicBezTo>
                  <a:cubicBezTo>
                    <a:pt x="228" y="124"/>
                    <a:pt x="209" y="200"/>
                    <a:pt x="247" y="258"/>
                  </a:cubicBezTo>
                  <a:cubicBezTo>
                    <a:pt x="267" y="286"/>
                    <a:pt x="305" y="420"/>
                    <a:pt x="267" y="439"/>
                  </a:cubicBezTo>
                  <a:lnTo>
                    <a:pt x="267" y="439"/>
                  </a:lnTo>
                  <a:cubicBezTo>
                    <a:pt x="267" y="458"/>
                    <a:pt x="247" y="477"/>
                    <a:pt x="238" y="487"/>
                  </a:cubicBezTo>
                  <a:cubicBezTo>
                    <a:pt x="228" y="506"/>
                    <a:pt x="228" y="563"/>
                    <a:pt x="228" y="572"/>
                  </a:cubicBezTo>
                  <a:cubicBezTo>
                    <a:pt x="228" y="611"/>
                    <a:pt x="247" y="620"/>
                    <a:pt x="267" y="649"/>
                  </a:cubicBezTo>
                  <a:cubicBezTo>
                    <a:pt x="286" y="677"/>
                    <a:pt x="267" y="734"/>
                    <a:pt x="267" y="773"/>
                  </a:cubicBezTo>
                  <a:cubicBezTo>
                    <a:pt x="267" y="811"/>
                    <a:pt x="276" y="849"/>
                    <a:pt x="276" y="887"/>
                  </a:cubicBezTo>
                  <a:cubicBezTo>
                    <a:pt x="267" y="935"/>
                    <a:pt x="190" y="897"/>
                    <a:pt x="181" y="944"/>
                  </a:cubicBezTo>
                  <a:cubicBezTo>
                    <a:pt x="162" y="992"/>
                    <a:pt x="105" y="1021"/>
                    <a:pt x="76" y="1068"/>
                  </a:cubicBezTo>
                  <a:cubicBezTo>
                    <a:pt x="57" y="1116"/>
                    <a:pt x="66" y="1250"/>
                    <a:pt x="57" y="1316"/>
                  </a:cubicBezTo>
                  <a:cubicBezTo>
                    <a:pt x="38" y="1383"/>
                    <a:pt x="0" y="1412"/>
                    <a:pt x="57" y="1478"/>
                  </a:cubicBezTo>
                  <a:cubicBezTo>
                    <a:pt x="95" y="1517"/>
                    <a:pt x="152" y="1497"/>
                    <a:pt x="190" y="1536"/>
                  </a:cubicBezTo>
                  <a:cubicBezTo>
                    <a:pt x="219" y="1574"/>
                    <a:pt x="247" y="1583"/>
                    <a:pt x="286" y="1593"/>
                  </a:cubicBezTo>
                  <a:cubicBezTo>
                    <a:pt x="324" y="1622"/>
                    <a:pt x="400" y="1536"/>
                    <a:pt x="429" y="1583"/>
                  </a:cubicBezTo>
                  <a:cubicBezTo>
                    <a:pt x="476" y="1650"/>
                    <a:pt x="505" y="1650"/>
                    <a:pt x="572" y="1679"/>
                  </a:cubicBezTo>
                  <a:cubicBezTo>
                    <a:pt x="600" y="1679"/>
                    <a:pt x="639" y="1679"/>
                    <a:pt x="648" y="1707"/>
                  </a:cubicBezTo>
                  <a:cubicBezTo>
                    <a:pt x="648" y="1717"/>
                    <a:pt x="648" y="1736"/>
                    <a:pt x="658" y="1745"/>
                  </a:cubicBezTo>
                  <a:cubicBezTo>
                    <a:pt x="667" y="1755"/>
                    <a:pt x="705" y="1755"/>
                    <a:pt x="705" y="1784"/>
                  </a:cubicBezTo>
                  <a:cubicBezTo>
                    <a:pt x="705" y="1803"/>
                    <a:pt x="715" y="1841"/>
                    <a:pt x="724" y="1860"/>
                  </a:cubicBezTo>
                  <a:cubicBezTo>
                    <a:pt x="734" y="1898"/>
                    <a:pt x="734" y="1898"/>
                    <a:pt x="734" y="1898"/>
                  </a:cubicBezTo>
                  <a:lnTo>
                    <a:pt x="734" y="1898"/>
                  </a:lnTo>
                  <a:cubicBezTo>
                    <a:pt x="763" y="1917"/>
                    <a:pt x="829" y="1927"/>
                    <a:pt x="839" y="1965"/>
                  </a:cubicBezTo>
                  <a:cubicBezTo>
                    <a:pt x="848" y="2003"/>
                    <a:pt x="867" y="2003"/>
                    <a:pt x="896" y="2031"/>
                  </a:cubicBezTo>
                  <a:cubicBezTo>
                    <a:pt x="915" y="2060"/>
                    <a:pt x="906" y="2079"/>
                    <a:pt x="925" y="2108"/>
                  </a:cubicBezTo>
                  <a:cubicBezTo>
                    <a:pt x="953" y="2156"/>
                    <a:pt x="982" y="2194"/>
                    <a:pt x="1039" y="2222"/>
                  </a:cubicBezTo>
                  <a:cubicBezTo>
                    <a:pt x="1096" y="2260"/>
                    <a:pt x="1144" y="2394"/>
                    <a:pt x="1220" y="2327"/>
                  </a:cubicBezTo>
                  <a:cubicBezTo>
                    <a:pt x="1258" y="2298"/>
                    <a:pt x="1258" y="2251"/>
                    <a:pt x="1315" y="2241"/>
                  </a:cubicBezTo>
                  <a:cubicBezTo>
                    <a:pt x="1344" y="2241"/>
                    <a:pt x="1392" y="2241"/>
                    <a:pt x="1411" y="226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7"/>
            <p:cNvSpPr>
              <a:spLocks noChangeArrowheads="1"/>
            </p:cNvSpPr>
            <p:nvPr/>
          </p:nvSpPr>
          <p:spPr bwMode="auto">
            <a:xfrm>
              <a:off x="19417271" y="3907664"/>
              <a:ext cx="761894" cy="626195"/>
            </a:xfrm>
            <a:custGeom>
              <a:avLst/>
              <a:gdLst>
                <a:gd name="T0" fmla="*/ 296 w 1536"/>
                <a:gd name="T1" fmla="*/ 0 h 1260"/>
                <a:gd name="T2" fmla="*/ 296 w 1536"/>
                <a:gd name="T3" fmla="*/ 0 h 1260"/>
                <a:gd name="T4" fmla="*/ 343 w 1536"/>
                <a:gd name="T5" fmla="*/ 95 h 1260"/>
                <a:gd name="T6" fmla="*/ 381 w 1536"/>
                <a:gd name="T7" fmla="*/ 95 h 1260"/>
                <a:gd name="T8" fmla="*/ 448 w 1536"/>
                <a:gd name="T9" fmla="*/ 105 h 1260"/>
                <a:gd name="T10" fmla="*/ 486 w 1536"/>
                <a:gd name="T11" fmla="*/ 67 h 1260"/>
                <a:gd name="T12" fmla="*/ 525 w 1536"/>
                <a:gd name="T13" fmla="*/ 57 h 1260"/>
                <a:gd name="T14" fmla="*/ 601 w 1536"/>
                <a:gd name="T15" fmla="*/ 38 h 1260"/>
                <a:gd name="T16" fmla="*/ 744 w 1536"/>
                <a:gd name="T17" fmla="*/ 76 h 1260"/>
                <a:gd name="T18" fmla="*/ 896 w 1536"/>
                <a:gd name="T19" fmla="*/ 57 h 1260"/>
                <a:gd name="T20" fmla="*/ 954 w 1536"/>
                <a:gd name="T21" fmla="*/ 124 h 1260"/>
                <a:gd name="T22" fmla="*/ 1011 w 1536"/>
                <a:gd name="T23" fmla="*/ 181 h 1260"/>
                <a:gd name="T24" fmla="*/ 1125 w 1536"/>
                <a:gd name="T25" fmla="*/ 152 h 1260"/>
                <a:gd name="T26" fmla="*/ 1125 w 1536"/>
                <a:gd name="T27" fmla="*/ 152 h 1260"/>
                <a:gd name="T28" fmla="*/ 1154 w 1536"/>
                <a:gd name="T29" fmla="*/ 286 h 1260"/>
                <a:gd name="T30" fmla="*/ 1144 w 1536"/>
                <a:gd name="T31" fmla="*/ 496 h 1260"/>
                <a:gd name="T32" fmla="*/ 1259 w 1536"/>
                <a:gd name="T33" fmla="*/ 763 h 1260"/>
                <a:gd name="T34" fmla="*/ 1411 w 1536"/>
                <a:gd name="T35" fmla="*/ 973 h 1260"/>
                <a:gd name="T36" fmla="*/ 1535 w 1536"/>
                <a:gd name="T37" fmla="*/ 1078 h 1260"/>
                <a:gd name="T38" fmla="*/ 1535 w 1536"/>
                <a:gd name="T39" fmla="*/ 1078 h 1260"/>
                <a:gd name="T40" fmla="*/ 1411 w 1536"/>
                <a:gd name="T41" fmla="*/ 1163 h 1260"/>
                <a:gd name="T42" fmla="*/ 1287 w 1536"/>
                <a:gd name="T43" fmla="*/ 1259 h 1260"/>
                <a:gd name="T44" fmla="*/ 1192 w 1536"/>
                <a:gd name="T45" fmla="*/ 1259 h 1260"/>
                <a:gd name="T46" fmla="*/ 1192 w 1536"/>
                <a:gd name="T47" fmla="*/ 1259 h 1260"/>
                <a:gd name="T48" fmla="*/ 1106 w 1536"/>
                <a:gd name="T49" fmla="*/ 1230 h 1260"/>
                <a:gd name="T50" fmla="*/ 963 w 1536"/>
                <a:gd name="T51" fmla="*/ 1192 h 1260"/>
                <a:gd name="T52" fmla="*/ 849 w 1536"/>
                <a:gd name="T53" fmla="*/ 1125 h 1260"/>
                <a:gd name="T54" fmla="*/ 801 w 1536"/>
                <a:gd name="T55" fmla="*/ 1040 h 1260"/>
                <a:gd name="T56" fmla="*/ 667 w 1536"/>
                <a:gd name="T57" fmla="*/ 992 h 1260"/>
                <a:gd name="T58" fmla="*/ 458 w 1536"/>
                <a:gd name="T59" fmla="*/ 1020 h 1260"/>
                <a:gd name="T60" fmla="*/ 458 w 1536"/>
                <a:gd name="T61" fmla="*/ 1020 h 1260"/>
                <a:gd name="T62" fmla="*/ 420 w 1536"/>
                <a:gd name="T63" fmla="*/ 935 h 1260"/>
                <a:gd name="T64" fmla="*/ 400 w 1536"/>
                <a:gd name="T65" fmla="*/ 849 h 1260"/>
                <a:gd name="T66" fmla="*/ 324 w 1536"/>
                <a:gd name="T67" fmla="*/ 801 h 1260"/>
                <a:gd name="T68" fmla="*/ 324 w 1536"/>
                <a:gd name="T69" fmla="*/ 801 h 1260"/>
                <a:gd name="T70" fmla="*/ 258 w 1536"/>
                <a:gd name="T71" fmla="*/ 648 h 1260"/>
                <a:gd name="T72" fmla="*/ 219 w 1536"/>
                <a:gd name="T73" fmla="*/ 572 h 1260"/>
                <a:gd name="T74" fmla="*/ 181 w 1536"/>
                <a:gd name="T75" fmla="*/ 381 h 1260"/>
                <a:gd name="T76" fmla="*/ 95 w 1536"/>
                <a:gd name="T77" fmla="*/ 257 h 1260"/>
                <a:gd name="T78" fmla="*/ 0 w 1536"/>
                <a:gd name="T79" fmla="*/ 114 h 1260"/>
                <a:gd name="T80" fmla="*/ 0 w 1536"/>
                <a:gd name="T81" fmla="*/ 114 h 1260"/>
                <a:gd name="T82" fmla="*/ 48 w 1536"/>
                <a:gd name="T83" fmla="*/ 114 h 1260"/>
                <a:gd name="T84" fmla="*/ 153 w 1536"/>
                <a:gd name="T85" fmla="*/ 57 h 1260"/>
                <a:gd name="T86" fmla="*/ 219 w 1536"/>
                <a:gd name="T87" fmla="*/ 48 h 1260"/>
                <a:gd name="T88" fmla="*/ 296 w 1536"/>
                <a:gd name="T89" fmla="*/ 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6" h="1260">
                  <a:moveTo>
                    <a:pt x="296" y="0"/>
                  </a:moveTo>
                  <a:lnTo>
                    <a:pt x="296" y="0"/>
                  </a:lnTo>
                  <a:cubicBezTo>
                    <a:pt x="305" y="29"/>
                    <a:pt x="324" y="76"/>
                    <a:pt x="343" y="95"/>
                  </a:cubicBezTo>
                  <a:cubicBezTo>
                    <a:pt x="353" y="95"/>
                    <a:pt x="372" y="95"/>
                    <a:pt x="381" y="95"/>
                  </a:cubicBezTo>
                  <a:cubicBezTo>
                    <a:pt x="400" y="95"/>
                    <a:pt x="420" y="114"/>
                    <a:pt x="448" y="105"/>
                  </a:cubicBezTo>
                  <a:cubicBezTo>
                    <a:pt x="467" y="105"/>
                    <a:pt x="467" y="76"/>
                    <a:pt x="486" y="67"/>
                  </a:cubicBezTo>
                  <a:cubicBezTo>
                    <a:pt x="505" y="48"/>
                    <a:pt x="505" y="57"/>
                    <a:pt x="525" y="57"/>
                  </a:cubicBezTo>
                  <a:cubicBezTo>
                    <a:pt x="543" y="57"/>
                    <a:pt x="563" y="10"/>
                    <a:pt x="601" y="38"/>
                  </a:cubicBezTo>
                  <a:cubicBezTo>
                    <a:pt x="658" y="86"/>
                    <a:pt x="658" y="95"/>
                    <a:pt x="744" y="76"/>
                  </a:cubicBezTo>
                  <a:cubicBezTo>
                    <a:pt x="792" y="67"/>
                    <a:pt x="849" y="38"/>
                    <a:pt x="896" y="57"/>
                  </a:cubicBezTo>
                  <a:cubicBezTo>
                    <a:pt x="934" y="67"/>
                    <a:pt x="944" y="86"/>
                    <a:pt x="954" y="124"/>
                  </a:cubicBezTo>
                  <a:cubicBezTo>
                    <a:pt x="954" y="143"/>
                    <a:pt x="982" y="181"/>
                    <a:pt x="1011" y="181"/>
                  </a:cubicBezTo>
                  <a:cubicBezTo>
                    <a:pt x="1039" y="181"/>
                    <a:pt x="1097" y="134"/>
                    <a:pt x="1125" y="152"/>
                  </a:cubicBezTo>
                  <a:lnTo>
                    <a:pt x="1125" y="152"/>
                  </a:lnTo>
                  <a:cubicBezTo>
                    <a:pt x="1125" y="191"/>
                    <a:pt x="1154" y="239"/>
                    <a:pt x="1154" y="286"/>
                  </a:cubicBezTo>
                  <a:cubicBezTo>
                    <a:pt x="1163" y="343"/>
                    <a:pt x="1154" y="429"/>
                    <a:pt x="1144" y="496"/>
                  </a:cubicBezTo>
                  <a:cubicBezTo>
                    <a:pt x="1116" y="639"/>
                    <a:pt x="1173" y="668"/>
                    <a:pt x="1259" y="763"/>
                  </a:cubicBezTo>
                  <a:cubicBezTo>
                    <a:pt x="1326" y="830"/>
                    <a:pt x="1335" y="925"/>
                    <a:pt x="1411" y="973"/>
                  </a:cubicBezTo>
                  <a:cubicBezTo>
                    <a:pt x="1459" y="1001"/>
                    <a:pt x="1497" y="1040"/>
                    <a:pt x="1535" y="1078"/>
                  </a:cubicBezTo>
                  <a:lnTo>
                    <a:pt x="1535" y="1078"/>
                  </a:lnTo>
                  <a:cubicBezTo>
                    <a:pt x="1497" y="1106"/>
                    <a:pt x="1450" y="1144"/>
                    <a:pt x="1411" y="1163"/>
                  </a:cubicBezTo>
                  <a:cubicBezTo>
                    <a:pt x="1373" y="1202"/>
                    <a:pt x="1335" y="1249"/>
                    <a:pt x="1287" y="1259"/>
                  </a:cubicBezTo>
                  <a:cubicBezTo>
                    <a:pt x="1259" y="1259"/>
                    <a:pt x="1221" y="1259"/>
                    <a:pt x="1192" y="1259"/>
                  </a:cubicBezTo>
                  <a:lnTo>
                    <a:pt x="1192" y="1259"/>
                  </a:lnTo>
                  <a:cubicBezTo>
                    <a:pt x="1106" y="1230"/>
                    <a:pt x="1106" y="1230"/>
                    <a:pt x="1106" y="1230"/>
                  </a:cubicBezTo>
                  <a:cubicBezTo>
                    <a:pt x="1059" y="1230"/>
                    <a:pt x="1020" y="1154"/>
                    <a:pt x="963" y="1192"/>
                  </a:cubicBezTo>
                  <a:cubicBezTo>
                    <a:pt x="896" y="1240"/>
                    <a:pt x="877" y="1173"/>
                    <a:pt x="849" y="1125"/>
                  </a:cubicBezTo>
                  <a:cubicBezTo>
                    <a:pt x="839" y="1106"/>
                    <a:pt x="820" y="1049"/>
                    <a:pt x="801" y="1040"/>
                  </a:cubicBezTo>
                  <a:cubicBezTo>
                    <a:pt x="772" y="1020"/>
                    <a:pt x="706" y="1001"/>
                    <a:pt x="667" y="992"/>
                  </a:cubicBezTo>
                  <a:cubicBezTo>
                    <a:pt x="582" y="973"/>
                    <a:pt x="534" y="982"/>
                    <a:pt x="458" y="1020"/>
                  </a:cubicBezTo>
                  <a:lnTo>
                    <a:pt x="458" y="1020"/>
                  </a:lnTo>
                  <a:cubicBezTo>
                    <a:pt x="448" y="992"/>
                    <a:pt x="429" y="963"/>
                    <a:pt x="420" y="935"/>
                  </a:cubicBezTo>
                  <a:cubicBezTo>
                    <a:pt x="410" y="896"/>
                    <a:pt x="410" y="877"/>
                    <a:pt x="400" y="849"/>
                  </a:cubicBezTo>
                  <a:cubicBezTo>
                    <a:pt x="381" y="820"/>
                    <a:pt x="343" y="811"/>
                    <a:pt x="324" y="801"/>
                  </a:cubicBezTo>
                  <a:lnTo>
                    <a:pt x="324" y="801"/>
                  </a:lnTo>
                  <a:cubicBezTo>
                    <a:pt x="315" y="773"/>
                    <a:pt x="258" y="677"/>
                    <a:pt x="258" y="648"/>
                  </a:cubicBezTo>
                  <a:cubicBezTo>
                    <a:pt x="258" y="620"/>
                    <a:pt x="238" y="591"/>
                    <a:pt x="219" y="572"/>
                  </a:cubicBezTo>
                  <a:cubicBezTo>
                    <a:pt x="181" y="515"/>
                    <a:pt x="162" y="458"/>
                    <a:pt x="181" y="381"/>
                  </a:cubicBezTo>
                  <a:cubicBezTo>
                    <a:pt x="162" y="324"/>
                    <a:pt x="133" y="296"/>
                    <a:pt x="95" y="257"/>
                  </a:cubicBezTo>
                  <a:cubicBezTo>
                    <a:pt x="57" y="229"/>
                    <a:pt x="9" y="162"/>
                    <a:pt x="0" y="114"/>
                  </a:cubicBezTo>
                  <a:lnTo>
                    <a:pt x="0" y="114"/>
                  </a:lnTo>
                  <a:cubicBezTo>
                    <a:pt x="19" y="114"/>
                    <a:pt x="29" y="124"/>
                    <a:pt x="48" y="114"/>
                  </a:cubicBezTo>
                  <a:cubicBezTo>
                    <a:pt x="86" y="86"/>
                    <a:pt x="105" y="38"/>
                    <a:pt x="153" y="57"/>
                  </a:cubicBezTo>
                  <a:cubicBezTo>
                    <a:pt x="191" y="67"/>
                    <a:pt x="200" y="57"/>
                    <a:pt x="219" y="48"/>
                  </a:cubicBezTo>
                  <a:cubicBezTo>
                    <a:pt x="248" y="29"/>
                    <a:pt x="267" y="10"/>
                    <a:pt x="296"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8"/>
            <p:cNvSpPr>
              <a:spLocks noChangeArrowheads="1"/>
            </p:cNvSpPr>
            <p:nvPr/>
          </p:nvSpPr>
          <p:spPr bwMode="auto">
            <a:xfrm>
              <a:off x="16691533" y="2742855"/>
              <a:ext cx="1103432" cy="1293990"/>
            </a:xfrm>
            <a:custGeom>
              <a:avLst/>
              <a:gdLst>
                <a:gd name="T0" fmla="*/ 2088 w 2222"/>
                <a:gd name="T1" fmla="*/ 1001 h 2604"/>
                <a:gd name="T2" fmla="*/ 2049 w 2222"/>
                <a:gd name="T3" fmla="*/ 725 h 2604"/>
                <a:gd name="T4" fmla="*/ 2040 w 2222"/>
                <a:gd name="T5" fmla="*/ 353 h 2604"/>
                <a:gd name="T6" fmla="*/ 2107 w 2222"/>
                <a:gd name="T7" fmla="*/ 315 h 2604"/>
                <a:gd name="T8" fmla="*/ 2068 w 2222"/>
                <a:gd name="T9" fmla="*/ 191 h 2604"/>
                <a:gd name="T10" fmla="*/ 2135 w 2222"/>
                <a:gd name="T11" fmla="*/ 95 h 2604"/>
                <a:gd name="T12" fmla="*/ 2154 w 2222"/>
                <a:gd name="T13" fmla="*/ 0 h 2604"/>
                <a:gd name="T14" fmla="*/ 1973 w 2222"/>
                <a:gd name="T15" fmla="*/ 143 h 2604"/>
                <a:gd name="T16" fmla="*/ 1706 w 2222"/>
                <a:gd name="T17" fmla="*/ 296 h 2604"/>
                <a:gd name="T18" fmla="*/ 1363 w 2222"/>
                <a:gd name="T19" fmla="*/ 563 h 2604"/>
                <a:gd name="T20" fmla="*/ 1239 w 2222"/>
                <a:gd name="T21" fmla="*/ 648 h 2604"/>
                <a:gd name="T22" fmla="*/ 1239 w 2222"/>
                <a:gd name="T23" fmla="*/ 763 h 2604"/>
                <a:gd name="T24" fmla="*/ 1125 w 2222"/>
                <a:gd name="T25" fmla="*/ 849 h 2604"/>
                <a:gd name="T26" fmla="*/ 992 w 2222"/>
                <a:gd name="T27" fmla="*/ 887 h 2604"/>
                <a:gd name="T28" fmla="*/ 830 w 2222"/>
                <a:gd name="T29" fmla="*/ 1001 h 2604"/>
                <a:gd name="T30" fmla="*/ 563 w 2222"/>
                <a:gd name="T31" fmla="*/ 1278 h 2604"/>
                <a:gd name="T32" fmla="*/ 238 w 2222"/>
                <a:gd name="T33" fmla="*/ 1135 h 2604"/>
                <a:gd name="T34" fmla="*/ 191 w 2222"/>
                <a:gd name="T35" fmla="*/ 1163 h 2604"/>
                <a:gd name="T36" fmla="*/ 67 w 2222"/>
                <a:gd name="T37" fmla="*/ 1230 h 2604"/>
                <a:gd name="T38" fmla="*/ 114 w 2222"/>
                <a:gd name="T39" fmla="*/ 1335 h 2604"/>
                <a:gd name="T40" fmla="*/ 267 w 2222"/>
                <a:gd name="T41" fmla="*/ 1555 h 2604"/>
                <a:gd name="T42" fmla="*/ 420 w 2222"/>
                <a:gd name="T43" fmla="*/ 1669 h 2604"/>
                <a:gd name="T44" fmla="*/ 391 w 2222"/>
                <a:gd name="T45" fmla="*/ 1955 h 2604"/>
                <a:gd name="T46" fmla="*/ 382 w 2222"/>
                <a:gd name="T47" fmla="*/ 2336 h 2604"/>
                <a:gd name="T48" fmla="*/ 467 w 2222"/>
                <a:gd name="T49" fmla="*/ 2327 h 2604"/>
                <a:gd name="T50" fmla="*/ 505 w 2222"/>
                <a:gd name="T51" fmla="*/ 2108 h 2604"/>
                <a:gd name="T52" fmla="*/ 658 w 2222"/>
                <a:gd name="T53" fmla="*/ 2012 h 2604"/>
                <a:gd name="T54" fmla="*/ 906 w 2222"/>
                <a:gd name="T55" fmla="*/ 1869 h 2604"/>
                <a:gd name="T56" fmla="*/ 1210 w 2222"/>
                <a:gd name="T57" fmla="*/ 2165 h 2604"/>
                <a:gd name="T58" fmla="*/ 1449 w 2222"/>
                <a:gd name="T59" fmla="*/ 2270 h 2604"/>
                <a:gd name="T60" fmla="*/ 1477 w 2222"/>
                <a:gd name="T61" fmla="*/ 2489 h 2604"/>
                <a:gd name="T62" fmla="*/ 1630 w 2222"/>
                <a:gd name="T63" fmla="*/ 2585 h 2604"/>
                <a:gd name="T64" fmla="*/ 1716 w 2222"/>
                <a:gd name="T65" fmla="*/ 2537 h 2604"/>
                <a:gd name="T66" fmla="*/ 1887 w 2222"/>
                <a:gd name="T67" fmla="*/ 2470 h 2604"/>
                <a:gd name="T68" fmla="*/ 2078 w 2222"/>
                <a:gd name="T69" fmla="*/ 2365 h 2604"/>
                <a:gd name="T70" fmla="*/ 2049 w 2222"/>
                <a:gd name="T71" fmla="*/ 2231 h 2604"/>
                <a:gd name="T72" fmla="*/ 2211 w 2222"/>
                <a:gd name="T73" fmla="*/ 2136 h 2604"/>
                <a:gd name="T74" fmla="*/ 2116 w 2222"/>
                <a:gd name="T75" fmla="*/ 1936 h 2604"/>
                <a:gd name="T76" fmla="*/ 2040 w 2222"/>
                <a:gd name="T77" fmla="*/ 1717 h 2604"/>
                <a:gd name="T78" fmla="*/ 1983 w 2222"/>
                <a:gd name="T79" fmla="*/ 1497 h 2604"/>
                <a:gd name="T80" fmla="*/ 2002 w 2222"/>
                <a:gd name="T81" fmla="*/ 1354 h 2604"/>
                <a:gd name="T82" fmla="*/ 2164 w 2222"/>
                <a:gd name="T83" fmla="*/ 1135 h 2604"/>
                <a:gd name="T84" fmla="*/ 2088 w 2222"/>
                <a:gd name="T85" fmla="*/ 1001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22" h="2604">
                  <a:moveTo>
                    <a:pt x="2088" y="1001"/>
                  </a:moveTo>
                  <a:lnTo>
                    <a:pt x="2088" y="1001"/>
                  </a:lnTo>
                  <a:cubicBezTo>
                    <a:pt x="2040" y="954"/>
                    <a:pt x="2011" y="934"/>
                    <a:pt x="2002" y="858"/>
                  </a:cubicBezTo>
                  <a:cubicBezTo>
                    <a:pt x="1983" y="782"/>
                    <a:pt x="2021" y="772"/>
                    <a:pt x="2049" y="725"/>
                  </a:cubicBezTo>
                  <a:cubicBezTo>
                    <a:pt x="2088" y="658"/>
                    <a:pt x="2049" y="610"/>
                    <a:pt x="2059" y="553"/>
                  </a:cubicBezTo>
                  <a:cubicBezTo>
                    <a:pt x="2078" y="486"/>
                    <a:pt x="2021" y="429"/>
                    <a:pt x="2040" y="353"/>
                  </a:cubicBezTo>
                  <a:cubicBezTo>
                    <a:pt x="2107" y="315"/>
                    <a:pt x="2107" y="315"/>
                    <a:pt x="2107" y="315"/>
                  </a:cubicBezTo>
                  <a:lnTo>
                    <a:pt x="2107" y="315"/>
                  </a:lnTo>
                  <a:cubicBezTo>
                    <a:pt x="2125" y="296"/>
                    <a:pt x="2164" y="276"/>
                    <a:pt x="2135" y="258"/>
                  </a:cubicBezTo>
                  <a:cubicBezTo>
                    <a:pt x="2116" y="238"/>
                    <a:pt x="2078" y="219"/>
                    <a:pt x="2068" y="191"/>
                  </a:cubicBezTo>
                  <a:cubicBezTo>
                    <a:pt x="2068" y="172"/>
                    <a:pt x="2088" y="143"/>
                    <a:pt x="2107" y="133"/>
                  </a:cubicBezTo>
                  <a:cubicBezTo>
                    <a:pt x="2116" y="114"/>
                    <a:pt x="2125" y="105"/>
                    <a:pt x="2135" y="95"/>
                  </a:cubicBezTo>
                  <a:cubicBezTo>
                    <a:pt x="2154" y="0"/>
                    <a:pt x="2154" y="0"/>
                    <a:pt x="2154" y="0"/>
                  </a:cubicBezTo>
                  <a:lnTo>
                    <a:pt x="2154" y="0"/>
                  </a:lnTo>
                  <a:cubicBezTo>
                    <a:pt x="2135" y="0"/>
                    <a:pt x="2125" y="0"/>
                    <a:pt x="2116" y="0"/>
                  </a:cubicBezTo>
                  <a:cubicBezTo>
                    <a:pt x="2030" y="0"/>
                    <a:pt x="2030" y="124"/>
                    <a:pt x="1973" y="143"/>
                  </a:cubicBezTo>
                  <a:cubicBezTo>
                    <a:pt x="1897" y="162"/>
                    <a:pt x="1859" y="219"/>
                    <a:pt x="1839" y="296"/>
                  </a:cubicBezTo>
                  <a:cubicBezTo>
                    <a:pt x="1811" y="372"/>
                    <a:pt x="1754" y="315"/>
                    <a:pt x="1706" y="296"/>
                  </a:cubicBezTo>
                  <a:cubicBezTo>
                    <a:pt x="1563" y="229"/>
                    <a:pt x="1563" y="381"/>
                    <a:pt x="1515" y="477"/>
                  </a:cubicBezTo>
                  <a:cubicBezTo>
                    <a:pt x="1477" y="553"/>
                    <a:pt x="1468" y="582"/>
                    <a:pt x="1363" y="563"/>
                  </a:cubicBezTo>
                  <a:cubicBezTo>
                    <a:pt x="1296" y="553"/>
                    <a:pt x="1325" y="610"/>
                    <a:pt x="1287" y="639"/>
                  </a:cubicBezTo>
                  <a:cubicBezTo>
                    <a:pt x="1277" y="648"/>
                    <a:pt x="1248" y="639"/>
                    <a:pt x="1239" y="648"/>
                  </a:cubicBezTo>
                  <a:cubicBezTo>
                    <a:pt x="1210" y="706"/>
                    <a:pt x="1210" y="706"/>
                    <a:pt x="1210" y="706"/>
                  </a:cubicBezTo>
                  <a:cubicBezTo>
                    <a:pt x="1210" y="734"/>
                    <a:pt x="1239" y="725"/>
                    <a:pt x="1239" y="763"/>
                  </a:cubicBezTo>
                  <a:cubicBezTo>
                    <a:pt x="1239" y="782"/>
                    <a:pt x="1191" y="782"/>
                    <a:pt x="1182" y="782"/>
                  </a:cubicBezTo>
                  <a:cubicBezTo>
                    <a:pt x="1125" y="782"/>
                    <a:pt x="1162" y="868"/>
                    <a:pt x="1125" y="849"/>
                  </a:cubicBezTo>
                  <a:cubicBezTo>
                    <a:pt x="1106" y="839"/>
                    <a:pt x="1078" y="801"/>
                    <a:pt x="1068" y="820"/>
                  </a:cubicBezTo>
                  <a:cubicBezTo>
                    <a:pt x="1049" y="849"/>
                    <a:pt x="1001" y="868"/>
                    <a:pt x="992" y="887"/>
                  </a:cubicBezTo>
                  <a:cubicBezTo>
                    <a:pt x="973" y="954"/>
                    <a:pt x="944" y="925"/>
                    <a:pt x="896" y="954"/>
                  </a:cubicBezTo>
                  <a:cubicBezTo>
                    <a:pt x="877" y="973"/>
                    <a:pt x="858" y="982"/>
                    <a:pt x="830" y="1001"/>
                  </a:cubicBezTo>
                  <a:cubicBezTo>
                    <a:pt x="753" y="1049"/>
                    <a:pt x="696" y="1135"/>
                    <a:pt x="649" y="1201"/>
                  </a:cubicBezTo>
                  <a:cubicBezTo>
                    <a:pt x="620" y="1240"/>
                    <a:pt x="572" y="1230"/>
                    <a:pt x="563" y="1278"/>
                  </a:cubicBezTo>
                  <a:cubicBezTo>
                    <a:pt x="534" y="1392"/>
                    <a:pt x="372" y="1240"/>
                    <a:pt x="324" y="1192"/>
                  </a:cubicBezTo>
                  <a:cubicBezTo>
                    <a:pt x="305" y="1173"/>
                    <a:pt x="258" y="1154"/>
                    <a:pt x="238" y="1135"/>
                  </a:cubicBezTo>
                  <a:lnTo>
                    <a:pt x="238" y="1135"/>
                  </a:lnTo>
                  <a:cubicBezTo>
                    <a:pt x="191" y="1163"/>
                    <a:pt x="191" y="1163"/>
                    <a:pt x="191" y="1163"/>
                  </a:cubicBezTo>
                  <a:cubicBezTo>
                    <a:pt x="153" y="1163"/>
                    <a:pt x="143" y="1144"/>
                    <a:pt x="124" y="1125"/>
                  </a:cubicBezTo>
                  <a:cubicBezTo>
                    <a:pt x="76" y="1078"/>
                    <a:pt x="95" y="1211"/>
                    <a:pt x="67" y="1230"/>
                  </a:cubicBezTo>
                  <a:cubicBezTo>
                    <a:pt x="38" y="1240"/>
                    <a:pt x="0" y="1316"/>
                    <a:pt x="0" y="1345"/>
                  </a:cubicBezTo>
                  <a:cubicBezTo>
                    <a:pt x="29" y="1364"/>
                    <a:pt x="86" y="1316"/>
                    <a:pt x="114" y="1335"/>
                  </a:cubicBezTo>
                  <a:cubicBezTo>
                    <a:pt x="114" y="1373"/>
                    <a:pt x="124" y="1535"/>
                    <a:pt x="153" y="1555"/>
                  </a:cubicBezTo>
                  <a:cubicBezTo>
                    <a:pt x="172" y="1573"/>
                    <a:pt x="229" y="1545"/>
                    <a:pt x="267" y="1555"/>
                  </a:cubicBezTo>
                  <a:cubicBezTo>
                    <a:pt x="277" y="1564"/>
                    <a:pt x="286" y="1602"/>
                    <a:pt x="296" y="1612"/>
                  </a:cubicBezTo>
                  <a:cubicBezTo>
                    <a:pt x="305" y="1659"/>
                    <a:pt x="382" y="1659"/>
                    <a:pt x="420" y="1669"/>
                  </a:cubicBezTo>
                  <a:cubicBezTo>
                    <a:pt x="467" y="1707"/>
                    <a:pt x="420" y="1822"/>
                    <a:pt x="420" y="1860"/>
                  </a:cubicBezTo>
                  <a:cubicBezTo>
                    <a:pt x="420" y="1917"/>
                    <a:pt x="429" y="1907"/>
                    <a:pt x="391" y="1955"/>
                  </a:cubicBezTo>
                  <a:cubicBezTo>
                    <a:pt x="362" y="1993"/>
                    <a:pt x="362" y="2041"/>
                    <a:pt x="362" y="2079"/>
                  </a:cubicBezTo>
                  <a:cubicBezTo>
                    <a:pt x="382" y="2336"/>
                    <a:pt x="382" y="2336"/>
                    <a:pt x="382" y="2336"/>
                  </a:cubicBezTo>
                  <a:lnTo>
                    <a:pt x="382" y="2336"/>
                  </a:lnTo>
                  <a:cubicBezTo>
                    <a:pt x="391" y="2336"/>
                    <a:pt x="458" y="2336"/>
                    <a:pt x="467" y="2327"/>
                  </a:cubicBezTo>
                  <a:cubicBezTo>
                    <a:pt x="477" y="2289"/>
                    <a:pt x="467" y="2231"/>
                    <a:pt x="467" y="2193"/>
                  </a:cubicBezTo>
                  <a:cubicBezTo>
                    <a:pt x="477" y="2165"/>
                    <a:pt x="477" y="2117"/>
                    <a:pt x="505" y="2108"/>
                  </a:cubicBezTo>
                  <a:cubicBezTo>
                    <a:pt x="525" y="2098"/>
                    <a:pt x="553" y="2117"/>
                    <a:pt x="572" y="2098"/>
                  </a:cubicBezTo>
                  <a:cubicBezTo>
                    <a:pt x="601" y="2069"/>
                    <a:pt x="629" y="2022"/>
                    <a:pt x="658" y="2012"/>
                  </a:cubicBezTo>
                  <a:cubicBezTo>
                    <a:pt x="706" y="1993"/>
                    <a:pt x="725" y="2022"/>
                    <a:pt x="772" y="1974"/>
                  </a:cubicBezTo>
                  <a:cubicBezTo>
                    <a:pt x="811" y="1936"/>
                    <a:pt x="849" y="1898"/>
                    <a:pt x="906" y="1869"/>
                  </a:cubicBezTo>
                  <a:cubicBezTo>
                    <a:pt x="982" y="1822"/>
                    <a:pt x="1059" y="1964"/>
                    <a:pt x="1097" y="2003"/>
                  </a:cubicBezTo>
                  <a:cubicBezTo>
                    <a:pt x="1153" y="2060"/>
                    <a:pt x="1162" y="2108"/>
                    <a:pt x="1210" y="2165"/>
                  </a:cubicBezTo>
                  <a:cubicBezTo>
                    <a:pt x="1296" y="2279"/>
                    <a:pt x="1334" y="1984"/>
                    <a:pt x="1382" y="2136"/>
                  </a:cubicBezTo>
                  <a:cubicBezTo>
                    <a:pt x="1401" y="2203"/>
                    <a:pt x="1410" y="2222"/>
                    <a:pt x="1449" y="2270"/>
                  </a:cubicBezTo>
                  <a:cubicBezTo>
                    <a:pt x="1468" y="2308"/>
                    <a:pt x="1410" y="2375"/>
                    <a:pt x="1429" y="2413"/>
                  </a:cubicBezTo>
                  <a:cubicBezTo>
                    <a:pt x="1468" y="2441"/>
                    <a:pt x="1468" y="2451"/>
                    <a:pt x="1477" y="2489"/>
                  </a:cubicBezTo>
                  <a:cubicBezTo>
                    <a:pt x="1487" y="2527"/>
                    <a:pt x="1477" y="2575"/>
                    <a:pt x="1515" y="2594"/>
                  </a:cubicBezTo>
                  <a:cubicBezTo>
                    <a:pt x="1544" y="2603"/>
                    <a:pt x="1611" y="2565"/>
                    <a:pt x="1630" y="2585"/>
                  </a:cubicBezTo>
                  <a:lnTo>
                    <a:pt x="1630" y="2585"/>
                  </a:lnTo>
                  <a:cubicBezTo>
                    <a:pt x="1658" y="2575"/>
                    <a:pt x="1677" y="2546"/>
                    <a:pt x="1716" y="2537"/>
                  </a:cubicBezTo>
                  <a:cubicBezTo>
                    <a:pt x="1754" y="2518"/>
                    <a:pt x="1782" y="2498"/>
                    <a:pt x="1821" y="2480"/>
                  </a:cubicBezTo>
                  <a:cubicBezTo>
                    <a:pt x="1849" y="2470"/>
                    <a:pt x="1859" y="2470"/>
                    <a:pt x="1887" y="2470"/>
                  </a:cubicBezTo>
                  <a:cubicBezTo>
                    <a:pt x="1935" y="2470"/>
                    <a:pt x="1963" y="2451"/>
                    <a:pt x="1992" y="2422"/>
                  </a:cubicBezTo>
                  <a:cubicBezTo>
                    <a:pt x="2021" y="2403"/>
                    <a:pt x="2059" y="2375"/>
                    <a:pt x="2078" y="2365"/>
                  </a:cubicBezTo>
                  <a:lnTo>
                    <a:pt x="2078" y="2365"/>
                  </a:lnTo>
                  <a:cubicBezTo>
                    <a:pt x="2078" y="2346"/>
                    <a:pt x="2030" y="2260"/>
                    <a:pt x="2049" y="2231"/>
                  </a:cubicBezTo>
                  <a:cubicBezTo>
                    <a:pt x="2059" y="2231"/>
                    <a:pt x="2068" y="2231"/>
                    <a:pt x="2078" y="2231"/>
                  </a:cubicBezTo>
                  <a:cubicBezTo>
                    <a:pt x="2145" y="2231"/>
                    <a:pt x="2173" y="2174"/>
                    <a:pt x="2211" y="2136"/>
                  </a:cubicBezTo>
                  <a:cubicBezTo>
                    <a:pt x="2221" y="2069"/>
                    <a:pt x="2173" y="2079"/>
                    <a:pt x="2164" y="2031"/>
                  </a:cubicBezTo>
                  <a:cubicBezTo>
                    <a:pt x="2145" y="1964"/>
                    <a:pt x="2164" y="1993"/>
                    <a:pt x="2116" y="1936"/>
                  </a:cubicBezTo>
                  <a:cubicBezTo>
                    <a:pt x="2097" y="1917"/>
                    <a:pt x="2040" y="1879"/>
                    <a:pt x="2049" y="1850"/>
                  </a:cubicBezTo>
                  <a:cubicBezTo>
                    <a:pt x="2059" y="1774"/>
                    <a:pt x="2125" y="1802"/>
                    <a:pt x="2040" y="1717"/>
                  </a:cubicBezTo>
                  <a:cubicBezTo>
                    <a:pt x="2011" y="1688"/>
                    <a:pt x="1963" y="1640"/>
                    <a:pt x="1954" y="1592"/>
                  </a:cubicBezTo>
                  <a:cubicBezTo>
                    <a:pt x="1954" y="1564"/>
                    <a:pt x="2011" y="1545"/>
                    <a:pt x="1983" y="1497"/>
                  </a:cubicBezTo>
                  <a:cubicBezTo>
                    <a:pt x="1973" y="1478"/>
                    <a:pt x="1973" y="1440"/>
                    <a:pt x="1963" y="1411"/>
                  </a:cubicBezTo>
                  <a:cubicBezTo>
                    <a:pt x="1954" y="1354"/>
                    <a:pt x="1944" y="1335"/>
                    <a:pt x="2002" y="1354"/>
                  </a:cubicBezTo>
                  <a:cubicBezTo>
                    <a:pt x="2068" y="1383"/>
                    <a:pt x="2097" y="1335"/>
                    <a:pt x="2145" y="1306"/>
                  </a:cubicBezTo>
                  <a:cubicBezTo>
                    <a:pt x="2202" y="1249"/>
                    <a:pt x="2202" y="1201"/>
                    <a:pt x="2164" y="1135"/>
                  </a:cubicBezTo>
                  <a:cubicBezTo>
                    <a:pt x="2154" y="1106"/>
                    <a:pt x="2145" y="1087"/>
                    <a:pt x="2125" y="1068"/>
                  </a:cubicBezTo>
                  <a:cubicBezTo>
                    <a:pt x="2116" y="1049"/>
                    <a:pt x="2107" y="1030"/>
                    <a:pt x="2088" y="100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0" name="Freeform 9"/>
            <p:cNvSpPr>
              <a:spLocks noChangeArrowheads="1"/>
            </p:cNvSpPr>
            <p:nvPr/>
          </p:nvSpPr>
          <p:spPr bwMode="auto">
            <a:xfrm>
              <a:off x="17674550" y="2898308"/>
              <a:ext cx="1405563" cy="1083798"/>
            </a:xfrm>
            <a:custGeom>
              <a:avLst/>
              <a:gdLst>
                <a:gd name="T0" fmla="*/ 105 w 2833"/>
                <a:gd name="T1" fmla="*/ 686 h 2184"/>
                <a:gd name="T2" fmla="*/ 66 w 2833"/>
                <a:gd name="T3" fmla="*/ 410 h 2184"/>
                <a:gd name="T4" fmla="*/ 57 w 2833"/>
                <a:gd name="T5" fmla="*/ 38 h 2184"/>
                <a:gd name="T6" fmla="*/ 124 w 2833"/>
                <a:gd name="T7" fmla="*/ 0 h 2184"/>
                <a:gd name="T8" fmla="*/ 200 w 2833"/>
                <a:gd name="T9" fmla="*/ 47 h 2184"/>
                <a:gd name="T10" fmla="*/ 448 w 2833"/>
                <a:gd name="T11" fmla="*/ 152 h 2184"/>
                <a:gd name="T12" fmla="*/ 734 w 2833"/>
                <a:gd name="T13" fmla="*/ 410 h 2184"/>
                <a:gd name="T14" fmla="*/ 1001 w 2833"/>
                <a:gd name="T15" fmla="*/ 601 h 2184"/>
                <a:gd name="T16" fmla="*/ 1268 w 2833"/>
                <a:gd name="T17" fmla="*/ 744 h 2184"/>
                <a:gd name="T18" fmla="*/ 1440 w 2833"/>
                <a:gd name="T19" fmla="*/ 524 h 2184"/>
                <a:gd name="T20" fmla="*/ 1564 w 2833"/>
                <a:gd name="T21" fmla="*/ 286 h 2184"/>
                <a:gd name="T22" fmla="*/ 1888 w 2833"/>
                <a:gd name="T23" fmla="*/ 391 h 2184"/>
                <a:gd name="T24" fmla="*/ 2126 w 2833"/>
                <a:gd name="T25" fmla="*/ 295 h 2184"/>
                <a:gd name="T26" fmla="*/ 2365 w 2833"/>
                <a:gd name="T27" fmla="*/ 324 h 2184"/>
                <a:gd name="T28" fmla="*/ 2336 w 2833"/>
                <a:gd name="T29" fmla="*/ 372 h 2184"/>
                <a:gd name="T30" fmla="*/ 2365 w 2833"/>
                <a:gd name="T31" fmla="*/ 534 h 2184"/>
                <a:gd name="T32" fmla="*/ 2374 w 2833"/>
                <a:gd name="T33" fmla="*/ 772 h 2184"/>
                <a:gd name="T34" fmla="*/ 2174 w 2833"/>
                <a:gd name="T35" fmla="*/ 953 h 2184"/>
                <a:gd name="T36" fmla="*/ 2155 w 2833"/>
                <a:gd name="T37" fmla="*/ 1363 h 2184"/>
                <a:gd name="T38" fmla="*/ 2384 w 2833"/>
                <a:gd name="T39" fmla="*/ 1478 h 2184"/>
                <a:gd name="T40" fmla="*/ 2670 w 2833"/>
                <a:gd name="T41" fmla="*/ 1564 h 2184"/>
                <a:gd name="T42" fmla="*/ 2756 w 2833"/>
                <a:gd name="T43" fmla="*/ 1630 h 2184"/>
                <a:gd name="T44" fmla="*/ 2822 w 2833"/>
                <a:gd name="T45" fmla="*/ 1745 h 2184"/>
                <a:gd name="T46" fmla="*/ 2832 w 2833"/>
                <a:gd name="T47" fmla="*/ 1783 h 2184"/>
                <a:gd name="T48" fmla="*/ 2632 w 2833"/>
                <a:gd name="T49" fmla="*/ 1707 h 2184"/>
                <a:gd name="T50" fmla="*/ 2412 w 2833"/>
                <a:gd name="T51" fmla="*/ 2165 h 2184"/>
                <a:gd name="T52" fmla="*/ 2126 w 2833"/>
                <a:gd name="T53" fmla="*/ 1964 h 2184"/>
                <a:gd name="T54" fmla="*/ 1888 w 2833"/>
                <a:gd name="T55" fmla="*/ 1964 h 2184"/>
                <a:gd name="T56" fmla="*/ 1649 w 2833"/>
                <a:gd name="T57" fmla="*/ 2107 h 2184"/>
                <a:gd name="T58" fmla="*/ 1363 w 2833"/>
                <a:gd name="T59" fmla="*/ 1945 h 2184"/>
                <a:gd name="T60" fmla="*/ 1192 w 2833"/>
                <a:gd name="T61" fmla="*/ 1716 h 2184"/>
                <a:gd name="T62" fmla="*/ 1125 w 2833"/>
                <a:gd name="T63" fmla="*/ 1869 h 2184"/>
                <a:gd name="T64" fmla="*/ 1020 w 2833"/>
                <a:gd name="T65" fmla="*/ 1802 h 2184"/>
                <a:gd name="T66" fmla="*/ 886 w 2833"/>
                <a:gd name="T67" fmla="*/ 1478 h 2184"/>
                <a:gd name="T68" fmla="*/ 925 w 2833"/>
                <a:gd name="T69" fmla="*/ 1363 h 2184"/>
                <a:gd name="T70" fmla="*/ 534 w 2833"/>
                <a:gd name="T71" fmla="*/ 791 h 2184"/>
                <a:gd name="T72" fmla="*/ 391 w 2833"/>
                <a:gd name="T73" fmla="*/ 686 h 2184"/>
                <a:gd name="T74" fmla="*/ 200 w 2833"/>
                <a:gd name="T75" fmla="*/ 715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3" h="2184">
                  <a:moveTo>
                    <a:pt x="105" y="686"/>
                  </a:moveTo>
                  <a:lnTo>
                    <a:pt x="105" y="686"/>
                  </a:lnTo>
                  <a:cubicBezTo>
                    <a:pt x="57" y="639"/>
                    <a:pt x="28" y="619"/>
                    <a:pt x="19" y="543"/>
                  </a:cubicBezTo>
                  <a:cubicBezTo>
                    <a:pt x="0" y="467"/>
                    <a:pt x="38" y="457"/>
                    <a:pt x="66" y="410"/>
                  </a:cubicBezTo>
                  <a:cubicBezTo>
                    <a:pt x="105" y="343"/>
                    <a:pt x="66" y="295"/>
                    <a:pt x="76" y="238"/>
                  </a:cubicBezTo>
                  <a:cubicBezTo>
                    <a:pt x="95" y="171"/>
                    <a:pt x="38" y="114"/>
                    <a:pt x="57" y="38"/>
                  </a:cubicBezTo>
                  <a:cubicBezTo>
                    <a:pt x="124" y="0"/>
                    <a:pt x="124" y="0"/>
                    <a:pt x="124" y="0"/>
                  </a:cubicBezTo>
                  <a:lnTo>
                    <a:pt x="124" y="0"/>
                  </a:lnTo>
                  <a:cubicBezTo>
                    <a:pt x="133" y="9"/>
                    <a:pt x="152" y="19"/>
                    <a:pt x="162" y="28"/>
                  </a:cubicBezTo>
                  <a:cubicBezTo>
                    <a:pt x="171" y="38"/>
                    <a:pt x="190" y="38"/>
                    <a:pt x="200" y="47"/>
                  </a:cubicBezTo>
                  <a:cubicBezTo>
                    <a:pt x="200" y="95"/>
                    <a:pt x="267" y="66"/>
                    <a:pt x="295" y="57"/>
                  </a:cubicBezTo>
                  <a:cubicBezTo>
                    <a:pt x="400" y="57"/>
                    <a:pt x="381" y="105"/>
                    <a:pt x="448" y="152"/>
                  </a:cubicBezTo>
                  <a:cubicBezTo>
                    <a:pt x="534" y="219"/>
                    <a:pt x="658" y="190"/>
                    <a:pt x="658" y="333"/>
                  </a:cubicBezTo>
                  <a:cubicBezTo>
                    <a:pt x="658" y="362"/>
                    <a:pt x="724" y="372"/>
                    <a:pt x="734" y="410"/>
                  </a:cubicBezTo>
                  <a:cubicBezTo>
                    <a:pt x="743" y="448"/>
                    <a:pt x="724" y="505"/>
                    <a:pt x="791" y="505"/>
                  </a:cubicBezTo>
                  <a:cubicBezTo>
                    <a:pt x="877" y="505"/>
                    <a:pt x="944" y="524"/>
                    <a:pt x="1001" y="601"/>
                  </a:cubicBezTo>
                  <a:cubicBezTo>
                    <a:pt x="1039" y="648"/>
                    <a:pt x="1010" y="715"/>
                    <a:pt x="1077" y="772"/>
                  </a:cubicBezTo>
                  <a:cubicBezTo>
                    <a:pt x="1106" y="791"/>
                    <a:pt x="1239" y="763"/>
                    <a:pt x="1268" y="744"/>
                  </a:cubicBezTo>
                  <a:cubicBezTo>
                    <a:pt x="1297" y="724"/>
                    <a:pt x="1306" y="686"/>
                    <a:pt x="1325" y="667"/>
                  </a:cubicBezTo>
                  <a:cubicBezTo>
                    <a:pt x="1363" y="610"/>
                    <a:pt x="1430" y="610"/>
                    <a:pt x="1440" y="524"/>
                  </a:cubicBezTo>
                  <a:cubicBezTo>
                    <a:pt x="1440" y="476"/>
                    <a:pt x="1402" y="438"/>
                    <a:pt x="1430" y="400"/>
                  </a:cubicBezTo>
                  <a:cubicBezTo>
                    <a:pt x="1449" y="372"/>
                    <a:pt x="1544" y="219"/>
                    <a:pt x="1564" y="286"/>
                  </a:cubicBezTo>
                  <a:cubicBezTo>
                    <a:pt x="1592" y="476"/>
                    <a:pt x="1697" y="267"/>
                    <a:pt x="1811" y="267"/>
                  </a:cubicBezTo>
                  <a:cubicBezTo>
                    <a:pt x="1859" y="267"/>
                    <a:pt x="1869" y="362"/>
                    <a:pt x="1888" y="391"/>
                  </a:cubicBezTo>
                  <a:cubicBezTo>
                    <a:pt x="1945" y="476"/>
                    <a:pt x="1983" y="343"/>
                    <a:pt x="2012" y="314"/>
                  </a:cubicBezTo>
                  <a:cubicBezTo>
                    <a:pt x="2040" y="305"/>
                    <a:pt x="2088" y="267"/>
                    <a:pt x="2126" y="295"/>
                  </a:cubicBezTo>
                  <a:cubicBezTo>
                    <a:pt x="2164" y="314"/>
                    <a:pt x="2145" y="372"/>
                    <a:pt x="2212" y="362"/>
                  </a:cubicBezTo>
                  <a:cubicBezTo>
                    <a:pt x="2260" y="343"/>
                    <a:pt x="2317" y="314"/>
                    <a:pt x="2365" y="324"/>
                  </a:cubicBezTo>
                  <a:lnTo>
                    <a:pt x="2365" y="324"/>
                  </a:lnTo>
                  <a:cubicBezTo>
                    <a:pt x="2365" y="343"/>
                    <a:pt x="2345" y="362"/>
                    <a:pt x="2336" y="372"/>
                  </a:cubicBezTo>
                  <a:cubicBezTo>
                    <a:pt x="2326" y="391"/>
                    <a:pt x="2326" y="448"/>
                    <a:pt x="2326" y="457"/>
                  </a:cubicBezTo>
                  <a:cubicBezTo>
                    <a:pt x="2326" y="496"/>
                    <a:pt x="2345" y="505"/>
                    <a:pt x="2365" y="534"/>
                  </a:cubicBezTo>
                  <a:cubicBezTo>
                    <a:pt x="2384" y="562"/>
                    <a:pt x="2365" y="619"/>
                    <a:pt x="2365" y="658"/>
                  </a:cubicBezTo>
                  <a:cubicBezTo>
                    <a:pt x="2365" y="696"/>
                    <a:pt x="2374" y="734"/>
                    <a:pt x="2374" y="772"/>
                  </a:cubicBezTo>
                  <a:cubicBezTo>
                    <a:pt x="2365" y="820"/>
                    <a:pt x="2288" y="782"/>
                    <a:pt x="2279" y="829"/>
                  </a:cubicBezTo>
                  <a:cubicBezTo>
                    <a:pt x="2260" y="877"/>
                    <a:pt x="2203" y="906"/>
                    <a:pt x="2174" y="953"/>
                  </a:cubicBezTo>
                  <a:cubicBezTo>
                    <a:pt x="2155" y="1001"/>
                    <a:pt x="2164" y="1135"/>
                    <a:pt x="2155" y="1201"/>
                  </a:cubicBezTo>
                  <a:cubicBezTo>
                    <a:pt x="2136" y="1268"/>
                    <a:pt x="2098" y="1297"/>
                    <a:pt x="2155" y="1363"/>
                  </a:cubicBezTo>
                  <a:cubicBezTo>
                    <a:pt x="2193" y="1402"/>
                    <a:pt x="2250" y="1382"/>
                    <a:pt x="2288" y="1421"/>
                  </a:cubicBezTo>
                  <a:cubicBezTo>
                    <a:pt x="2317" y="1459"/>
                    <a:pt x="2345" y="1468"/>
                    <a:pt x="2384" y="1478"/>
                  </a:cubicBezTo>
                  <a:cubicBezTo>
                    <a:pt x="2422" y="1507"/>
                    <a:pt x="2498" y="1421"/>
                    <a:pt x="2527" y="1468"/>
                  </a:cubicBezTo>
                  <a:cubicBezTo>
                    <a:pt x="2574" y="1535"/>
                    <a:pt x="2603" y="1535"/>
                    <a:pt x="2670" y="1564"/>
                  </a:cubicBezTo>
                  <a:cubicBezTo>
                    <a:pt x="2698" y="1564"/>
                    <a:pt x="2737" y="1564"/>
                    <a:pt x="2746" y="1592"/>
                  </a:cubicBezTo>
                  <a:cubicBezTo>
                    <a:pt x="2746" y="1602"/>
                    <a:pt x="2746" y="1621"/>
                    <a:pt x="2756" y="1630"/>
                  </a:cubicBezTo>
                  <a:cubicBezTo>
                    <a:pt x="2765" y="1640"/>
                    <a:pt x="2803" y="1640"/>
                    <a:pt x="2803" y="1669"/>
                  </a:cubicBezTo>
                  <a:cubicBezTo>
                    <a:pt x="2803" y="1688"/>
                    <a:pt x="2813" y="1726"/>
                    <a:pt x="2822" y="1745"/>
                  </a:cubicBezTo>
                  <a:cubicBezTo>
                    <a:pt x="2832" y="1783"/>
                    <a:pt x="2832" y="1783"/>
                    <a:pt x="2832" y="1783"/>
                  </a:cubicBezTo>
                  <a:lnTo>
                    <a:pt x="2832" y="1783"/>
                  </a:lnTo>
                  <a:cubicBezTo>
                    <a:pt x="2765" y="1783"/>
                    <a:pt x="2746" y="1802"/>
                    <a:pt x="2737" y="1735"/>
                  </a:cubicBezTo>
                  <a:cubicBezTo>
                    <a:pt x="2727" y="1678"/>
                    <a:pt x="2670" y="1669"/>
                    <a:pt x="2632" y="1707"/>
                  </a:cubicBezTo>
                  <a:cubicBezTo>
                    <a:pt x="2536" y="1802"/>
                    <a:pt x="2536" y="1974"/>
                    <a:pt x="2470" y="2088"/>
                  </a:cubicBezTo>
                  <a:cubicBezTo>
                    <a:pt x="2460" y="2098"/>
                    <a:pt x="2422" y="2183"/>
                    <a:pt x="2412" y="2165"/>
                  </a:cubicBezTo>
                  <a:cubicBezTo>
                    <a:pt x="2403" y="2165"/>
                    <a:pt x="2374" y="2107"/>
                    <a:pt x="2374" y="2098"/>
                  </a:cubicBezTo>
                  <a:cubicBezTo>
                    <a:pt x="2345" y="1955"/>
                    <a:pt x="2203" y="2031"/>
                    <a:pt x="2126" y="1964"/>
                  </a:cubicBezTo>
                  <a:cubicBezTo>
                    <a:pt x="2059" y="1907"/>
                    <a:pt x="2069" y="1907"/>
                    <a:pt x="1983" y="1955"/>
                  </a:cubicBezTo>
                  <a:cubicBezTo>
                    <a:pt x="1954" y="1964"/>
                    <a:pt x="1926" y="1955"/>
                    <a:pt x="1888" y="1964"/>
                  </a:cubicBezTo>
                  <a:lnTo>
                    <a:pt x="1888" y="1964"/>
                  </a:lnTo>
                  <a:cubicBezTo>
                    <a:pt x="1811" y="2002"/>
                    <a:pt x="1726" y="2060"/>
                    <a:pt x="1649" y="2107"/>
                  </a:cubicBezTo>
                  <a:cubicBezTo>
                    <a:pt x="1544" y="2183"/>
                    <a:pt x="1516" y="2069"/>
                    <a:pt x="1411" y="2079"/>
                  </a:cubicBezTo>
                  <a:cubicBezTo>
                    <a:pt x="1382" y="2079"/>
                    <a:pt x="1363" y="1974"/>
                    <a:pt x="1363" y="1945"/>
                  </a:cubicBezTo>
                  <a:cubicBezTo>
                    <a:pt x="1363" y="1859"/>
                    <a:pt x="1354" y="1840"/>
                    <a:pt x="1277" y="1802"/>
                  </a:cubicBezTo>
                  <a:cubicBezTo>
                    <a:pt x="1258" y="1783"/>
                    <a:pt x="1201" y="1716"/>
                    <a:pt x="1192" y="1716"/>
                  </a:cubicBezTo>
                  <a:cubicBezTo>
                    <a:pt x="1192" y="1735"/>
                    <a:pt x="1163" y="1754"/>
                    <a:pt x="1153" y="1774"/>
                  </a:cubicBezTo>
                  <a:cubicBezTo>
                    <a:pt x="1135" y="1802"/>
                    <a:pt x="1135" y="1840"/>
                    <a:pt x="1125" y="1869"/>
                  </a:cubicBezTo>
                  <a:lnTo>
                    <a:pt x="1125" y="1869"/>
                  </a:lnTo>
                  <a:cubicBezTo>
                    <a:pt x="1087" y="1840"/>
                    <a:pt x="1058" y="1812"/>
                    <a:pt x="1020" y="1802"/>
                  </a:cubicBezTo>
                  <a:cubicBezTo>
                    <a:pt x="972" y="1783"/>
                    <a:pt x="944" y="1774"/>
                    <a:pt x="906" y="1735"/>
                  </a:cubicBezTo>
                  <a:cubicBezTo>
                    <a:pt x="810" y="1649"/>
                    <a:pt x="829" y="1573"/>
                    <a:pt x="886" y="1478"/>
                  </a:cubicBezTo>
                  <a:cubicBezTo>
                    <a:pt x="886" y="1459"/>
                    <a:pt x="963" y="1392"/>
                    <a:pt x="934" y="1373"/>
                  </a:cubicBezTo>
                  <a:cubicBezTo>
                    <a:pt x="934" y="1373"/>
                    <a:pt x="925" y="1373"/>
                    <a:pt x="925" y="1363"/>
                  </a:cubicBezTo>
                  <a:cubicBezTo>
                    <a:pt x="829" y="1344"/>
                    <a:pt x="781" y="1363"/>
                    <a:pt x="715" y="1277"/>
                  </a:cubicBezTo>
                  <a:cubicBezTo>
                    <a:pt x="715" y="1106"/>
                    <a:pt x="581" y="953"/>
                    <a:pt x="534" y="791"/>
                  </a:cubicBezTo>
                  <a:cubicBezTo>
                    <a:pt x="524" y="753"/>
                    <a:pt x="534" y="705"/>
                    <a:pt x="524" y="667"/>
                  </a:cubicBezTo>
                  <a:cubicBezTo>
                    <a:pt x="486" y="648"/>
                    <a:pt x="438" y="686"/>
                    <a:pt x="391" y="686"/>
                  </a:cubicBezTo>
                  <a:cubicBezTo>
                    <a:pt x="343" y="686"/>
                    <a:pt x="314" y="658"/>
                    <a:pt x="267" y="658"/>
                  </a:cubicBezTo>
                  <a:cubicBezTo>
                    <a:pt x="219" y="658"/>
                    <a:pt x="228" y="696"/>
                    <a:pt x="200" y="715"/>
                  </a:cubicBezTo>
                  <a:cubicBezTo>
                    <a:pt x="171" y="744"/>
                    <a:pt x="142" y="705"/>
                    <a:pt x="105" y="68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0" name="Freeform 10"/>
            <p:cNvSpPr>
              <a:spLocks noChangeArrowheads="1"/>
            </p:cNvSpPr>
            <p:nvPr/>
          </p:nvSpPr>
          <p:spPr bwMode="auto">
            <a:xfrm>
              <a:off x="17654847" y="3220162"/>
              <a:ext cx="577989" cy="814491"/>
            </a:xfrm>
            <a:custGeom>
              <a:avLst/>
              <a:gdLst>
                <a:gd name="T0" fmla="*/ 144 w 1165"/>
                <a:gd name="T1" fmla="*/ 38 h 1641"/>
                <a:gd name="T2" fmla="*/ 144 w 1165"/>
                <a:gd name="T3" fmla="*/ 38 h 1641"/>
                <a:gd name="T4" fmla="*/ 239 w 1165"/>
                <a:gd name="T5" fmla="*/ 67 h 1641"/>
                <a:gd name="T6" fmla="*/ 306 w 1165"/>
                <a:gd name="T7" fmla="*/ 10 h 1641"/>
                <a:gd name="T8" fmla="*/ 430 w 1165"/>
                <a:gd name="T9" fmla="*/ 38 h 1641"/>
                <a:gd name="T10" fmla="*/ 563 w 1165"/>
                <a:gd name="T11" fmla="*/ 19 h 1641"/>
                <a:gd name="T12" fmla="*/ 573 w 1165"/>
                <a:gd name="T13" fmla="*/ 143 h 1641"/>
                <a:gd name="T14" fmla="*/ 754 w 1165"/>
                <a:gd name="T15" fmla="*/ 629 h 1641"/>
                <a:gd name="T16" fmla="*/ 964 w 1165"/>
                <a:gd name="T17" fmla="*/ 715 h 1641"/>
                <a:gd name="T18" fmla="*/ 973 w 1165"/>
                <a:gd name="T19" fmla="*/ 725 h 1641"/>
                <a:gd name="T20" fmla="*/ 925 w 1165"/>
                <a:gd name="T21" fmla="*/ 830 h 1641"/>
                <a:gd name="T22" fmla="*/ 945 w 1165"/>
                <a:gd name="T23" fmla="*/ 1087 h 1641"/>
                <a:gd name="T24" fmla="*/ 1059 w 1165"/>
                <a:gd name="T25" fmla="*/ 1154 h 1641"/>
                <a:gd name="T26" fmla="*/ 1164 w 1165"/>
                <a:gd name="T27" fmla="*/ 1221 h 1641"/>
                <a:gd name="T28" fmla="*/ 1164 w 1165"/>
                <a:gd name="T29" fmla="*/ 1221 h 1641"/>
                <a:gd name="T30" fmla="*/ 1154 w 1165"/>
                <a:gd name="T31" fmla="*/ 1288 h 1641"/>
                <a:gd name="T32" fmla="*/ 1087 w 1165"/>
                <a:gd name="T33" fmla="*/ 1517 h 1641"/>
                <a:gd name="T34" fmla="*/ 878 w 1165"/>
                <a:gd name="T35" fmla="*/ 1545 h 1641"/>
                <a:gd name="T36" fmla="*/ 668 w 1165"/>
                <a:gd name="T37" fmla="*/ 1545 h 1641"/>
                <a:gd name="T38" fmla="*/ 535 w 1165"/>
                <a:gd name="T39" fmla="*/ 1393 h 1641"/>
                <a:gd name="T40" fmla="*/ 267 w 1165"/>
                <a:gd name="T41" fmla="*/ 1431 h 1641"/>
                <a:gd name="T42" fmla="*/ 134 w 1165"/>
                <a:gd name="T43" fmla="*/ 1402 h 1641"/>
                <a:gd name="T44" fmla="*/ 134 w 1165"/>
                <a:gd name="T45" fmla="*/ 1402 h 1641"/>
                <a:gd name="T46" fmla="*/ 105 w 1165"/>
                <a:gd name="T47" fmla="*/ 1268 h 1641"/>
                <a:gd name="T48" fmla="*/ 134 w 1165"/>
                <a:gd name="T49" fmla="*/ 1268 h 1641"/>
                <a:gd name="T50" fmla="*/ 267 w 1165"/>
                <a:gd name="T51" fmla="*/ 1173 h 1641"/>
                <a:gd name="T52" fmla="*/ 220 w 1165"/>
                <a:gd name="T53" fmla="*/ 1068 h 1641"/>
                <a:gd name="T54" fmla="*/ 172 w 1165"/>
                <a:gd name="T55" fmla="*/ 973 h 1641"/>
                <a:gd name="T56" fmla="*/ 105 w 1165"/>
                <a:gd name="T57" fmla="*/ 887 h 1641"/>
                <a:gd name="T58" fmla="*/ 96 w 1165"/>
                <a:gd name="T59" fmla="*/ 754 h 1641"/>
                <a:gd name="T60" fmla="*/ 10 w 1165"/>
                <a:gd name="T61" fmla="*/ 629 h 1641"/>
                <a:gd name="T62" fmla="*/ 39 w 1165"/>
                <a:gd name="T63" fmla="*/ 534 h 1641"/>
                <a:gd name="T64" fmla="*/ 19 w 1165"/>
                <a:gd name="T65" fmla="*/ 448 h 1641"/>
                <a:gd name="T66" fmla="*/ 58 w 1165"/>
                <a:gd name="T67" fmla="*/ 391 h 1641"/>
                <a:gd name="T68" fmla="*/ 201 w 1165"/>
                <a:gd name="T69" fmla="*/ 343 h 1641"/>
                <a:gd name="T70" fmla="*/ 220 w 1165"/>
                <a:gd name="T71" fmla="*/ 172 h 1641"/>
                <a:gd name="T72" fmla="*/ 181 w 1165"/>
                <a:gd name="T73" fmla="*/ 105 h 1641"/>
                <a:gd name="T74" fmla="*/ 144 w 1165"/>
                <a:gd name="T75" fmla="*/ 38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5" h="1641">
                  <a:moveTo>
                    <a:pt x="144" y="38"/>
                  </a:moveTo>
                  <a:lnTo>
                    <a:pt x="144" y="38"/>
                  </a:lnTo>
                  <a:cubicBezTo>
                    <a:pt x="181" y="57"/>
                    <a:pt x="210" y="96"/>
                    <a:pt x="239" y="67"/>
                  </a:cubicBezTo>
                  <a:cubicBezTo>
                    <a:pt x="267" y="48"/>
                    <a:pt x="258" y="10"/>
                    <a:pt x="306" y="10"/>
                  </a:cubicBezTo>
                  <a:cubicBezTo>
                    <a:pt x="353" y="10"/>
                    <a:pt x="382" y="38"/>
                    <a:pt x="430" y="38"/>
                  </a:cubicBezTo>
                  <a:cubicBezTo>
                    <a:pt x="477" y="38"/>
                    <a:pt x="525" y="0"/>
                    <a:pt x="563" y="19"/>
                  </a:cubicBezTo>
                  <a:cubicBezTo>
                    <a:pt x="573" y="57"/>
                    <a:pt x="563" y="105"/>
                    <a:pt x="573" y="143"/>
                  </a:cubicBezTo>
                  <a:cubicBezTo>
                    <a:pt x="620" y="305"/>
                    <a:pt x="754" y="458"/>
                    <a:pt x="754" y="629"/>
                  </a:cubicBezTo>
                  <a:cubicBezTo>
                    <a:pt x="820" y="715"/>
                    <a:pt x="868" y="696"/>
                    <a:pt x="964" y="715"/>
                  </a:cubicBezTo>
                  <a:cubicBezTo>
                    <a:pt x="964" y="725"/>
                    <a:pt x="973" y="725"/>
                    <a:pt x="973" y="725"/>
                  </a:cubicBezTo>
                  <a:cubicBezTo>
                    <a:pt x="1002" y="744"/>
                    <a:pt x="925" y="811"/>
                    <a:pt x="925" y="830"/>
                  </a:cubicBezTo>
                  <a:cubicBezTo>
                    <a:pt x="868" y="925"/>
                    <a:pt x="849" y="1001"/>
                    <a:pt x="945" y="1087"/>
                  </a:cubicBezTo>
                  <a:cubicBezTo>
                    <a:pt x="983" y="1126"/>
                    <a:pt x="1011" y="1135"/>
                    <a:pt x="1059" y="1154"/>
                  </a:cubicBezTo>
                  <a:cubicBezTo>
                    <a:pt x="1097" y="1164"/>
                    <a:pt x="1126" y="1192"/>
                    <a:pt x="1164" y="1221"/>
                  </a:cubicBezTo>
                  <a:lnTo>
                    <a:pt x="1164" y="1221"/>
                  </a:lnTo>
                  <a:cubicBezTo>
                    <a:pt x="1154" y="1288"/>
                    <a:pt x="1154" y="1288"/>
                    <a:pt x="1154" y="1288"/>
                  </a:cubicBezTo>
                  <a:cubicBezTo>
                    <a:pt x="1154" y="1393"/>
                    <a:pt x="1107" y="1431"/>
                    <a:pt x="1087" y="1517"/>
                  </a:cubicBezTo>
                  <a:cubicBezTo>
                    <a:pt x="1069" y="1640"/>
                    <a:pt x="954" y="1564"/>
                    <a:pt x="878" y="1545"/>
                  </a:cubicBezTo>
                  <a:cubicBezTo>
                    <a:pt x="820" y="1535"/>
                    <a:pt x="716" y="1564"/>
                    <a:pt x="668" y="1545"/>
                  </a:cubicBezTo>
                  <a:cubicBezTo>
                    <a:pt x="582" y="1507"/>
                    <a:pt x="592" y="1440"/>
                    <a:pt x="535" y="1393"/>
                  </a:cubicBezTo>
                  <a:cubicBezTo>
                    <a:pt x="458" y="1335"/>
                    <a:pt x="344" y="1507"/>
                    <a:pt x="267" y="1431"/>
                  </a:cubicBezTo>
                  <a:cubicBezTo>
                    <a:pt x="210" y="1373"/>
                    <a:pt x="191" y="1421"/>
                    <a:pt x="134" y="1402"/>
                  </a:cubicBezTo>
                  <a:lnTo>
                    <a:pt x="134" y="1402"/>
                  </a:lnTo>
                  <a:cubicBezTo>
                    <a:pt x="134" y="1383"/>
                    <a:pt x="86" y="1297"/>
                    <a:pt x="105" y="1268"/>
                  </a:cubicBezTo>
                  <a:cubicBezTo>
                    <a:pt x="115" y="1268"/>
                    <a:pt x="124" y="1268"/>
                    <a:pt x="134" y="1268"/>
                  </a:cubicBezTo>
                  <a:cubicBezTo>
                    <a:pt x="201" y="1268"/>
                    <a:pt x="229" y="1211"/>
                    <a:pt x="267" y="1173"/>
                  </a:cubicBezTo>
                  <a:cubicBezTo>
                    <a:pt x="277" y="1106"/>
                    <a:pt x="229" y="1116"/>
                    <a:pt x="220" y="1068"/>
                  </a:cubicBezTo>
                  <a:cubicBezTo>
                    <a:pt x="201" y="1001"/>
                    <a:pt x="220" y="1030"/>
                    <a:pt x="172" y="973"/>
                  </a:cubicBezTo>
                  <a:cubicBezTo>
                    <a:pt x="153" y="954"/>
                    <a:pt x="96" y="916"/>
                    <a:pt x="105" y="887"/>
                  </a:cubicBezTo>
                  <a:cubicBezTo>
                    <a:pt x="115" y="811"/>
                    <a:pt x="181" y="839"/>
                    <a:pt x="96" y="754"/>
                  </a:cubicBezTo>
                  <a:cubicBezTo>
                    <a:pt x="67" y="725"/>
                    <a:pt x="19" y="677"/>
                    <a:pt x="10" y="629"/>
                  </a:cubicBezTo>
                  <a:cubicBezTo>
                    <a:pt x="10" y="601"/>
                    <a:pt x="67" y="582"/>
                    <a:pt x="39" y="534"/>
                  </a:cubicBezTo>
                  <a:cubicBezTo>
                    <a:pt x="29" y="515"/>
                    <a:pt x="29" y="477"/>
                    <a:pt x="19" y="448"/>
                  </a:cubicBezTo>
                  <a:cubicBezTo>
                    <a:pt x="10" y="391"/>
                    <a:pt x="0" y="372"/>
                    <a:pt x="58" y="391"/>
                  </a:cubicBezTo>
                  <a:cubicBezTo>
                    <a:pt x="124" y="420"/>
                    <a:pt x="153" y="372"/>
                    <a:pt x="201" y="343"/>
                  </a:cubicBezTo>
                  <a:cubicBezTo>
                    <a:pt x="258" y="286"/>
                    <a:pt x="258" y="238"/>
                    <a:pt x="220" y="172"/>
                  </a:cubicBezTo>
                  <a:cubicBezTo>
                    <a:pt x="210" y="143"/>
                    <a:pt x="201" y="124"/>
                    <a:pt x="181" y="105"/>
                  </a:cubicBezTo>
                  <a:cubicBezTo>
                    <a:pt x="172" y="86"/>
                    <a:pt x="163" y="67"/>
                    <a:pt x="144" y="3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1" name="Freeform 11"/>
            <p:cNvSpPr>
              <a:spLocks noChangeArrowheads="1"/>
            </p:cNvSpPr>
            <p:nvPr/>
          </p:nvSpPr>
          <p:spPr bwMode="auto">
            <a:xfrm>
              <a:off x="18024847" y="4873230"/>
              <a:ext cx="932663" cy="1469148"/>
            </a:xfrm>
            <a:custGeom>
              <a:avLst/>
              <a:gdLst>
                <a:gd name="T0" fmla="*/ 1145 w 1880"/>
                <a:gd name="T1" fmla="*/ 563 h 2958"/>
                <a:gd name="T2" fmla="*/ 1278 w 1880"/>
                <a:gd name="T3" fmla="*/ 763 h 2958"/>
                <a:gd name="T4" fmla="*/ 1679 w 1880"/>
                <a:gd name="T5" fmla="*/ 868 h 2958"/>
                <a:gd name="T6" fmla="*/ 1745 w 1880"/>
                <a:gd name="T7" fmla="*/ 983 h 2958"/>
                <a:gd name="T8" fmla="*/ 1679 w 1880"/>
                <a:gd name="T9" fmla="*/ 1488 h 2958"/>
                <a:gd name="T10" fmla="*/ 1393 w 1880"/>
                <a:gd name="T11" fmla="*/ 2013 h 2958"/>
                <a:gd name="T12" fmla="*/ 1364 w 1880"/>
                <a:gd name="T13" fmla="*/ 2308 h 2958"/>
                <a:gd name="T14" fmla="*/ 1373 w 1880"/>
                <a:gd name="T15" fmla="*/ 2594 h 2958"/>
                <a:gd name="T16" fmla="*/ 1278 w 1880"/>
                <a:gd name="T17" fmla="*/ 2614 h 2958"/>
                <a:gd name="T18" fmla="*/ 897 w 1880"/>
                <a:gd name="T19" fmla="*/ 2814 h 2958"/>
                <a:gd name="T20" fmla="*/ 877 w 1880"/>
                <a:gd name="T21" fmla="*/ 2833 h 2958"/>
                <a:gd name="T22" fmla="*/ 458 w 1880"/>
                <a:gd name="T23" fmla="*/ 2919 h 2958"/>
                <a:gd name="T24" fmla="*/ 115 w 1880"/>
                <a:gd name="T25" fmla="*/ 2938 h 2958"/>
                <a:gd name="T26" fmla="*/ 10 w 1880"/>
                <a:gd name="T27" fmla="*/ 2899 h 2958"/>
                <a:gd name="T28" fmla="*/ 382 w 1880"/>
                <a:gd name="T29" fmla="*/ 2614 h 2958"/>
                <a:gd name="T30" fmla="*/ 248 w 1880"/>
                <a:gd name="T31" fmla="*/ 2442 h 2958"/>
                <a:gd name="T32" fmla="*/ 315 w 1880"/>
                <a:gd name="T33" fmla="*/ 2270 h 2958"/>
                <a:gd name="T34" fmla="*/ 96 w 1880"/>
                <a:gd name="T35" fmla="*/ 2137 h 2958"/>
                <a:gd name="T36" fmla="*/ 38 w 1880"/>
                <a:gd name="T37" fmla="*/ 1765 h 2958"/>
                <a:gd name="T38" fmla="*/ 201 w 1880"/>
                <a:gd name="T39" fmla="*/ 1707 h 2958"/>
                <a:gd name="T40" fmla="*/ 353 w 1880"/>
                <a:gd name="T41" fmla="*/ 1460 h 2958"/>
                <a:gd name="T42" fmla="*/ 525 w 1880"/>
                <a:gd name="T43" fmla="*/ 1412 h 2958"/>
                <a:gd name="T44" fmla="*/ 668 w 1880"/>
                <a:gd name="T45" fmla="*/ 1173 h 2958"/>
                <a:gd name="T46" fmla="*/ 906 w 1880"/>
                <a:gd name="T47" fmla="*/ 1068 h 2958"/>
                <a:gd name="T48" fmla="*/ 906 w 1880"/>
                <a:gd name="T49" fmla="*/ 821 h 2958"/>
                <a:gd name="T50" fmla="*/ 964 w 1880"/>
                <a:gd name="T51" fmla="*/ 582 h 2958"/>
                <a:gd name="T52" fmla="*/ 725 w 1880"/>
                <a:gd name="T53" fmla="*/ 496 h 2958"/>
                <a:gd name="T54" fmla="*/ 601 w 1880"/>
                <a:gd name="T55" fmla="*/ 277 h 2958"/>
                <a:gd name="T56" fmla="*/ 715 w 1880"/>
                <a:gd name="T57" fmla="*/ 277 h 2958"/>
                <a:gd name="T58" fmla="*/ 773 w 1880"/>
                <a:gd name="T59" fmla="*/ 191 h 2958"/>
                <a:gd name="T60" fmla="*/ 859 w 1880"/>
                <a:gd name="T61" fmla="*/ 0 h 2958"/>
                <a:gd name="T62" fmla="*/ 973 w 1880"/>
                <a:gd name="T63" fmla="*/ 143 h 2958"/>
                <a:gd name="T64" fmla="*/ 1106 w 1880"/>
                <a:gd name="T65" fmla="*/ 420 h 2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80" h="2958">
                  <a:moveTo>
                    <a:pt x="1145" y="563"/>
                  </a:moveTo>
                  <a:lnTo>
                    <a:pt x="1145" y="563"/>
                  </a:lnTo>
                  <a:cubicBezTo>
                    <a:pt x="1164" y="630"/>
                    <a:pt x="1116" y="649"/>
                    <a:pt x="1192" y="678"/>
                  </a:cubicBezTo>
                  <a:cubicBezTo>
                    <a:pt x="1249" y="706"/>
                    <a:pt x="1221" y="735"/>
                    <a:pt x="1278" y="763"/>
                  </a:cubicBezTo>
                  <a:cubicBezTo>
                    <a:pt x="1345" y="783"/>
                    <a:pt x="1450" y="935"/>
                    <a:pt x="1526" y="849"/>
                  </a:cubicBezTo>
                  <a:cubicBezTo>
                    <a:pt x="1602" y="754"/>
                    <a:pt x="1602" y="868"/>
                    <a:pt x="1679" y="868"/>
                  </a:cubicBezTo>
                  <a:cubicBezTo>
                    <a:pt x="1745" y="868"/>
                    <a:pt x="1717" y="801"/>
                    <a:pt x="1784" y="840"/>
                  </a:cubicBezTo>
                  <a:cubicBezTo>
                    <a:pt x="1879" y="897"/>
                    <a:pt x="1784" y="906"/>
                    <a:pt x="1745" y="983"/>
                  </a:cubicBezTo>
                  <a:cubicBezTo>
                    <a:pt x="1717" y="1050"/>
                    <a:pt x="1707" y="1192"/>
                    <a:pt x="1707" y="1269"/>
                  </a:cubicBezTo>
                  <a:cubicBezTo>
                    <a:pt x="1707" y="1345"/>
                    <a:pt x="1679" y="1412"/>
                    <a:pt x="1679" y="1488"/>
                  </a:cubicBezTo>
                  <a:cubicBezTo>
                    <a:pt x="1679" y="1669"/>
                    <a:pt x="1459" y="1689"/>
                    <a:pt x="1440" y="1822"/>
                  </a:cubicBezTo>
                  <a:cubicBezTo>
                    <a:pt x="1431" y="1908"/>
                    <a:pt x="1440" y="1946"/>
                    <a:pt x="1393" y="2013"/>
                  </a:cubicBezTo>
                  <a:cubicBezTo>
                    <a:pt x="1354" y="2079"/>
                    <a:pt x="1335" y="2118"/>
                    <a:pt x="1335" y="2203"/>
                  </a:cubicBezTo>
                  <a:cubicBezTo>
                    <a:pt x="1335" y="2242"/>
                    <a:pt x="1345" y="2270"/>
                    <a:pt x="1364" y="2308"/>
                  </a:cubicBezTo>
                  <a:cubicBezTo>
                    <a:pt x="1383" y="2356"/>
                    <a:pt x="1364" y="2404"/>
                    <a:pt x="1364" y="2461"/>
                  </a:cubicBezTo>
                  <a:cubicBezTo>
                    <a:pt x="1364" y="2499"/>
                    <a:pt x="1364" y="2556"/>
                    <a:pt x="1373" y="2594"/>
                  </a:cubicBezTo>
                  <a:lnTo>
                    <a:pt x="1373" y="2594"/>
                  </a:lnTo>
                  <a:cubicBezTo>
                    <a:pt x="1345" y="2604"/>
                    <a:pt x="1316" y="2614"/>
                    <a:pt x="1278" y="2614"/>
                  </a:cubicBezTo>
                  <a:cubicBezTo>
                    <a:pt x="1183" y="2614"/>
                    <a:pt x="1154" y="2632"/>
                    <a:pt x="1059" y="2680"/>
                  </a:cubicBezTo>
                  <a:cubicBezTo>
                    <a:pt x="1030" y="2747"/>
                    <a:pt x="973" y="2785"/>
                    <a:pt x="897" y="2814"/>
                  </a:cubicBezTo>
                  <a:cubicBezTo>
                    <a:pt x="887" y="2814"/>
                    <a:pt x="887" y="2823"/>
                    <a:pt x="877" y="2833"/>
                  </a:cubicBezTo>
                  <a:lnTo>
                    <a:pt x="877" y="2833"/>
                  </a:lnTo>
                  <a:cubicBezTo>
                    <a:pt x="801" y="2833"/>
                    <a:pt x="773" y="2899"/>
                    <a:pt x="677" y="2881"/>
                  </a:cubicBezTo>
                  <a:cubicBezTo>
                    <a:pt x="601" y="2861"/>
                    <a:pt x="553" y="2957"/>
                    <a:pt x="458" y="2919"/>
                  </a:cubicBezTo>
                  <a:cubicBezTo>
                    <a:pt x="410" y="2899"/>
                    <a:pt x="372" y="2871"/>
                    <a:pt x="315" y="2871"/>
                  </a:cubicBezTo>
                  <a:cubicBezTo>
                    <a:pt x="248" y="2881"/>
                    <a:pt x="181" y="2947"/>
                    <a:pt x="115" y="2938"/>
                  </a:cubicBezTo>
                  <a:cubicBezTo>
                    <a:pt x="76" y="2938"/>
                    <a:pt x="38" y="2909"/>
                    <a:pt x="10" y="2899"/>
                  </a:cubicBezTo>
                  <a:lnTo>
                    <a:pt x="10" y="2899"/>
                  </a:lnTo>
                  <a:cubicBezTo>
                    <a:pt x="19" y="2833"/>
                    <a:pt x="143" y="2795"/>
                    <a:pt x="201" y="2785"/>
                  </a:cubicBezTo>
                  <a:cubicBezTo>
                    <a:pt x="248" y="2756"/>
                    <a:pt x="410" y="2699"/>
                    <a:pt x="382" y="2614"/>
                  </a:cubicBezTo>
                  <a:cubicBezTo>
                    <a:pt x="363" y="2575"/>
                    <a:pt x="267" y="2566"/>
                    <a:pt x="239" y="2528"/>
                  </a:cubicBezTo>
                  <a:cubicBezTo>
                    <a:pt x="229" y="2509"/>
                    <a:pt x="248" y="2470"/>
                    <a:pt x="248" y="2442"/>
                  </a:cubicBezTo>
                  <a:cubicBezTo>
                    <a:pt x="239" y="2413"/>
                    <a:pt x="258" y="2394"/>
                    <a:pt x="277" y="2375"/>
                  </a:cubicBezTo>
                  <a:cubicBezTo>
                    <a:pt x="305" y="2337"/>
                    <a:pt x="296" y="2308"/>
                    <a:pt x="315" y="2270"/>
                  </a:cubicBezTo>
                  <a:cubicBezTo>
                    <a:pt x="325" y="2251"/>
                    <a:pt x="201" y="2261"/>
                    <a:pt x="181" y="2261"/>
                  </a:cubicBezTo>
                  <a:cubicBezTo>
                    <a:pt x="115" y="2261"/>
                    <a:pt x="105" y="2194"/>
                    <a:pt x="96" y="2137"/>
                  </a:cubicBezTo>
                  <a:cubicBezTo>
                    <a:pt x="67" y="2089"/>
                    <a:pt x="48" y="1984"/>
                    <a:pt x="58" y="1927"/>
                  </a:cubicBezTo>
                  <a:cubicBezTo>
                    <a:pt x="76" y="1851"/>
                    <a:pt x="124" y="1822"/>
                    <a:pt x="38" y="1765"/>
                  </a:cubicBezTo>
                  <a:cubicBezTo>
                    <a:pt x="0" y="1736"/>
                    <a:pt x="67" y="1717"/>
                    <a:pt x="86" y="1727"/>
                  </a:cubicBezTo>
                  <a:cubicBezTo>
                    <a:pt x="134" y="1736"/>
                    <a:pt x="162" y="1765"/>
                    <a:pt x="201" y="1707"/>
                  </a:cubicBezTo>
                  <a:cubicBezTo>
                    <a:pt x="229" y="1641"/>
                    <a:pt x="181" y="1555"/>
                    <a:pt x="258" y="1526"/>
                  </a:cubicBezTo>
                  <a:cubicBezTo>
                    <a:pt x="305" y="1517"/>
                    <a:pt x="325" y="1469"/>
                    <a:pt x="353" y="1460"/>
                  </a:cubicBezTo>
                  <a:cubicBezTo>
                    <a:pt x="372" y="1450"/>
                    <a:pt x="410" y="1488"/>
                    <a:pt x="439" y="1488"/>
                  </a:cubicBezTo>
                  <a:cubicBezTo>
                    <a:pt x="506" y="1469"/>
                    <a:pt x="487" y="1431"/>
                    <a:pt x="525" y="1412"/>
                  </a:cubicBezTo>
                  <a:cubicBezTo>
                    <a:pt x="563" y="1393"/>
                    <a:pt x="620" y="1402"/>
                    <a:pt x="630" y="1364"/>
                  </a:cubicBezTo>
                  <a:cubicBezTo>
                    <a:pt x="677" y="1250"/>
                    <a:pt x="515" y="1269"/>
                    <a:pt x="668" y="1173"/>
                  </a:cubicBezTo>
                  <a:cubicBezTo>
                    <a:pt x="715" y="1145"/>
                    <a:pt x="754" y="1107"/>
                    <a:pt x="811" y="1078"/>
                  </a:cubicBezTo>
                  <a:cubicBezTo>
                    <a:pt x="839" y="1068"/>
                    <a:pt x="877" y="1078"/>
                    <a:pt x="906" y="1068"/>
                  </a:cubicBezTo>
                  <a:cubicBezTo>
                    <a:pt x="944" y="1050"/>
                    <a:pt x="906" y="1002"/>
                    <a:pt x="916" y="983"/>
                  </a:cubicBezTo>
                  <a:cubicBezTo>
                    <a:pt x="906" y="964"/>
                    <a:pt x="906" y="840"/>
                    <a:pt x="906" y="821"/>
                  </a:cubicBezTo>
                  <a:cubicBezTo>
                    <a:pt x="916" y="763"/>
                    <a:pt x="982" y="783"/>
                    <a:pt x="897" y="725"/>
                  </a:cubicBezTo>
                  <a:cubicBezTo>
                    <a:pt x="830" y="678"/>
                    <a:pt x="1087" y="659"/>
                    <a:pt x="964" y="582"/>
                  </a:cubicBezTo>
                  <a:cubicBezTo>
                    <a:pt x="925" y="554"/>
                    <a:pt x="830" y="573"/>
                    <a:pt x="820" y="525"/>
                  </a:cubicBezTo>
                  <a:cubicBezTo>
                    <a:pt x="811" y="487"/>
                    <a:pt x="763" y="496"/>
                    <a:pt x="725" y="496"/>
                  </a:cubicBezTo>
                  <a:cubicBezTo>
                    <a:pt x="677" y="506"/>
                    <a:pt x="649" y="487"/>
                    <a:pt x="630" y="449"/>
                  </a:cubicBezTo>
                  <a:cubicBezTo>
                    <a:pt x="601" y="392"/>
                    <a:pt x="610" y="334"/>
                    <a:pt x="601" y="277"/>
                  </a:cubicBezTo>
                  <a:lnTo>
                    <a:pt x="601" y="277"/>
                  </a:lnTo>
                  <a:cubicBezTo>
                    <a:pt x="715" y="277"/>
                    <a:pt x="715" y="277"/>
                    <a:pt x="715" y="277"/>
                  </a:cubicBezTo>
                  <a:cubicBezTo>
                    <a:pt x="735" y="267"/>
                    <a:pt x="744" y="258"/>
                    <a:pt x="754" y="248"/>
                  </a:cubicBezTo>
                  <a:cubicBezTo>
                    <a:pt x="763" y="229"/>
                    <a:pt x="773" y="210"/>
                    <a:pt x="773" y="191"/>
                  </a:cubicBezTo>
                  <a:cubicBezTo>
                    <a:pt x="773" y="153"/>
                    <a:pt x="763" y="115"/>
                    <a:pt x="773" y="86"/>
                  </a:cubicBezTo>
                  <a:cubicBezTo>
                    <a:pt x="782" y="38"/>
                    <a:pt x="820" y="20"/>
                    <a:pt x="859" y="0"/>
                  </a:cubicBezTo>
                  <a:lnTo>
                    <a:pt x="859" y="0"/>
                  </a:lnTo>
                  <a:cubicBezTo>
                    <a:pt x="877" y="38"/>
                    <a:pt x="964" y="96"/>
                    <a:pt x="973" y="143"/>
                  </a:cubicBezTo>
                  <a:cubicBezTo>
                    <a:pt x="982" y="182"/>
                    <a:pt x="964" y="220"/>
                    <a:pt x="973" y="267"/>
                  </a:cubicBezTo>
                  <a:cubicBezTo>
                    <a:pt x="982" y="325"/>
                    <a:pt x="1078" y="363"/>
                    <a:pt x="1106" y="420"/>
                  </a:cubicBezTo>
                  <a:cubicBezTo>
                    <a:pt x="1135" y="449"/>
                    <a:pt x="1145" y="525"/>
                    <a:pt x="1145" y="563"/>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2" name="Freeform 12"/>
            <p:cNvSpPr>
              <a:spLocks noChangeArrowheads="1"/>
            </p:cNvSpPr>
            <p:nvPr/>
          </p:nvSpPr>
          <p:spPr bwMode="auto">
            <a:xfrm>
              <a:off x="18370763" y="4135371"/>
              <a:ext cx="569231" cy="1090367"/>
            </a:xfrm>
            <a:custGeom>
              <a:avLst/>
              <a:gdLst>
                <a:gd name="T0" fmla="*/ 552 w 1145"/>
                <a:gd name="T1" fmla="*/ 0 h 2194"/>
                <a:gd name="T2" fmla="*/ 552 w 1145"/>
                <a:gd name="T3" fmla="*/ 0 h 2194"/>
                <a:gd name="T4" fmla="*/ 581 w 1145"/>
                <a:gd name="T5" fmla="*/ 257 h 2194"/>
                <a:gd name="T6" fmla="*/ 581 w 1145"/>
                <a:gd name="T7" fmla="*/ 477 h 2194"/>
                <a:gd name="T8" fmla="*/ 762 w 1145"/>
                <a:gd name="T9" fmla="*/ 457 h 2194"/>
                <a:gd name="T10" fmla="*/ 877 w 1145"/>
                <a:gd name="T11" fmla="*/ 543 h 2194"/>
                <a:gd name="T12" fmla="*/ 924 w 1145"/>
                <a:gd name="T13" fmla="*/ 629 h 2194"/>
                <a:gd name="T14" fmla="*/ 1001 w 1145"/>
                <a:gd name="T15" fmla="*/ 734 h 2194"/>
                <a:gd name="T16" fmla="*/ 1134 w 1145"/>
                <a:gd name="T17" fmla="*/ 772 h 2194"/>
                <a:gd name="T18" fmla="*/ 1134 w 1145"/>
                <a:gd name="T19" fmla="*/ 772 h 2194"/>
                <a:gd name="T20" fmla="*/ 1068 w 1145"/>
                <a:gd name="T21" fmla="*/ 915 h 2194"/>
                <a:gd name="T22" fmla="*/ 1087 w 1145"/>
                <a:gd name="T23" fmla="*/ 1173 h 2194"/>
                <a:gd name="T24" fmla="*/ 1077 w 1145"/>
                <a:gd name="T25" fmla="*/ 1287 h 2194"/>
                <a:gd name="T26" fmla="*/ 1029 w 1145"/>
                <a:gd name="T27" fmla="*/ 1421 h 2194"/>
                <a:gd name="T28" fmla="*/ 991 w 1145"/>
                <a:gd name="T29" fmla="*/ 1516 h 2194"/>
                <a:gd name="T30" fmla="*/ 1001 w 1145"/>
                <a:gd name="T31" fmla="*/ 1592 h 2194"/>
                <a:gd name="T32" fmla="*/ 829 w 1145"/>
                <a:gd name="T33" fmla="*/ 1650 h 2194"/>
                <a:gd name="T34" fmla="*/ 810 w 1145"/>
                <a:gd name="T35" fmla="*/ 1907 h 2194"/>
                <a:gd name="T36" fmla="*/ 943 w 1145"/>
                <a:gd name="T37" fmla="*/ 1936 h 2194"/>
                <a:gd name="T38" fmla="*/ 991 w 1145"/>
                <a:gd name="T39" fmla="*/ 2031 h 2194"/>
                <a:gd name="T40" fmla="*/ 1001 w 1145"/>
                <a:gd name="T41" fmla="*/ 2079 h 2194"/>
                <a:gd name="T42" fmla="*/ 1001 w 1145"/>
                <a:gd name="T43" fmla="*/ 2079 h 2194"/>
                <a:gd name="T44" fmla="*/ 886 w 1145"/>
                <a:gd name="T45" fmla="*/ 2184 h 2194"/>
                <a:gd name="T46" fmla="*/ 743 w 1145"/>
                <a:gd name="T47" fmla="*/ 2146 h 2194"/>
                <a:gd name="T48" fmla="*/ 448 w 1145"/>
                <a:gd name="T49" fmla="*/ 2050 h 2194"/>
                <a:gd name="T50" fmla="*/ 448 w 1145"/>
                <a:gd name="T51" fmla="*/ 2050 h 2194"/>
                <a:gd name="T52" fmla="*/ 409 w 1145"/>
                <a:gd name="T53" fmla="*/ 1907 h 2194"/>
                <a:gd name="T54" fmla="*/ 276 w 1145"/>
                <a:gd name="T55" fmla="*/ 1754 h 2194"/>
                <a:gd name="T56" fmla="*/ 276 w 1145"/>
                <a:gd name="T57" fmla="*/ 1630 h 2194"/>
                <a:gd name="T58" fmla="*/ 162 w 1145"/>
                <a:gd name="T59" fmla="*/ 1487 h 2194"/>
                <a:gd name="T60" fmla="*/ 162 w 1145"/>
                <a:gd name="T61" fmla="*/ 1487 h 2194"/>
                <a:gd name="T62" fmla="*/ 152 w 1145"/>
                <a:gd name="T63" fmla="*/ 1345 h 2194"/>
                <a:gd name="T64" fmla="*/ 114 w 1145"/>
                <a:gd name="T65" fmla="*/ 1249 h 2194"/>
                <a:gd name="T66" fmla="*/ 57 w 1145"/>
                <a:gd name="T67" fmla="*/ 1058 h 2194"/>
                <a:gd name="T68" fmla="*/ 47 w 1145"/>
                <a:gd name="T69" fmla="*/ 906 h 2194"/>
                <a:gd name="T70" fmla="*/ 38 w 1145"/>
                <a:gd name="T71" fmla="*/ 658 h 2194"/>
                <a:gd name="T72" fmla="*/ 114 w 1145"/>
                <a:gd name="T73" fmla="*/ 543 h 2194"/>
                <a:gd name="T74" fmla="*/ 190 w 1145"/>
                <a:gd name="T75" fmla="*/ 400 h 2194"/>
                <a:gd name="T76" fmla="*/ 257 w 1145"/>
                <a:gd name="T77" fmla="*/ 315 h 2194"/>
                <a:gd name="T78" fmla="*/ 333 w 1145"/>
                <a:gd name="T79" fmla="*/ 267 h 2194"/>
                <a:gd name="T80" fmla="*/ 371 w 1145"/>
                <a:gd name="T81" fmla="*/ 219 h 2194"/>
                <a:gd name="T82" fmla="*/ 448 w 1145"/>
                <a:gd name="T83" fmla="*/ 162 h 2194"/>
                <a:gd name="T84" fmla="*/ 495 w 1145"/>
                <a:gd name="T85" fmla="*/ 66 h 2194"/>
                <a:gd name="T86" fmla="*/ 552 w 1145"/>
                <a:gd name="T87" fmla="*/ 0 h 2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5" h="2194">
                  <a:moveTo>
                    <a:pt x="552" y="0"/>
                  </a:moveTo>
                  <a:lnTo>
                    <a:pt x="552" y="0"/>
                  </a:lnTo>
                  <a:cubicBezTo>
                    <a:pt x="638" y="57"/>
                    <a:pt x="552" y="181"/>
                    <a:pt x="581" y="257"/>
                  </a:cubicBezTo>
                  <a:cubicBezTo>
                    <a:pt x="600" y="343"/>
                    <a:pt x="572" y="410"/>
                    <a:pt x="581" y="477"/>
                  </a:cubicBezTo>
                  <a:cubicBezTo>
                    <a:pt x="619" y="496"/>
                    <a:pt x="696" y="419"/>
                    <a:pt x="762" y="457"/>
                  </a:cubicBezTo>
                  <a:cubicBezTo>
                    <a:pt x="810" y="477"/>
                    <a:pt x="848" y="505"/>
                    <a:pt x="877" y="543"/>
                  </a:cubicBezTo>
                  <a:cubicBezTo>
                    <a:pt x="905" y="572"/>
                    <a:pt x="896" y="610"/>
                    <a:pt x="924" y="629"/>
                  </a:cubicBezTo>
                  <a:cubicBezTo>
                    <a:pt x="963" y="667"/>
                    <a:pt x="982" y="715"/>
                    <a:pt x="1001" y="734"/>
                  </a:cubicBezTo>
                  <a:cubicBezTo>
                    <a:pt x="1048" y="772"/>
                    <a:pt x="1087" y="753"/>
                    <a:pt x="1134" y="772"/>
                  </a:cubicBezTo>
                  <a:lnTo>
                    <a:pt x="1134" y="772"/>
                  </a:lnTo>
                  <a:cubicBezTo>
                    <a:pt x="1144" y="820"/>
                    <a:pt x="1077" y="868"/>
                    <a:pt x="1068" y="915"/>
                  </a:cubicBezTo>
                  <a:cubicBezTo>
                    <a:pt x="1048" y="982"/>
                    <a:pt x="1058" y="1116"/>
                    <a:pt x="1087" y="1173"/>
                  </a:cubicBezTo>
                  <a:cubicBezTo>
                    <a:pt x="1106" y="1220"/>
                    <a:pt x="1106" y="1249"/>
                    <a:pt x="1077" y="1287"/>
                  </a:cubicBezTo>
                  <a:cubicBezTo>
                    <a:pt x="1039" y="1335"/>
                    <a:pt x="1048" y="1363"/>
                    <a:pt x="1029" y="1421"/>
                  </a:cubicBezTo>
                  <a:cubicBezTo>
                    <a:pt x="1029" y="1468"/>
                    <a:pt x="1029" y="1497"/>
                    <a:pt x="991" y="1516"/>
                  </a:cubicBezTo>
                  <a:cubicBezTo>
                    <a:pt x="972" y="1535"/>
                    <a:pt x="1001" y="1573"/>
                    <a:pt x="1001" y="1592"/>
                  </a:cubicBezTo>
                  <a:cubicBezTo>
                    <a:pt x="1001" y="1650"/>
                    <a:pt x="877" y="1621"/>
                    <a:pt x="829" y="1650"/>
                  </a:cubicBezTo>
                  <a:cubicBezTo>
                    <a:pt x="762" y="1697"/>
                    <a:pt x="705" y="1859"/>
                    <a:pt x="810" y="1907"/>
                  </a:cubicBezTo>
                  <a:cubicBezTo>
                    <a:pt x="858" y="1926"/>
                    <a:pt x="896" y="1926"/>
                    <a:pt x="943" y="1936"/>
                  </a:cubicBezTo>
                  <a:cubicBezTo>
                    <a:pt x="991" y="1945"/>
                    <a:pt x="982" y="2002"/>
                    <a:pt x="991" y="2031"/>
                  </a:cubicBezTo>
                  <a:cubicBezTo>
                    <a:pt x="1001" y="2079"/>
                    <a:pt x="1001" y="2079"/>
                    <a:pt x="1001" y="2079"/>
                  </a:cubicBezTo>
                  <a:lnTo>
                    <a:pt x="1001" y="2079"/>
                  </a:lnTo>
                  <a:cubicBezTo>
                    <a:pt x="972" y="2146"/>
                    <a:pt x="953" y="2165"/>
                    <a:pt x="886" y="2184"/>
                  </a:cubicBezTo>
                  <a:cubicBezTo>
                    <a:pt x="848" y="2193"/>
                    <a:pt x="772" y="2165"/>
                    <a:pt x="743" y="2146"/>
                  </a:cubicBezTo>
                  <a:cubicBezTo>
                    <a:pt x="686" y="2098"/>
                    <a:pt x="524" y="2041"/>
                    <a:pt x="448" y="2050"/>
                  </a:cubicBezTo>
                  <a:lnTo>
                    <a:pt x="448" y="2050"/>
                  </a:lnTo>
                  <a:cubicBezTo>
                    <a:pt x="448" y="2012"/>
                    <a:pt x="438" y="1936"/>
                    <a:pt x="409" y="1907"/>
                  </a:cubicBezTo>
                  <a:cubicBezTo>
                    <a:pt x="381" y="1850"/>
                    <a:pt x="285" y="1812"/>
                    <a:pt x="276" y="1754"/>
                  </a:cubicBezTo>
                  <a:cubicBezTo>
                    <a:pt x="267" y="1707"/>
                    <a:pt x="285" y="1669"/>
                    <a:pt x="276" y="1630"/>
                  </a:cubicBezTo>
                  <a:cubicBezTo>
                    <a:pt x="267" y="1583"/>
                    <a:pt x="180" y="1525"/>
                    <a:pt x="162" y="1487"/>
                  </a:cubicBezTo>
                  <a:lnTo>
                    <a:pt x="162" y="1487"/>
                  </a:lnTo>
                  <a:cubicBezTo>
                    <a:pt x="152" y="1345"/>
                    <a:pt x="152" y="1345"/>
                    <a:pt x="152" y="1345"/>
                  </a:cubicBezTo>
                  <a:cubicBezTo>
                    <a:pt x="142" y="1306"/>
                    <a:pt x="123" y="1278"/>
                    <a:pt x="114" y="1249"/>
                  </a:cubicBezTo>
                  <a:cubicBezTo>
                    <a:pt x="104" y="1173"/>
                    <a:pt x="85" y="1125"/>
                    <a:pt x="57" y="1058"/>
                  </a:cubicBezTo>
                  <a:cubicBezTo>
                    <a:pt x="28" y="1011"/>
                    <a:pt x="57" y="963"/>
                    <a:pt x="47" y="906"/>
                  </a:cubicBezTo>
                  <a:cubicBezTo>
                    <a:pt x="38" y="829"/>
                    <a:pt x="0" y="734"/>
                    <a:pt x="38" y="658"/>
                  </a:cubicBezTo>
                  <a:cubicBezTo>
                    <a:pt x="57" y="620"/>
                    <a:pt x="95" y="582"/>
                    <a:pt x="114" y="543"/>
                  </a:cubicBezTo>
                  <a:cubicBezTo>
                    <a:pt x="142" y="505"/>
                    <a:pt x="152" y="448"/>
                    <a:pt x="190" y="400"/>
                  </a:cubicBezTo>
                  <a:cubicBezTo>
                    <a:pt x="209" y="372"/>
                    <a:pt x="209" y="333"/>
                    <a:pt x="257" y="315"/>
                  </a:cubicBezTo>
                  <a:cubicBezTo>
                    <a:pt x="285" y="305"/>
                    <a:pt x="305" y="286"/>
                    <a:pt x="333" y="267"/>
                  </a:cubicBezTo>
                  <a:cubicBezTo>
                    <a:pt x="352" y="257"/>
                    <a:pt x="362" y="238"/>
                    <a:pt x="371" y="219"/>
                  </a:cubicBezTo>
                  <a:cubicBezTo>
                    <a:pt x="390" y="190"/>
                    <a:pt x="419" y="190"/>
                    <a:pt x="448" y="162"/>
                  </a:cubicBezTo>
                  <a:cubicBezTo>
                    <a:pt x="467" y="133"/>
                    <a:pt x="476" y="95"/>
                    <a:pt x="495" y="66"/>
                  </a:cubicBezTo>
                  <a:cubicBezTo>
                    <a:pt x="552" y="0"/>
                    <a:pt x="552" y="0"/>
                    <a:pt x="552"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3" name="Freeform 13"/>
            <p:cNvSpPr>
              <a:spLocks noChangeArrowheads="1"/>
            </p:cNvSpPr>
            <p:nvPr/>
          </p:nvSpPr>
          <p:spPr bwMode="auto">
            <a:xfrm>
              <a:off x="18578752" y="5142536"/>
              <a:ext cx="853847" cy="1018114"/>
            </a:xfrm>
            <a:custGeom>
              <a:avLst/>
              <a:gdLst>
                <a:gd name="T0" fmla="*/ 29 w 1718"/>
                <a:gd name="T1" fmla="*/ 19 h 2051"/>
                <a:gd name="T2" fmla="*/ 29 w 1718"/>
                <a:gd name="T3" fmla="*/ 19 h 2051"/>
                <a:gd name="T4" fmla="*/ 324 w 1718"/>
                <a:gd name="T5" fmla="*/ 115 h 2051"/>
                <a:gd name="T6" fmla="*/ 467 w 1718"/>
                <a:gd name="T7" fmla="*/ 153 h 2051"/>
                <a:gd name="T8" fmla="*/ 582 w 1718"/>
                <a:gd name="T9" fmla="*/ 48 h 2051"/>
                <a:gd name="T10" fmla="*/ 582 w 1718"/>
                <a:gd name="T11" fmla="*/ 48 h 2051"/>
                <a:gd name="T12" fmla="*/ 668 w 1718"/>
                <a:gd name="T13" fmla="*/ 67 h 2051"/>
                <a:gd name="T14" fmla="*/ 791 w 1718"/>
                <a:gd name="T15" fmla="*/ 67 h 2051"/>
                <a:gd name="T16" fmla="*/ 1001 w 1718"/>
                <a:gd name="T17" fmla="*/ 76 h 2051"/>
                <a:gd name="T18" fmla="*/ 1135 w 1718"/>
                <a:gd name="T19" fmla="*/ 105 h 2051"/>
                <a:gd name="T20" fmla="*/ 1297 w 1718"/>
                <a:gd name="T21" fmla="*/ 57 h 2051"/>
                <a:gd name="T22" fmla="*/ 1383 w 1718"/>
                <a:gd name="T23" fmla="*/ 67 h 2051"/>
                <a:gd name="T24" fmla="*/ 1450 w 1718"/>
                <a:gd name="T25" fmla="*/ 115 h 2051"/>
                <a:gd name="T26" fmla="*/ 1535 w 1718"/>
                <a:gd name="T27" fmla="*/ 143 h 2051"/>
                <a:gd name="T28" fmla="*/ 1535 w 1718"/>
                <a:gd name="T29" fmla="*/ 143 h 2051"/>
                <a:gd name="T30" fmla="*/ 1612 w 1718"/>
                <a:gd name="T31" fmla="*/ 162 h 2051"/>
                <a:gd name="T32" fmla="*/ 1688 w 1718"/>
                <a:gd name="T33" fmla="*/ 191 h 2051"/>
                <a:gd name="T34" fmla="*/ 1612 w 1718"/>
                <a:gd name="T35" fmla="*/ 286 h 2051"/>
                <a:gd name="T36" fmla="*/ 1516 w 1718"/>
                <a:gd name="T37" fmla="*/ 429 h 2051"/>
                <a:gd name="T38" fmla="*/ 1535 w 1718"/>
                <a:gd name="T39" fmla="*/ 515 h 2051"/>
                <a:gd name="T40" fmla="*/ 1554 w 1718"/>
                <a:gd name="T41" fmla="*/ 687 h 2051"/>
                <a:gd name="T42" fmla="*/ 1488 w 1718"/>
                <a:gd name="T43" fmla="*/ 973 h 2051"/>
                <a:gd name="T44" fmla="*/ 1450 w 1718"/>
                <a:gd name="T45" fmla="*/ 1183 h 2051"/>
                <a:gd name="T46" fmla="*/ 1564 w 1718"/>
                <a:gd name="T47" fmla="*/ 1240 h 2051"/>
                <a:gd name="T48" fmla="*/ 1592 w 1718"/>
                <a:gd name="T49" fmla="*/ 1335 h 2051"/>
                <a:gd name="T50" fmla="*/ 1650 w 1718"/>
                <a:gd name="T51" fmla="*/ 1507 h 2051"/>
                <a:gd name="T52" fmla="*/ 1621 w 1718"/>
                <a:gd name="T53" fmla="*/ 1640 h 2051"/>
                <a:gd name="T54" fmla="*/ 1659 w 1718"/>
                <a:gd name="T55" fmla="*/ 1841 h 2051"/>
                <a:gd name="T56" fmla="*/ 1650 w 1718"/>
                <a:gd name="T57" fmla="*/ 2022 h 2051"/>
                <a:gd name="T58" fmla="*/ 1650 w 1718"/>
                <a:gd name="T59" fmla="*/ 2022 h 2051"/>
                <a:gd name="T60" fmla="*/ 1602 w 1718"/>
                <a:gd name="T61" fmla="*/ 2012 h 2051"/>
                <a:gd name="T62" fmla="*/ 1345 w 1718"/>
                <a:gd name="T63" fmla="*/ 2012 h 2051"/>
                <a:gd name="T64" fmla="*/ 1297 w 1718"/>
                <a:gd name="T65" fmla="*/ 1965 h 2051"/>
                <a:gd name="T66" fmla="*/ 1211 w 1718"/>
                <a:gd name="T67" fmla="*/ 1993 h 2051"/>
                <a:gd name="T68" fmla="*/ 1078 w 1718"/>
                <a:gd name="T69" fmla="*/ 1917 h 2051"/>
                <a:gd name="T70" fmla="*/ 1020 w 1718"/>
                <a:gd name="T71" fmla="*/ 1860 h 2051"/>
                <a:gd name="T72" fmla="*/ 887 w 1718"/>
                <a:gd name="T73" fmla="*/ 1907 h 2051"/>
                <a:gd name="T74" fmla="*/ 668 w 1718"/>
                <a:gd name="T75" fmla="*/ 1965 h 2051"/>
                <a:gd name="T76" fmla="*/ 572 w 1718"/>
                <a:gd name="T77" fmla="*/ 1965 h 2051"/>
                <a:gd name="T78" fmla="*/ 439 w 1718"/>
                <a:gd name="T79" fmla="*/ 2003 h 2051"/>
                <a:gd name="T80" fmla="*/ 257 w 1718"/>
                <a:gd name="T81" fmla="*/ 2050 h 2051"/>
                <a:gd name="T82" fmla="*/ 257 w 1718"/>
                <a:gd name="T83" fmla="*/ 2050 h 2051"/>
                <a:gd name="T84" fmla="*/ 248 w 1718"/>
                <a:gd name="T85" fmla="*/ 1917 h 2051"/>
                <a:gd name="T86" fmla="*/ 248 w 1718"/>
                <a:gd name="T87" fmla="*/ 1764 h 2051"/>
                <a:gd name="T88" fmla="*/ 219 w 1718"/>
                <a:gd name="T89" fmla="*/ 1659 h 2051"/>
                <a:gd name="T90" fmla="*/ 277 w 1718"/>
                <a:gd name="T91" fmla="*/ 1469 h 2051"/>
                <a:gd name="T92" fmla="*/ 324 w 1718"/>
                <a:gd name="T93" fmla="*/ 1278 h 2051"/>
                <a:gd name="T94" fmla="*/ 563 w 1718"/>
                <a:gd name="T95" fmla="*/ 944 h 2051"/>
                <a:gd name="T96" fmla="*/ 591 w 1718"/>
                <a:gd name="T97" fmla="*/ 725 h 2051"/>
                <a:gd name="T98" fmla="*/ 629 w 1718"/>
                <a:gd name="T99" fmla="*/ 439 h 2051"/>
                <a:gd name="T100" fmla="*/ 668 w 1718"/>
                <a:gd name="T101" fmla="*/ 296 h 2051"/>
                <a:gd name="T102" fmla="*/ 563 w 1718"/>
                <a:gd name="T103" fmla="*/ 324 h 2051"/>
                <a:gd name="T104" fmla="*/ 410 w 1718"/>
                <a:gd name="T105" fmla="*/ 305 h 2051"/>
                <a:gd name="T106" fmla="*/ 162 w 1718"/>
                <a:gd name="T107" fmla="*/ 219 h 2051"/>
                <a:gd name="T108" fmla="*/ 76 w 1718"/>
                <a:gd name="T109" fmla="*/ 134 h 2051"/>
                <a:gd name="T110" fmla="*/ 29 w 1718"/>
                <a:gd name="T111" fmla="*/ 19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18" h="2051">
                  <a:moveTo>
                    <a:pt x="29" y="19"/>
                  </a:moveTo>
                  <a:lnTo>
                    <a:pt x="29" y="19"/>
                  </a:lnTo>
                  <a:cubicBezTo>
                    <a:pt x="105" y="10"/>
                    <a:pt x="267" y="67"/>
                    <a:pt x="324" y="115"/>
                  </a:cubicBezTo>
                  <a:cubicBezTo>
                    <a:pt x="353" y="134"/>
                    <a:pt x="429" y="162"/>
                    <a:pt x="467" y="153"/>
                  </a:cubicBezTo>
                  <a:cubicBezTo>
                    <a:pt x="534" y="134"/>
                    <a:pt x="553" y="115"/>
                    <a:pt x="582" y="48"/>
                  </a:cubicBezTo>
                  <a:lnTo>
                    <a:pt x="582" y="48"/>
                  </a:lnTo>
                  <a:cubicBezTo>
                    <a:pt x="610" y="57"/>
                    <a:pt x="639" y="57"/>
                    <a:pt x="668" y="67"/>
                  </a:cubicBezTo>
                  <a:cubicBezTo>
                    <a:pt x="725" y="95"/>
                    <a:pt x="744" y="134"/>
                    <a:pt x="791" y="67"/>
                  </a:cubicBezTo>
                  <a:cubicBezTo>
                    <a:pt x="849" y="0"/>
                    <a:pt x="935" y="57"/>
                    <a:pt x="1001" y="76"/>
                  </a:cubicBezTo>
                  <a:cubicBezTo>
                    <a:pt x="1040" y="95"/>
                    <a:pt x="1087" y="95"/>
                    <a:pt x="1135" y="105"/>
                  </a:cubicBezTo>
                  <a:cubicBezTo>
                    <a:pt x="1202" y="115"/>
                    <a:pt x="1240" y="67"/>
                    <a:pt x="1297" y="57"/>
                  </a:cubicBezTo>
                  <a:cubicBezTo>
                    <a:pt x="1325" y="57"/>
                    <a:pt x="1354" y="57"/>
                    <a:pt x="1383" y="67"/>
                  </a:cubicBezTo>
                  <a:cubicBezTo>
                    <a:pt x="1412" y="76"/>
                    <a:pt x="1421" y="105"/>
                    <a:pt x="1450" y="115"/>
                  </a:cubicBezTo>
                  <a:cubicBezTo>
                    <a:pt x="1478" y="124"/>
                    <a:pt x="1507" y="134"/>
                    <a:pt x="1535" y="143"/>
                  </a:cubicBezTo>
                  <a:lnTo>
                    <a:pt x="1535" y="143"/>
                  </a:lnTo>
                  <a:cubicBezTo>
                    <a:pt x="1564" y="143"/>
                    <a:pt x="1583" y="162"/>
                    <a:pt x="1612" y="162"/>
                  </a:cubicBezTo>
                  <a:cubicBezTo>
                    <a:pt x="1640" y="162"/>
                    <a:pt x="1679" y="162"/>
                    <a:pt x="1688" y="191"/>
                  </a:cubicBezTo>
                  <a:cubicBezTo>
                    <a:pt x="1717" y="257"/>
                    <a:pt x="1640" y="267"/>
                    <a:pt x="1612" y="286"/>
                  </a:cubicBezTo>
                  <a:cubicBezTo>
                    <a:pt x="1554" y="315"/>
                    <a:pt x="1526" y="372"/>
                    <a:pt x="1516" y="429"/>
                  </a:cubicBezTo>
                  <a:cubicBezTo>
                    <a:pt x="1526" y="448"/>
                    <a:pt x="1545" y="486"/>
                    <a:pt x="1535" y="515"/>
                  </a:cubicBezTo>
                  <a:cubicBezTo>
                    <a:pt x="1507" y="572"/>
                    <a:pt x="1545" y="629"/>
                    <a:pt x="1554" y="687"/>
                  </a:cubicBezTo>
                  <a:cubicBezTo>
                    <a:pt x="1574" y="782"/>
                    <a:pt x="1545" y="887"/>
                    <a:pt x="1488" y="973"/>
                  </a:cubicBezTo>
                  <a:cubicBezTo>
                    <a:pt x="1440" y="1049"/>
                    <a:pt x="1325" y="1106"/>
                    <a:pt x="1450" y="1183"/>
                  </a:cubicBezTo>
                  <a:cubicBezTo>
                    <a:pt x="1478" y="1183"/>
                    <a:pt x="1564" y="1221"/>
                    <a:pt x="1564" y="1240"/>
                  </a:cubicBezTo>
                  <a:cubicBezTo>
                    <a:pt x="1574" y="1278"/>
                    <a:pt x="1574" y="1297"/>
                    <a:pt x="1592" y="1335"/>
                  </a:cubicBezTo>
                  <a:cubicBezTo>
                    <a:pt x="1631" y="1392"/>
                    <a:pt x="1650" y="1440"/>
                    <a:pt x="1650" y="1507"/>
                  </a:cubicBezTo>
                  <a:cubicBezTo>
                    <a:pt x="1650" y="1564"/>
                    <a:pt x="1631" y="1593"/>
                    <a:pt x="1621" y="1640"/>
                  </a:cubicBezTo>
                  <a:cubicBezTo>
                    <a:pt x="1612" y="1717"/>
                    <a:pt x="1669" y="1764"/>
                    <a:pt x="1659" y="1841"/>
                  </a:cubicBezTo>
                  <a:cubicBezTo>
                    <a:pt x="1650" y="1898"/>
                    <a:pt x="1640" y="1965"/>
                    <a:pt x="1650" y="2022"/>
                  </a:cubicBezTo>
                  <a:lnTo>
                    <a:pt x="1650" y="2022"/>
                  </a:lnTo>
                  <a:cubicBezTo>
                    <a:pt x="1631" y="2022"/>
                    <a:pt x="1612" y="2012"/>
                    <a:pt x="1602" y="2012"/>
                  </a:cubicBezTo>
                  <a:cubicBezTo>
                    <a:pt x="1497" y="1993"/>
                    <a:pt x="1450" y="2050"/>
                    <a:pt x="1345" y="2012"/>
                  </a:cubicBezTo>
                  <a:cubicBezTo>
                    <a:pt x="1335" y="2012"/>
                    <a:pt x="1325" y="1974"/>
                    <a:pt x="1297" y="1965"/>
                  </a:cubicBezTo>
                  <a:cubicBezTo>
                    <a:pt x="1268" y="1955"/>
                    <a:pt x="1249" y="1993"/>
                    <a:pt x="1211" y="1993"/>
                  </a:cubicBezTo>
                  <a:cubicBezTo>
                    <a:pt x="1202" y="1993"/>
                    <a:pt x="1078" y="1926"/>
                    <a:pt x="1078" y="1917"/>
                  </a:cubicBezTo>
                  <a:cubicBezTo>
                    <a:pt x="1058" y="1860"/>
                    <a:pt x="1097" y="1860"/>
                    <a:pt x="1020" y="1860"/>
                  </a:cubicBezTo>
                  <a:cubicBezTo>
                    <a:pt x="963" y="1860"/>
                    <a:pt x="935" y="1936"/>
                    <a:pt x="887" y="1907"/>
                  </a:cubicBezTo>
                  <a:cubicBezTo>
                    <a:pt x="791" y="1850"/>
                    <a:pt x="763" y="1946"/>
                    <a:pt x="668" y="1965"/>
                  </a:cubicBezTo>
                  <a:cubicBezTo>
                    <a:pt x="629" y="1974"/>
                    <a:pt x="601" y="1926"/>
                    <a:pt x="572" y="1965"/>
                  </a:cubicBezTo>
                  <a:cubicBezTo>
                    <a:pt x="515" y="2022"/>
                    <a:pt x="524" y="2003"/>
                    <a:pt x="439" y="2003"/>
                  </a:cubicBezTo>
                  <a:cubicBezTo>
                    <a:pt x="372" y="2003"/>
                    <a:pt x="315" y="2031"/>
                    <a:pt x="257" y="2050"/>
                  </a:cubicBezTo>
                  <a:lnTo>
                    <a:pt x="257" y="2050"/>
                  </a:lnTo>
                  <a:cubicBezTo>
                    <a:pt x="248" y="2012"/>
                    <a:pt x="248" y="1955"/>
                    <a:pt x="248" y="1917"/>
                  </a:cubicBezTo>
                  <a:cubicBezTo>
                    <a:pt x="248" y="1860"/>
                    <a:pt x="267" y="1812"/>
                    <a:pt x="248" y="1764"/>
                  </a:cubicBezTo>
                  <a:cubicBezTo>
                    <a:pt x="229" y="1726"/>
                    <a:pt x="219" y="1698"/>
                    <a:pt x="219" y="1659"/>
                  </a:cubicBezTo>
                  <a:cubicBezTo>
                    <a:pt x="219" y="1574"/>
                    <a:pt x="238" y="1535"/>
                    <a:pt x="277" y="1469"/>
                  </a:cubicBezTo>
                  <a:cubicBezTo>
                    <a:pt x="324" y="1402"/>
                    <a:pt x="315" y="1364"/>
                    <a:pt x="324" y="1278"/>
                  </a:cubicBezTo>
                  <a:cubicBezTo>
                    <a:pt x="343" y="1145"/>
                    <a:pt x="563" y="1125"/>
                    <a:pt x="563" y="944"/>
                  </a:cubicBezTo>
                  <a:cubicBezTo>
                    <a:pt x="563" y="868"/>
                    <a:pt x="591" y="801"/>
                    <a:pt x="591" y="725"/>
                  </a:cubicBezTo>
                  <a:cubicBezTo>
                    <a:pt x="591" y="648"/>
                    <a:pt x="601" y="506"/>
                    <a:pt x="629" y="439"/>
                  </a:cubicBezTo>
                  <a:cubicBezTo>
                    <a:pt x="668" y="362"/>
                    <a:pt x="763" y="353"/>
                    <a:pt x="668" y="296"/>
                  </a:cubicBezTo>
                  <a:cubicBezTo>
                    <a:pt x="601" y="257"/>
                    <a:pt x="629" y="324"/>
                    <a:pt x="563" y="324"/>
                  </a:cubicBezTo>
                  <a:cubicBezTo>
                    <a:pt x="486" y="324"/>
                    <a:pt x="486" y="210"/>
                    <a:pt x="410" y="305"/>
                  </a:cubicBezTo>
                  <a:cubicBezTo>
                    <a:pt x="334" y="391"/>
                    <a:pt x="229" y="239"/>
                    <a:pt x="162" y="219"/>
                  </a:cubicBezTo>
                  <a:cubicBezTo>
                    <a:pt x="105" y="191"/>
                    <a:pt x="133" y="162"/>
                    <a:pt x="76" y="134"/>
                  </a:cubicBezTo>
                  <a:cubicBezTo>
                    <a:pt x="0" y="105"/>
                    <a:pt x="48" y="86"/>
                    <a:pt x="29" y="1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4" name="Freeform 14"/>
            <p:cNvSpPr>
              <a:spLocks noChangeArrowheads="1"/>
            </p:cNvSpPr>
            <p:nvPr/>
          </p:nvSpPr>
          <p:spPr bwMode="auto">
            <a:xfrm>
              <a:off x="17094373" y="4082824"/>
              <a:ext cx="961124" cy="1188895"/>
            </a:xfrm>
            <a:custGeom>
              <a:avLst/>
              <a:gdLst>
                <a:gd name="T0" fmla="*/ 105 w 1936"/>
                <a:gd name="T1" fmla="*/ 1793 h 2394"/>
                <a:gd name="T2" fmla="*/ 105 w 1936"/>
                <a:gd name="T3" fmla="*/ 1793 h 2394"/>
                <a:gd name="T4" fmla="*/ 143 w 1936"/>
                <a:gd name="T5" fmla="*/ 1755 h 2394"/>
                <a:gd name="T6" fmla="*/ 66 w 1936"/>
                <a:gd name="T7" fmla="*/ 1678 h 2394"/>
                <a:gd name="T8" fmla="*/ 47 w 1936"/>
                <a:gd name="T9" fmla="*/ 1488 h 2394"/>
                <a:gd name="T10" fmla="*/ 114 w 1936"/>
                <a:gd name="T11" fmla="*/ 1363 h 2394"/>
                <a:gd name="T12" fmla="*/ 28 w 1936"/>
                <a:gd name="T13" fmla="*/ 1240 h 2394"/>
                <a:gd name="T14" fmla="*/ 66 w 1936"/>
                <a:gd name="T15" fmla="*/ 839 h 2394"/>
                <a:gd name="T16" fmla="*/ 95 w 1936"/>
                <a:gd name="T17" fmla="*/ 658 h 2394"/>
                <a:gd name="T18" fmla="*/ 228 w 1936"/>
                <a:gd name="T19" fmla="*/ 438 h 2394"/>
                <a:gd name="T20" fmla="*/ 305 w 1936"/>
                <a:gd name="T21" fmla="*/ 276 h 2394"/>
                <a:gd name="T22" fmla="*/ 323 w 1936"/>
                <a:gd name="T23" fmla="*/ 162 h 2394"/>
                <a:gd name="T24" fmla="*/ 351 w 1936"/>
                <a:gd name="T25" fmla="*/ 114 h 2394"/>
                <a:gd name="T26" fmla="*/ 371 w 1936"/>
                <a:gd name="T27" fmla="*/ 38 h 2394"/>
                <a:gd name="T28" fmla="*/ 504 w 1936"/>
                <a:gd name="T29" fmla="*/ 9 h 2394"/>
                <a:gd name="T30" fmla="*/ 647 w 1936"/>
                <a:gd name="T31" fmla="*/ 66 h 2394"/>
                <a:gd name="T32" fmla="*/ 723 w 1936"/>
                <a:gd name="T33" fmla="*/ 76 h 2394"/>
                <a:gd name="T34" fmla="*/ 723 w 1936"/>
                <a:gd name="T35" fmla="*/ 76 h 2394"/>
                <a:gd name="T36" fmla="*/ 866 w 1936"/>
                <a:gd name="T37" fmla="*/ 86 h 2394"/>
                <a:gd name="T38" fmla="*/ 1105 w 1936"/>
                <a:gd name="T39" fmla="*/ 153 h 2394"/>
                <a:gd name="T40" fmla="*/ 1219 w 1936"/>
                <a:gd name="T41" fmla="*/ 267 h 2394"/>
                <a:gd name="T42" fmla="*/ 1267 w 1936"/>
                <a:gd name="T43" fmla="*/ 353 h 2394"/>
                <a:gd name="T44" fmla="*/ 1353 w 1936"/>
                <a:gd name="T45" fmla="*/ 324 h 2394"/>
                <a:gd name="T46" fmla="*/ 1486 w 1936"/>
                <a:gd name="T47" fmla="*/ 353 h 2394"/>
                <a:gd name="T48" fmla="*/ 1668 w 1936"/>
                <a:gd name="T49" fmla="*/ 438 h 2394"/>
                <a:gd name="T50" fmla="*/ 1877 w 1936"/>
                <a:gd name="T51" fmla="*/ 515 h 2394"/>
                <a:gd name="T52" fmla="*/ 1925 w 1936"/>
                <a:gd name="T53" fmla="*/ 582 h 2394"/>
                <a:gd name="T54" fmla="*/ 1849 w 1936"/>
                <a:gd name="T55" fmla="*/ 772 h 2394"/>
                <a:gd name="T56" fmla="*/ 1677 w 1936"/>
                <a:gd name="T57" fmla="*/ 1049 h 2394"/>
                <a:gd name="T58" fmla="*/ 1658 w 1936"/>
                <a:gd name="T59" fmla="*/ 1125 h 2394"/>
                <a:gd name="T60" fmla="*/ 1801 w 1936"/>
                <a:gd name="T61" fmla="*/ 1249 h 2394"/>
                <a:gd name="T62" fmla="*/ 1782 w 1936"/>
                <a:gd name="T63" fmla="*/ 1345 h 2394"/>
                <a:gd name="T64" fmla="*/ 1753 w 1936"/>
                <a:gd name="T65" fmla="*/ 1383 h 2394"/>
                <a:gd name="T66" fmla="*/ 1715 w 1936"/>
                <a:gd name="T67" fmla="*/ 1459 h 2394"/>
                <a:gd name="T68" fmla="*/ 1706 w 1936"/>
                <a:gd name="T69" fmla="*/ 1526 h 2394"/>
                <a:gd name="T70" fmla="*/ 1715 w 1936"/>
                <a:gd name="T71" fmla="*/ 1583 h 2394"/>
                <a:gd name="T72" fmla="*/ 1715 w 1936"/>
                <a:gd name="T73" fmla="*/ 1583 h 2394"/>
                <a:gd name="T74" fmla="*/ 1620 w 1936"/>
                <a:gd name="T75" fmla="*/ 1621 h 2394"/>
                <a:gd name="T76" fmla="*/ 1515 w 1936"/>
                <a:gd name="T77" fmla="*/ 1688 h 2394"/>
                <a:gd name="T78" fmla="*/ 1448 w 1936"/>
                <a:gd name="T79" fmla="*/ 1697 h 2394"/>
                <a:gd name="T80" fmla="*/ 1410 w 1936"/>
                <a:gd name="T81" fmla="*/ 1793 h 2394"/>
                <a:gd name="T82" fmla="*/ 1305 w 1936"/>
                <a:gd name="T83" fmla="*/ 1888 h 2394"/>
                <a:gd name="T84" fmla="*/ 1267 w 1936"/>
                <a:gd name="T85" fmla="*/ 1964 h 2394"/>
                <a:gd name="T86" fmla="*/ 1200 w 1936"/>
                <a:gd name="T87" fmla="*/ 2165 h 2394"/>
                <a:gd name="T88" fmla="*/ 1028 w 1936"/>
                <a:gd name="T89" fmla="*/ 2212 h 2394"/>
                <a:gd name="T90" fmla="*/ 952 w 1936"/>
                <a:gd name="T91" fmla="*/ 2289 h 2394"/>
                <a:gd name="T92" fmla="*/ 790 w 1936"/>
                <a:gd name="T93" fmla="*/ 2289 h 2394"/>
                <a:gd name="T94" fmla="*/ 704 w 1936"/>
                <a:gd name="T95" fmla="*/ 2336 h 2394"/>
                <a:gd name="T96" fmla="*/ 599 w 1936"/>
                <a:gd name="T97" fmla="*/ 2317 h 2394"/>
                <a:gd name="T98" fmla="*/ 476 w 1936"/>
                <a:gd name="T99" fmla="*/ 2336 h 2394"/>
                <a:gd name="T100" fmla="*/ 371 w 1936"/>
                <a:gd name="T101" fmla="*/ 2298 h 2394"/>
                <a:gd name="T102" fmla="*/ 248 w 1936"/>
                <a:gd name="T103" fmla="*/ 2355 h 2394"/>
                <a:gd name="T104" fmla="*/ 114 w 1936"/>
                <a:gd name="T105" fmla="*/ 2393 h 2394"/>
                <a:gd name="T106" fmla="*/ 114 w 1936"/>
                <a:gd name="T107" fmla="*/ 2393 h 2394"/>
                <a:gd name="T108" fmla="*/ 105 w 1936"/>
                <a:gd name="T109" fmla="*/ 1793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36" h="2394">
                  <a:moveTo>
                    <a:pt x="105" y="1793"/>
                  </a:moveTo>
                  <a:lnTo>
                    <a:pt x="105" y="1793"/>
                  </a:lnTo>
                  <a:cubicBezTo>
                    <a:pt x="143" y="1755"/>
                    <a:pt x="143" y="1755"/>
                    <a:pt x="143" y="1755"/>
                  </a:cubicBezTo>
                  <a:cubicBezTo>
                    <a:pt x="162" y="1697"/>
                    <a:pt x="105" y="1688"/>
                    <a:pt x="66" y="1678"/>
                  </a:cubicBezTo>
                  <a:cubicBezTo>
                    <a:pt x="0" y="1659"/>
                    <a:pt x="28" y="1526"/>
                    <a:pt x="47" y="1488"/>
                  </a:cubicBezTo>
                  <a:cubicBezTo>
                    <a:pt x="66" y="1450"/>
                    <a:pt x="105" y="1402"/>
                    <a:pt x="114" y="1363"/>
                  </a:cubicBezTo>
                  <a:cubicBezTo>
                    <a:pt x="123" y="1306"/>
                    <a:pt x="57" y="1278"/>
                    <a:pt x="28" y="1240"/>
                  </a:cubicBezTo>
                  <a:cubicBezTo>
                    <a:pt x="19" y="1116"/>
                    <a:pt x="38" y="944"/>
                    <a:pt x="66" y="839"/>
                  </a:cubicBezTo>
                  <a:cubicBezTo>
                    <a:pt x="85" y="782"/>
                    <a:pt x="85" y="715"/>
                    <a:pt x="95" y="658"/>
                  </a:cubicBezTo>
                  <a:cubicBezTo>
                    <a:pt x="123" y="572"/>
                    <a:pt x="190" y="515"/>
                    <a:pt x="228" y="438"/>
                  </a:cubicBezTo>
                  <a:cubicBezTo>
                    <a:pt x="276" y="372"/>
                    <a:pt x="200" y="315"/>
                    <a:pt x="305" y="276"/>
                  </a:cubicBezTo>
                  <a:cubicBezTo>
                    <a:pt x="361" y="257"/>
                    <a:pt x="314" y="200"/>
                    <a:pt x="323" y="162"/>
                  </a:cubicBezTo>
                  <a:cubicBezTo>
                    <a:pt x="332" y="143"/>
                    <a:pt x="351" y="133"/>
                    <a:pt x="351" y="114"/>
                  </a:cubicBezTo>
                  <a:cubicBezTo>
                    <a:pt x="351" y="95"/>
                    <a:pt x="332" y="28"/>
                    <a:pt x="371" y="38"/>
                  </a:cubicBezTo>
                  <a:cubicBezTo>
                    <a:pt x="428" y="48"/>
                    <a:pt x="456" y="19"/>
                    <a:pt x="504" y="9"/>
                  </a:cubicBezTo>
                  <a:cubicBezTo>
                    <a:pt x="571" y="0"/>
                    <a:pt x="599" y="38"/>
                    <a:pt x="647" y="66"/>
                  </a:cubicBezTo>
                  <a:cubicBezTo>
                    <a:pt x="723" y="76"/>
                    <a:pt x="723" y="76"/>
                    <a:pt x="723" y="76"/>
                  </a:cubicBezTo>
                  <a:lnTo>
                    <a:pt x="723" y="76"/>
                  </a:lnTo>
                  <a:cubicBezTo>
                    <a:pt x="781" y="105"/>
                    <a:pt x="809" y="86"/>
                    <a:pt x="866" y="86"/>
                  </a:cubicBezTo>
                  <a:cubicBezTo>
                    <a:pt x="905" y="76"/>
                    <a:pt x="1086" y="124"/>
                    <a:pt x="1105" y="153"/>
                  </a:cubicBezTo>
                  <a:cubicBezTo>
                    <a:pt x="1133" y="191"/>
                    <a:pt x="1191" y="229"/>
                    <a:pt x="1219" y="267"/>
                  </a:cubicBezTo>
                  <a:cubicBezTo>
                    <a:pt x="1229" y="286"/>
                    <a:pt x="1238" y="372"/>
                    <a:pt x="1267" y="353"/>
                  </a:cubicBezTo>
                  <a:cubicBezTo>
                    <a:pt x="1286" y="343"/>
                    <a:pt x="1334" y="295"/>
                    <a:pt x="1353" y="324"/>
                  </a:cubicBezTo>
                  <a:cubicBezTo>
                    <a:pt x="1400" y="400"/>
                    <a:pt x="1429" y="324"/>
                    <a:pt x="1486" y="353"/>
                  </a:cubicBezTo>
                  <a:cubicBezTo>
                    <a:pt x="1668" y="438"/>
                    <a:pt x="1668" y="438"/>
                    <a:pt x="1668" y="438"/>
                  </a:cubicBezTo>
                  <a:cubicBezTo>
                    <a:pt x="1791" y="458"/>
                    <a:pt x="1811" y="391"/>
                    <a:pt x="1877" y="515"/>
                  </a:cubicBezTo>
                  <a:cubicBezTo>
                    <a:pt x="1896" y="543"/>
                    <a:pt x="1935" y="553"/>
                    <a:pt x="1925" y="582"/>
                  </a:cubicBezTo>
                  <a:cubicBezTo>
                    <a:pt x="1915" y="629"/>
                    <a:pt x="1877" y="725"/>
                    <a:pt x="1849" y="772"/>
                  </a:cubicBezTo>
                  <a:cubicBezTo>
                    <a:pt x="1801" y="868"/>
                    <a:pt x="1744" y="954"/>
                    <a:pt x="1677" y="1049"/>
                  </a:cubicBezTo>
                  <a:cubicBezTo>
                    <a:pt x="1658" y="1078"/>
                    <a:pt x="1629" y="1096"/>
                    <a:pt x="1658" y="1125"/>
                  </a:cubicBezTo>
                  <a:cubicBezTo>
                    <a:pt x="1696" y="1173"/>
                    <a:pt x="1753" y="1221"/>
                    <a:pt x="1801" y="1249"/>
                  </a:cubicBezTo>
                  <a:cubicBezTo>
                    <a:pt x="1801" y="1287"/>
                    <a:pt x="1801" y="1306"/>
                    <a:pt x="1782" y="1345"/>
                  </a:cubicBezTo>
                  <a:cubicBezTo>
                    <a:pt x="1772" y="1354"/>
                    <a:pt x="1763" y="1354"/>
                    <a:pt x="1753" y="1383"/>
                  </a:cubicBezTo>
                  <a:cubicBezTo>
                    <a:pt x="1753" y="1411"/>
                    <a:pt x="1734" y="1430"/>
                    <a:pt x="1715" y="1459"/>
                  </a:cubicBezTo>
                  <a:cubicBezTo>
                    <a:pt x="1706" y="1478"/>
                    <a:pt x="1696" y="1507"/>
                    <a:pt x="1706" y="1526"/>
                  </a:cubicBezTo>
                  <a:cubicBezTo>
                    <a:pt x="1715" y="1583"/>
                    <a:pt x="1715" y="1583"/>
                    <a:pt x="1715" y="1583"/>
                  </a:cubicBezTo>
                  <a:lnTo>
                    <a:pt x="1715" y="1583"/>
                  </a:lnTo>
                  <a:cubicBezTo>
                    <a:pt x="1686" y="1592"/>
                    <a:pt x="1648" y="1612"/>
                    <a:pt x="1620" y="1621"/>
                  </a:cubicBezTo>
                  <a:cubicBezTo>
                    <a:pt x="1582" y="1640"/>
                    <a:pt x="1553" y="1678"/>
                    <a:pt x="1515" y="1688"/>
                  </a:cubicBezTo>
                  <a:cubicBezTo>
                    <a:pt x="1496" y="1697"/>
                    <a:pt x="1477" y="1688"/>
                    <a:pt x="1448" y="1697"/>
                  </a:cubicBezTo>
                  <a:cubicBezTo>
                    <a:pt x="1400" y="1726"/>
                    <a:pt x="1419" y="1745"/>
                    <a:pt x="1410" y="1793"/>
                  </a:cubicBezTo>
                  <a:cubicBezTo>
                    <a:pt x="1391" y="1859"/>
                    <a:pt x="1343" y="1859"/>
                    <a:pt x="1305" y="1888"/>
                  </a:cubicBezTo>
                  <a:cubicBezTo>
                    <a:pt x="1277" y="1907"/>
                    <a:pt x="1277" y="1936"/>
                    <a:pt x="1267" y="1964"/>
                  </a:cubicBezTo>
                  <a:cubicBezTo>
                    <a:pt x="1238" y="2041"/>
                    <a:pt x="1257" y="2088"/>
                    <a:pt x="1200" y="2165"/>
                  </a:cubicBezTo>
                  <a:cubicBezTo>
                    <a:pt x="1162" y="2203"/>
                    <a:pt x="1086" y="2203"/>
                    <a:pt x="1028" y="2212"/>
                  </a:cubicBezTo>
                  <a:cubicBezTo>
                    <a:pt x="1010" y="2212"/>
                    <a:pt x="1010" y="2279"/>
                    <a:pt x="952" y="2289"/>
                  </a:cubicBezTo>
                  <a:cubicBezTo>
                    <a:pt x="905" y="2298"/>
                    <a:pt x="838" y="2270"/>
                    <a:pt x="790" y="2289"/>
                  </a:cubicBezTo>
                  <a:cubicBezTo>
                    <a:pt x="761" y="2308"/>
                    <a:pt x="743" y="2336"/>
                    <a:pt x="704" y="2336"/>
                  </a:cubicBezTo>
                  <a:cubicBezTo>
                    <a:pt x="666" y="2336"/>
                    <a:pt x="638" y="2327"/>
                    <a:pt x="599" y="2317"/>
                  </a:cubicBezTo>
                  <a:cubicBezTo>
                    <a:pt x="552" y="2308"/>
                    <a:pt x="514" y="2336"/>
                    <a:pt x="476" y="2336"/>
                  </a:cubicBezTo>
                  <a:cubicBezTo>
                    <a:pt x="437" y="2336"/>
                    <a:pt x="399" y="2298"/>
                    <a:pt x="371" y="2298"/>
                  </a:cubicBezTo>
                  <a:cubicBezTo>
                    <a:pt x="314" y="2298"/>
                    <a:pt x="286" y="2365"/>
                    <a:pt x="248" y="2355"/>
                  </a:cubicBezTo>
                  <a:cubicBezTo>
                    <a:pt x="210" y="2336"/>
                    <a:pt x="143" y="2365"/>
                    <a:pt x="114" y="2393"/>
                  </a:cubicBezTo>
                  <a:lnTo>
                    <a:pt x="114" y="2393"/>
                  </a:lnTo>
                  <a:cubicBezTo>
                    <a:pt x="105" y="1793"/>
                    <a:pt x="105" y="1793"/>
                    <a:pt x="105" y="1793"/>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5" name="Freeform 15"/>
            <p:cNvSpPr>
              <a:spLocks noChangeArrowheads="1"/>
            </p:cNvSpPr>
            <p:nvPr/>
          </p:nvSpPr>
          <p:spPr bwMode="auto">
            <a:xfrm>
              <a:off x="17453426" y="3750020"/>
              <a:ext cx="1217279" cy="1261147"/>
            </a:xfrm>
            <a:custGeom>
              <a:avLst/>
              <a:gdLst>
                <a:gd name="T0" fmla="*/ 544 w 2452"/>
                <a:gd name="T1" fmla="*/ 334 h 2538"/>
                <a:gd name="T2" fmla="*/ 945 w 2452"/>
                <a:gd name="T3" fmla="*/ 325 h 2538"/>
                <a:gd name="T4" fmla="*/ 1288 w 2452"/>
                <a:gd name="T5" fmla="*/ 477 h 2538"/>
                <a:gd name="T6" fmla="*/ 1564 w 2452"/>
                <a:gd name="T7" fmla="*/ 220 h 2538"/>
                <a:gd name="T8" fmla="*/ 1574 w 2452"/>
                <a:gd name="T9" fmla="*/ 153 h 2538"/>
                <a:gd name="T10" fmla="*/ 1641 w 2452"/>
                <a:gd name="T11" fmla="*/ 0 h 2538"/>
                <a:gd name="T12" fmla="*/ 1812 w 2452"/>
                <a:gd name="T13" fmla="*/ 229 h 2538"/>
                <a:gd name="T14" fmla="*/ 2098 w 2452"/>
                <a:gd name="T15" fmla="*/ 391 h 2538"/>
                <a:gd name="T16" fmla="*/ 2337 w 2452"/>
                <a:gd name="T17" fmla="*/ 248 h 2538"/>
                <a:gd name="T18" fmla="*/ 2432 w 2452"/>
                <a:gd name="T19" fmla="*/ 372 h 2538"/>
                <a:gd name="T20" fmla="*/ 2394 w 2452"/>
                <a:gd name="T21" fmla="*/ 668 h 2538"/>
                <a:gd name="T22" fmla="*/ 2403 w 2452"/>
                <a:gd name="T23" fmla="*/ 773 h 2538"/>
                <a:gd name="T24" fmla="*/ 2299 w 2452"/>
                <a:gd name="T25" fmla="*/ 935 h 2538"/>
                <a:gd name="T26" fmla="*/ 2184 w 2452"/>
                <a:gd name="T27" fmla="*/ 1040 h 2538"/>
                <a:gd name="T28" fmla="*/ 2041 w 2452"/>
                <a:gd name="T29" fmla="*/ 1173 h 2538"/>
                <a:gd name="T30" fmla="*/ 1889 w 2452"/>
                <a:gd name="T31" fmla="*/ 1431 h 2538"/>
                <a:gd name="T32" fmla="*/ 1908 w 2452"/>
                <a:gd name="T33" fmla="*/ 1831 h 2538"/>
                <a:gd name="T34" fmla="*/ 2003 w 2452"/>
                <a:gd name="T35" fmla="*/ 2118 h 2538"/>
                <a:gd name="T36" fmla="*/ 2013 w 2452"/>
                <a:gd name="T37" fmla="*/ 2260 h 2538"/>
                <a:gd name="T38" fmla="*/ 1927 w 2452"/>
                <a:gd name="T39" fmla="*/ 2451 h 2538"/>
                <a:gd name="T40" fmla="*/ 1869 w 2452"/>
                <a:gd name="T41" fmla="*/ 2537 h 2538"/>
                <a:gd name="T42" fmla="*/ 1755 w 2452"/>
                <a:gd name="T43" fmla="*/ 2537 h 2538"/>
                <a:gd name="T44" fmla="*/ 1641 w 2452"/>
                <a:gd name="T45" fmla="*/ 2461 h 2538"/>
                <a:gd name="T46" fmla="*/ 1459 w 2452"/>
                <a:gd name="T47" fmla="*/ 2403 h 2538"/>
                <a:gd name="T48" fmla="*/ 1240 w 2452"/>
                <a:gd name="T49" fmla="*/ 2394 h 2538"/>
                <a:gd name="T50" fmla="*/ 1049 w 2452"/>
                <a:gd name="T51" fmla="*/ 2318 h 2538"/>
                <a:gd name="T52" fmla="*/ 992 w 2452"/>
                <a:gd name="T53" fmla="*/ 2251 h 2538"/>
                <a:gd name="T54" fmla="*/ 992 w 2452"/>
                <a:gd name="T55" fmla="*/ 2127 h 2538"/>
                <a:gd name="T56" fmla="*/ 1059 w 2452"/>
                <a:gd name="T57" fmla="*/ 2013 h 2538"/>
                <a:gd name="T58" fmla="*/ 935 w 2452"/>
                <a:gd name="T59" fmla="*/ 1793 h 2538"/>
                <a:gd name="T60" fmla="*/ 1126 w 2452"/>
                <a:gd name="T61" fmla="*/ 1440 h 2538"/>
                <a:gd name="T62" fmla="*/ 1154 w 2452"/>
                <a:gd name="T63" fmla="*/ 1183 h 2538"/>
                <a:gd name="T64" fmla="*/ 763 w 2452"/>
                <a:gd name="T65" fmla="*/ 1021 h 2538"/>
                <a:gd name="T66" fmla="*/ 544 w 2452"/>
                <a:gd name="T67" fmla="*/ 1021 h 2538"/>
                <a:gd name="T68" fmla="*/ 382 w 2452"/>
                <a:gd name="T69" fmla="*/ 821 h 2538"/>
                <a:gd name="T70" fmla="*/ 0 w 2452"/>
                <a:gd name="T71" fmla="*/ 744 h 2538"/>
                <a:gd name="T72" fmla="*/ 77 w 2452"/>
                <a:gd name="T73" fmla="*/ 630 h 2538"/>
                <a:gd name="T74" fmla="*/ 96 w 2452"/>
                <a:gd name="T75" fmla="*/ 554 h 2538"/>
                <a:gd name="T76" fmla="*/ 287 w 2452"/>
                <a:gd name="T77" fmla="*/ 449 h 2538"/>
                <a:gd name="T78" fmla="*/ 458 w 2452"/>
                <a:gd name="T79" fmla="*/ 391 h 2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2" h="2538">
                  <a:moveTo>
                    <a:pt x="544" y="334"/>
                  </a:moveTo>
                  <a:lnTo>
                    <a:pt x="544" y="334"/>
                  </a:lnTo>
                  <a:cubicBezTo>
                    <a:pt x="601" y="353"/>
                    <a:pt x="620" y="305"/>
                    <a:pt x="677" y="363"/>
                  </a:cubicBezTo>
                  <a:cubicBezTo>
                    <a:pt x="754" y="439"/>
                    <a:pt x="868" y="267"/>
                    <a:pt x="945" y="325"/>
                  </a:cubicBezTo>
                  <a:cubicBezTo>
                    <a:pt x="1002" y="372"/>
                    <a:pt x="992" y="439"/>
                    <a:pt x="1078" y="477"/>
                  </a:cubicBezTo>
                  <a:cubicBezTo>
                    <a:pt x="1126" y="496"/>
                    <a:pt x="1230" y="467"/>
                    <a:pt x="1288" y="477"/>
                  </a:cubicBezTo>
                  <a:cubicBezTo>
                    <a:pt x="1364" y="496"/>
                    <a:pt x="1479" y="572"/>
                    <a:pt x="1497" y="449"/>
                  </a:cubicBezTo>
                  <a:cubicBezTo>
                    <a:pt x="1517" y="363"/>
                    <a:pt x="1564" y="325"/>
                    <a:pt x="1564" y="220"/>
                  </a:cubicBezTo>
                  <a:cubicBezTo>
                    <a:pt x="1574" y="153"/>
                    <a:pt x="1574" y="153"/>
                    <a:pt x="1574" y="153"/>
                  </a:cubicBezTo>
                  <a:lnTo>
                    <a:pt x="1574" y="153"/>
                  </a:lnTo>
                  <a:cubicBezTo>
                    <a:pt x="1584" y="124"/>
                    <a:pt x="1584" y="86"/>
                    <a:pt x="1602" y="58"/>
                  </a:cubicBezTo>
                  <a:cubicBezTo>
                    <a:pt x="1612" y="38"/>
                    <a:pt x="1641" y="19"/>
                    <a:pt x="1641" y="0"/>
                  </a:cubicBezTo>
                  <a:cubicBezTo>
                    <a:pt x="1650" y="0"/>
                    <a:pt x="1707" y="67"/>
                    <a:pt x="1726" y="86"/>
                  </a:cubicBezTo>
                  <a:cubicBezTo>
                    <a:pt x="1803" y="124"/>
                    <a:pt x="1812" y="143"/>
                    <a:pt x="1812" y="229"/>
                  </a:cubicBezTo>
                  <a:cubicBezTo>
                    <a:pt x="1812" y="258"/>
                    <a:pt x="1831" y="363"/>
                    <a:pt x="1860" y="363"/>
                  </a:cubicBezTo>
                  <a:cubicBezTo>
                    <a:pt x="1965" y="353"/>
                    <a:pt x="1993" y="467"/>
                    <a:pt x="2098" y="391"/>
                  </a:cubicBezTo>
                  <a:cubicBezTo>
                    <a:pt x="2175" y="344"/>
                    <a:pt x="2260" y="286"/>
                    <a:pt x="2337" y="248"/>
                  </a:cubicBezTo>
                  <a:lnTo>
                    <a:pt x="2337" y="248"/>
                  </a:lnTo>
                  <a:cubicBezTo>
                    <a:pt x="2346" y="305"/>
                    <a:pt x="2308" y="353"/>
                    <a:pt x="2318" y="420"/>
                  </a:cubicBezTo>
                  <a:cubicBezTo>
                    <a:pt x="2327" y="467"/>
                    <a:pt x="2394" y="372"/>
                    <a:pt x="2432" y="372"/>
                  </a:cubicBezTo>
                  <a:cubicBezTo>
                    <a:pt x="2451" y="458"/>
                    <a:pt x="2403" y="534"/>
                    <a:pt x="2394" y="611"/>
                  </a:cubicBezTo>
                  <a:cubicBezTo>
                    <a:pt x="2394" y="630"/>
                    <a:pt x="2394" y="649"/>
                    <a:pt x="2394" y="668"/>
                  </a:cubicBezTo>
                  <a:cubicBezTo>
                    <a:pt x="2394" y="696"/>
                    <a:pt x="2403" y="744"/>
                    <a:pt x="2403" y="773"/>
                  </a:cubicBezTo>
                  <a:lnTo>
                    <a:pt x="2403" y="773"/>
                  </a:lnTo>
                  <a:cubicBezTo>
                    <a:pt x="2346" y="839"/>
                    <a:pt x="2346" y="839"/>
                    <a:pt x="2346" y="839"/>
                  </a:cubicBezTo>
                  <a:cubicBezTo>
                    <a:pt x="2327" y="868"/>
                    <a:pt x="2318" y="906"/>
                    <a:pt x="2299" y="935"/>
                  </a:cubicBezTo>
                  <a:cubicBezTo>
                    <a:pt x="2270" y="963"/>
                    <a:pt x="2241" y="963"/>
                    <a:pt x="2222" y="992"/>
                  </a:cubicBezTo>
                  <a:cubicBezTo>
                    <a:pt x="2213" y="1011"/>
                    <a:pt x="2203" y="1030"/>
                    <a:pt x="2184" y="1040"/>
                  </a:cubicBezTo>
                  <a:cubicBezTo>
                    <a:pt x="2156" y="1059"/>
                    <a:pt x="2136" y="1078"/>
                    <a:pt x="2108" y="1088"/>
                  </a:cubicBezTo>
                  <a:cubicBezTo>
                    <a:pt x="2060" y="1106"/>
                    <a:pt x="2060" y="1145"/>
                    <a:pt x="2041" y="1173"/>
                  </a:cubicBezTo>
                  <a:cubicBezTo>
                    <a:pt x="2003" y="1221"/>
                    <a:pt x="1993" y="1278"/>
                    <a:pt x="1965" y="1316"/>
                  </a:cubicBezTo>
                  <a:cubicBezTo>
                    <a:pt x="1946" y="1355"/>
                    <a:pt x="1908" y="1393"/>
                    <a:pt x="1889" y="1431"/>
                  </a:cubicBezTo>
                  <a:cubicBezTo>
                    <a:pt x="1851" y="1507"/>
                    <a:pt x="1889" y="1602"/>
                    <a:pt x="1898" y="1679"/>
                  </a:cubicBezTo>
                  <a:cubicBezTo>
                    <a:pt x="1908" y="1736"/>
                    <a:pt x="1879" y="1784"/>
                    <a:pt x="1908" y="1831"/>
                  </a:cubicBezTo>
                  <a:cubicBezTo>
                    <a:pt x="1936" y="1898"/>
                    <a:pt x="1955" y="1946"/>
                    <a:pt x="1965" y="2022"/>
                  </a:cubicBezTo>
                  <a:cubicBezTo>
                    <a:pt x="1974" y="2051"/>
                    <a:pt x="1993" y="2079"/>
                    <a:pt x="2003" y="2118"/>
                  </a:cubicBezTo>
                  <a:cubicBezTo>
                    <a:pt x="2013" y="2260"/>
                    <a:pt x="2013" y="2260"/>
                    <a:pt x="2013" y="2260"/>
                  </a:cubicBezTo>
                  <a:lnTo>
                    <a:pt x="2013" y="2260"/>
                  </a:lnTo>
                  <a:cubicBezTo>
                    <a:pt x="1974" y="2280"/>
                    <a:pt x="1936" y="2298"/>
                    <a:pt x="1927" y="2346"/>
                  </a:cubicBezTo>
                  <a:cubicBezTo>
                    <a:pt x="1917" y="2375"/>
                    <a:pt x="1927" y="2413"/>
                    <a:pt x="1927" y="2451"/>
                  </a:cubicBezTo>
                  <a:cubicBezTo>
                    <a:pt x="1927" y="2470"/>
                    <a:pt x="1917" y="2489"/>
                    <a:pt x="1908" y="2508"/>
                  </a:cubicBezTo>
                  <a:cubicBezTo>
                    <a:pt x="1898" y="2518"/>
                    <a:pt x="1889" y="2527"/>
                    <a:pt x="1869" y="2537"/>
                  </a:cubicBezTo>
                  <a:cubicBezTo>
                    <a:pt x="1755" y="2537"/>
                    <a:pt x="1755" y="2537"/>
                    <a:pt x="1755" y="2537"/>
                  </a:cubicBezTo>
                  <a:lnTo>
                    <a:pt x="1755" y="2537"/>
                  </a:lnTo>
                  <a:cubicBezTo>
                    <a:pt x="1736" y="2527"/>
                    <a:pt x="1698" y="2527"/>
                    <a:pt x="1679" y="2518"/>
                  </a:cubicBezTo>
                  <a:cubicBezTo>
                    <a:pt x="1660" y="2499"/>
                    <a:pt x="1660" y="2480"/>
                    <a:pt x="1641" y="2461"/>
                  </a:cubicBezTo>
                  <a:cubicBezTo>
                    <a:pt x="1631" y="2451"/>
                    <a:pt x="1612" y="2442"/>
                    <a:pt x="1593" y="2432"/>
                  </a:cubicBezTo>
                  <a:cubicBezTo>
                    <a:pt x="1545" y="2403"/>
                    <a:pt x="1507" y="2403"/>
                    <a:pt x="1459" y="2403"/>
                  </a:cubicBezTo>
                  <a:cubicBezTo>
                    <a:pt x="1412" y="2403"/>
                    <a:pt x="1355" y="2432"/>
                    <a:pt x="1307" y="2413"/>
                  </a:cubicBezTo>
                  <a:cubicBezTo>
                    <a:pt x="1288" y="2403"/>
                    <a:pt x="1269" y="2394"/>
                    <a:pt x="1240" y="2394"/>
                  </a:cubicBezTo>
                  <a:cubicBezTo>
                    <a:pt x="1192" y="2403"/>
                    <a:pt x="1192" y="2442"/>
                    <a:pt x="1135" y="2403"/>
                  </a:cubicBezTo>
                  <a:cubicBezTo>
                    <a:pt x="1078" y="2375"/>
                    <a:pt x="1049" y="2385"/>
                    <a:pt x="1049" y="2318"/>
                  </a:cubicBezTo>
                  <a:cubicBezTo>
                    <a:pt x="1049" y="2280"/>
                    <a:pt x="1021" y="2270"/>
                    <a:pt x="992" y="2251"/>
                  </a:cubicBezTo>
                  <a:lnTo>
                    <a:pt x="992" y="2251"/>
                  </a:lnTo>
                  <a:cubicBezTo>
                    <a:pt x="983" y="2194"/>
                    <a:pt x="983" y="2194"/>
                    <a:pt x="983" y="2194"/>
                  </a:cubicBezTo>
                  <a:cubicBezTo>
                    <a:pt x="973" y="2175"/>
                    <a:pt x="983" y="2146"/>
                    <a:pt x="992" y="2127"/>
                  </a:cubicBezTo>
                  <a:cubicBezTo>
                    <a:pt x="1011" y="2098"/>
                    <a:pt x="1030" y="2079"/>
                    <a:pt x="1030" y="2051"/>
                  </a:cubicBezTo>
                  <a:cubicBezTo>
                    <a:pt x="1040" y="2022"/>
                    <a:pt x="1049" y="2022"/>
                    <a:pt x="1059" y="2013"/>
                  </a:cubicBezTo>
                  <a:cubicBezTo>
                    <a:pt x="1078" y="1974"/>
                    <a:pt x="1078" y="1955"/>
                    <a:pt x="1078" y="1917"/>
                  </a:cubicBezTo>
                  <a:cubicBezTo>
                    <a:pt x="1030" y="1889"/>
                    <a:pt x="973" y="1841"/>
                    <a:pt x="935" y="1793"/>
                  </a:cubicBezTo>
                  <a:cubicBezTo>
                    <a:pt x="906" y="1764"/>
                    <a:pt x="935" y="1746"/>
                    <a:pt x="954" y="1717"/>
                  </a:cubicBezTo>
                  <a:cubicBezTo>
                    <a:pt x="1021" y="1622"/>
                    <a:pt x="1078" y="1536"/>
                    <a:pt x="1126" y="1440"/>
                  </a:cubicBezTo>
                  <a:cubicBezTo>
                    <a:pt x="1154" y="1393"/>
                    <a:pt x="1192" y="1297"/>
                    <a:pt x="1202" y="1250"/>
                  </a:cubicBezTo>
                  <a:cubicBezTo>
                    <a:pt x="1212" y="1221"/>
                    <a:pt x="1173" y="1211"/>
                    <a:pt x="1154" y="1183"/>
                  </a:cubicBezTo>
                  <a:cubicBezTo>
                    <a:pt x="1088" y="1059"/>
                    <a:pt x="1068" y="1126"/>
                    <a:pt x="945" y="1106"/>
                  </a:cubicBezTo>
                  <a:cubicBezTo>
                    <a:pt x="763" y="1021"/>
                    <a:pt x="763" y="1021"/>
                    <a:pt x="763" y="1021"/>
                  </a:cubicBezTo>
                  <a:cubicBezTo>
                    <a:pt x="706" y="992"/>
                    <a:pt x="677" y="1068"/>
                    <a:pt x="630" y="992"/>
                  </a:cubicBezTo>
                  <a:cubicBezTo>
                    <a:pt x="611" y="963"/>
                    <a:pt x="563" y="1011"/>
                    <a:pt x="544" y="1021"/>
                  </a:cubicBezTo>
                  <a:cubicBezTo>
                    <a:pt x="515" y="1040"/>
                    <a:pt x="506" y="954"/>
                    <a:pt x="496" y="935"/>
                  </a:cubicBezTo>
                  <a:cubicBezTo>
                    <a:pt x="468" y="897"/>
                    <a:pt x="410" y="859"/>
                    <a:pt x="382" y="821"/>
                  </a:cubicBezTo>
                  <a:cubicBezTo>
                    <a:pt x="363" y="792"/>
                    <a:pt x="182" y="744"/>
                    <a:pt x="143" y="754"/>
                  </a:cubicBezTo>
                  <a:cubicBezTo>
                    <a:pt x="86" y="754"/>
                    <a:pt x="58" y="773"/>
                    <a:pt x="0" y="744"/>
                  </a:cubicBezTo>
                  <a:lnTo>
                    <a:pt x="0" y="744"/>
                  </a:lnTo>
                  <a:cubicBezTo>
                    <a:pt x="77" y="630"/>
                    <a:pt x="77" y="630"/>
                    <a:pt x="77" y="630"/>
                  </a:cubicBezTo>
                  <a:cubicBezTo>
                    <a:pt x="96" y="554"/>
                    <a:pt x="96" y="554"/>
                    <a:pt x="96" y="554"/>
                  </a:cubicBezTo>
                  <a:lnTo>
                    <a:pt x="96" y="554"/>
                  </a:lnTo>
                  <a:cubicBezTo>
                    <a:pt x="124" y="544"/>
                    <a:pt x="143" y="515"/>
                    <a:pt x="182" y="506"/>
                  </a:cubicBezTo>
                  <a:cubicBezTo>
                    <a:pt x="220" y="487"/>
                    <a:pt x="248" y="467"/>
                    <a:pt x="287" y="449"/>
                  </a:cubicBezTo>
                  <a:cubicBezTo>
                    <a:pt x="315" y="439"/>
                    <a:pt x="325" y="439"/>
                    <a:pt x="353" y="439"/>
                  </a:cubicBezTo>
                  <a:cubicBezTo>
                    <a:pt x="401" y="439"/>
                    <a:pt x="429" y="420"/>
                    <a:pt x="458" y="391"/>
                  </a:cubicBezTo>
                  <a:cubicBezTo>
                    <a:pt x="487" y="372"/>
                    <a:pt x="525" y="344"/>
                    <a:pt x="544" y="334"/>
                  </a:cubicBezTo>
                </a:path>
              </a:pathLst>
            </a:custGeom>
            <a:grpFill/>
            <a:ln w="3175" cap="flat" cmpd="sng">
              <a:solidFill>
                <a:schemeClr val="bg1"/>
              </a:solidFill>
              <a:bevel/>
              <a:headEnd/>
              <a:tailEnd/>
            </a:ln>
            <a:effectLst/>
          </p:spPr>
          <p:txBody>
            <a:bodyPr wrap="none" anchor="ctr"/>
            <a:lstStyle/>
            <a:p>
              <a:endParaRPr lang="en-US"/>
            </a:p>
          </p:txBody>
        </p:sp>
        <p:sp>
          <p:nvSpPr>
            <p:cNvPr id="66" name="Freeform 16"/>
            <p:cNvSpPr>
              <a:spLocks noChangeArrowheads="1"/>
            </p:cNvSpPr>
            <p:nvPr/>
          </p:nvSpPr>
          <p:spPr bwMode="auto">
            <a:xfrm>
              <a:off x="19682184" y="4599542"/>
              <a:ext cx="1061834" cy="1672772"/>
            </a:xfrm>
            <a:custGeom>
              <a:avLst/>
              <a:gdLst>
                <a:gd name="T0" fmla="*/ 200 w 2137"/>
                <a:gd name="T1" fmla="*/ 983 h 3368"/>
                <a:gd name="T2" fmla="*/ 343 w 2137"/>
                <a:gd name="T3" fmla="*/ 906 h 3368"/>
                <a:gd name="T4" fmla="*/ 677 w 2137"/>
                <a:gd name="T5" fmla="*/ 868 h 3368"/>
                <a:gd name="T6" fmla="*/ 801 w 2137"/>
                <a:gd name="T7" fmla="*/ 992 h 3368"/>
                <a:gd name="T8" fmla="*/ 887 w 2137"/>
                <a:gd name="T9" fmla="*/ 849 h 3368"/>
                <a:gd name="T10" fmla="*/ 944 w 2137"/>
                <a:gd name="T11" fmla="*/ 649 h 3368"/>
                <a:gd name="T12" fmla="*/ 1001 w 2137"/>
                <a:gd name="T13" fmla="*/ 353 h 3368"/>
                <a:gd name="T14" fmla="*/ 1049 w 2137"/>
                <a:gd name="T15" fmla="*/ 143 h 3368"/>
                <a:gd name="T16" fmla="*/ 1125 w 2137"/>
                <a:gd name="T17" fmla="*/ 0 h 3368"/>
                <a:gd name="T18" fmla="*/ 1717 w 2137"/>
                <a:gd name="T19" fmla="*/ 172 h 3368"/>
                <a:gd name="T20" fmla="*/ 1631 w 2137"/>
                <a:gd name="T21" fmla="*/ 277 h 3368"/>
                <a:gd name="T22" fmla="*/ 1926 w 2137"/>
                <a:gd name="T23" fmla="*/ 630 h 3368"/>
                <a:gd name="T24" fmla="*/ 2089 w 2137"/>
                <a:gd name="T25" fmla="*/ 963 h 3368"/>
                <a:gd name="T26" fmla="*/ 1850 w 2137"/>
                <a:gd name="T27" fmla="*/ 1307 h 3368"/>
                <a:gd name="T28" fmla="*/ 1964 w 2137"/>
                <a:gd name="T29" fmla="*/ 1374 h 3368"/>
                <a:gd name="T30" fmla="*/ 1917 w 2137"/>
                <a:gd name="T31" fmla="*/ 1555 h 3368"/>
                <a:gd name="T32" fmla="*/ 2041 w 2137"/>
                <a:gd name="T33" fmla="*/ 1955 h 3368"/>
                <a:gd name="T34" fmla="*/ 1993 w 2137"/>
                <a:gd name="T35" fmla="*/ 2127 h 3368"/>
                <a:gd name="T36" fmla="*/ 1955 w 2137"/>
                <a:gd name="T37" fmla="*/ 2242 h 3368"/>
                <a:gd name="T38" fmla="*/ 1907 w 2137"/>
                <a:gd name="T39" fmla="*/ 2480 h 3368"/>
                <a:gd name="T40" fmla="*/ 1831 w 2137"/>
                <a:gd name="T41" fmla="*/ 2861 h 3368"/>
                <a:gd name="T42" fmla="*/ 1783 w 2137"/>
                <a:gd name="T43" fmla="*/ 2938 h 3368"/>
                <a:gd name="T44" fmla="*/ 1697 w 2137"/>
                <a:gd name="T45" fmla="*/ 3004 h 3368"/>
                <a:gd name="T46" fmla="*/ 1516 w 2137"/>
                <a:gd name="T47" fmla="*/ 3090 h 3368"/>
                <a:gd name="T48" fmla="*/ 1383 w 2137"/>
                <a:gd name="T49" fmla="*/ 3119 h 3368"/>
                <a:gd name="T50" fmla="*/ 1335 w 2137"/>
                <a:gd name="T51" fmla="*/ 3138 h 3368"/>
                <a:gd name="T52" fmla="*/ 1144 w 2137"/>
                <a:gd name="T53" fmla="*/ 3338 h 3368"/>
                <a:gd name="T54" fmla="*/ 820 w 2137"/>
                <a:gd name="T55" fmla="*/ 3004 h 3368"/>
                <a:gd name="T56" fmla="*/ 753 w 2137"/>
                <a:gd name="T57" fmla="*/ 2995 h 3368"/>
                <a:gd name="T58" fmla="*/ 782 w 2137"/>
                <a:gd name="T59" fmla="*/ 2756 h 3368"/>
                <a:gd name="T60" fmla="*/ 782 w 2137"/>
                <a:gd name="T61" fmla="*/ 2585 h 3368"/>
                <a:gd name="T62" fmla="*/ 734 w 2137"/>
                <a:gd name="T63" fmla="*/ 2404 h 3368"/>
                <a:gd name="T64" fmla="*/ 505 w 2137"/>
                <a:gd name="T65" fmla="*/ 2032 h 3368"/>
                <a:gd name="T66" fmla="*/ 544 w 2137"/>
                <a:gd name="T67" fmla="*/ 1726 h 3368"/>
                <a:gd name="T68" fmla="*/ 410 w 2137"/>
                <a:gd name="T69" fmla="*/ 1507 h 3368"/>
                <a:gd name="T70" fmla="*/ 29 w 2137"/>
                <a:gd name="T71" fmla="*/ 1459 h 3368"/>
                <a:gd name="T72" fmla="*/ 67 w 2137"/>
                <a:gd name="T73" fmla="*/ 1374 h 3368"/>
                <a:gd name="T74" fmla="*/ 9 w 2137"/>
                <a:gd name="T75" fmla="*/ 1212 h 3368"/>
                <a:gd name="T76" fmla="*/ 76 w 2137"/>
                <a:gd name="T77" fmla="*/ 1002 h 3368"/>
                <a:gd name="T78" fmla="*/ 200 w 2137"/>
                <a:gd name="T79" fmla="*/ 983 h 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37" h="3368">
                  <a:moveTo>
                    <a:pt x="200" y="983"/>
                  </a:moveTo>
                  <a:lnTo>
                    <a:pt x="200" y="983"/>
                  </a:lnTo>
                  <a:cubicBezTo>
                    <a:pt x="248" y="1021"/>
                    <a:pt x="296" y="1126"/>
                    <a:pt x="305" y="983"/>
                  </a:cubicBezTo>
                  <a:cubicBezTo>
                    <a:pt x="305" y="954"/>
                    <a:pt x="334" y="935"/>
                    <a:pt x="343" y="906"/>
                  </a:cubicBezTo>
                  <a:cubicBezTo>
                    <a:pt x="353" y="840"/>
                    <a:pt x="334" y="811"/>
                    <a:pt x="381" y="763"/>
                  </a:cubicBezTo>
                  <a:cubicBezTo>
                    <a:pt x="400" y="744"/>
                    <a:pt x="648" y="849"/>
                    <a:pt x="677" y="868"/>
                  </a:cubicBezTo>
                  <a:cubicBezTo>
                    <a:pt x="715" y="878"/>
                    <a:pt x="734" y="906"/>
                    <a:pt x="772" y="925"/>
                  </a:cubicBezTo>
                  <a:cubicBezTo>
                    <a:pt x="801" y="935"/>
                    <a:pt x="792" y="963"/>
                    <a:pt x="801" y="992"/>
                  </a:cubicBezTo>
                  <a:cubicBezTo>
                    <a:pt x="820" y="1049"/>
                    <a:pt x="849" y="935"/>
                    <a:pt x="858" y="935"/>
                  </a:cubicBezTo>
                  <a:cubicBezTo>
                    <a:pt x="877" y="916"/>
                    <a:pt x="906" y="878"/>
                    <a:pt x="887" y="849"/>
                  </a:cubicBezTo>
                  <a:cubicBezTo>
                    <a:pt x="858" y="820"/>
                    <a:pt x="849" y="801"/>
                    <a:pt x="858" y="763"/>
                  </a:cubicBezTo>
                  <a:cubicBezTo>
                    <a:pt x="858" y="668"/>
                    <a:pt x="887" y="706"/>
                    <a:pt x="944" y="649"/>
                  </a:cubicBezTo>
                  <a:cubicBezTo>
                    <a:pt x="973" y="620"/>
                    <a:pt x="963" y="506"/>
                    <a:pt x="973" y="468"/>
                  </a:cubicBezTo>
                  <a:cubicBezTo>
                    <a:pt x="1011" y="429"/>
                    <a:pt x="1011" y="401"/>
                    <a:pt x="1001" y="353"/>
                  </a:cubicBezTo>
                  <a:cubicBezTo>
                    <a:pt x="1001" y="324"/>
                    <a:pt x="1030" y="296"/>
                    <a:pt x="1039" y="267"/>
                  </a:cubicBezTo>
                  <a:cubicBezTo>
                    <a:pt x="1049" y="229"/>
                    <a:pt x="1049" y="191"/>
                    <a:pt x="1049" y="143"/>
                  </a:cubicBezTo>
                  <a:cubicBezTo>
                    <a:pt x="1049" y="105"/>
                    <a:pt x="1097" y="29"/>
                    <a:pt x="1125" y="0"/>
                  </a:cubicBezTo>
                  <a:lnTo>
                    <a:pt x="1125" y="0"/>
                  </a:lnTo>
                  <a:cubicBezTo>
                    <a:pt x="1163" y="39"/>
                    <a:pt x="1221" y="67"/>
                    <a:pt x="1278" y="77"/>
                  </a:cubicBezTo>
                  <a:cubicBezTo>
                    <a:pt x="1421" y="105"/>
                    <a:pt x="1573" y="162"/>
                    <a:pt x="1717" y="172"/>
                  </a:cubicBezTo>
                  <a:cubicBezTo>
                    <a:pt x="1745" y="172"/>
                    <a:pt x="1812" y="191"/>
                    <a:pt x="1812" y="201"/>
                  </a:cubicBezTo>
                  <a:cubicBezTo>
                    <a:pt x="1793" y="239"/>
                    <a:pt x="1659" y="210"/>
                    <a:pt x="1631" y="277"/>
                  </a:cubicBezTo>
                  <a:cubicBezTo>
                    <a:pt x="1612" y="306"/>
                    <a:pt x="1755" y="611"/>
                    <a:pt x="1783" y="630"/>
                  </a:cubicBezTo>
                  <a:cubicBezTo>
                    <a:pt x="1831" y="678"/>
                    <a:pt x="1860" y="582"/>
                    <a:pt x="1926" y="630"/>
                  </a:cubicBezTo>
                  <a:cubicBezTo>
                    <a:pt x="2012" y="687"/>
                    <a:pt x="2098" y="706"/>
                    <a:pt x="2117" y="811"/>
                  </a:cubicBezTo>
                  <a:cubicBezTo>
                    <a:pt x="2136" y="859"/>
                    <a:pt x="2117" y="925"/>
                    <a:pt x="2089" y="963"/>
                  </a:cubicBezTo>
                  <a:cubicBezTo>
                    <a:pt x="2041" y="1040"/>
                    <a:pt x="2079" y="1087"/>
                    <a:pt x="2079" y="1173"/>
                  </a:cubicBezTo>
                  <a:cubicBezTo>
                    <a:pt x="2069" y="1269"/>
                    <a:pt x="1888" y="1221"/>
                    <a:pt x="1850" y="1307"/>
                  </a:cubicBezTo>
                  <a:cubicBezTo>
                    <a:pt x="1840" y="1326"/>
                    <a:pt x="1840" y="1336"/>
                    <a:pt x="1850" y="1345"/>
                  </a:cubicBezTo>
                  <a:cubicBezTo>
                    <a:pt x="1869" y="1374"/>
                    <a:pt x="1926" y="1374"/>
                    <a:pt x="1964" y="1374"/>
                  </a:cubicBezTo>
                  <a:cubicBezTo>
                    <a:pt x="2012" y="1374"/>
                    <a:pt x="2050" y="1364"/>
                    <a:pt x="2089" y="1402"/>
                  </a:cubicBezTo>
                  <a:cubicBezTo>
                    <a:pt x="2079" y="1440"/>
                    <a:pt x="1955" y="1536"/>
                    <a:pt x="1917" y="1555"/>
                  </a:cubicBezTo>
                  <a:cubicBezTo>
                    <a:pt x="1802" y="1621"/>
                    <a:pt x="1869" y="1765"/>
                    <a:pt x="1936" y="1841"/>
                  </a:cubicBezTo>
                  <a:cubicBezTo>
                    <a:pt x="1974" y="1870"/>
                    <a:pt x="2002" y="1917"/>
                    <a:pt x="2041" y="1955"/>
                  </a:cubicBezTo>
                  <a:cubicBezTo>
                    <a:pt x="2079" y="1993"/>
                    <a:pt x="2107" y="2032"/>
                    <a:pt x="2022" y="2041"/>
                  </a:cubicBezTo>
                  <a:cubicBezTo>
                    <a:pt x="1945" y="2079"/>
                    <a:pt x="1964" y="2060"/>
                    <a:pt x="1993" y="2127"/>
                  </a:cubicBezTo>
                  <a:cubicBezTo>
                    <a:pt x="2012" y="2184"/>
                    <a:pt x="1964" y="2165"/>
                    <a:pt x="1964" y="2194"/>
                  </a:cubicBezTo>
                  <a:cubicBezTo>
                    <a:pt x="1974" y="2213"/>
                    <a:pt x="2002" y="2242"/>
                    <a:pt x="1955" y="2242"/>
                  </a:cubicBezTo>
                  <a:cubicBezTo>
                    <a:pt x="1860" y="2260"/>
                    <a:pt x="1936" y="2327"/>
                    <a:pt x="1945" y="2365"/>
                  </a:cubicBezTo>
                  <a:cubicBezTo>
                    <a:pt x="1945" y="2394"/>
                    <a:pt x="1907" y="2442"/>
                    <a:pt x="1907" y="2480"/>
                  </a:cubicBezTo>
                  <a:cubicBezTo>
                    <a:pt x="1917" y="2546"/>
                    <a:pt x="1955" y="2613"/>
                    <a:pt x="1955" y="2690"/>
                  </a:cubicBezTo>
                  <a:cubicBezTo>
                    <a:pt x="1955" y="2756"/>
                    <a:pt x="1879" y="2814"/>
                    <a:pt x="1831" y="2861"/>
                  </a:cubicBezTo>
                  <a:cubicBezTo>
                    <a:pt x="1831" y="2880"/>
                    <a:pt x="1822" y="2890"/>
                    <a:pt x="1812" y="2909"/>
                  </a:cubicBezTo>
                  <a:cubicBezTo>
                    <a:pt x="1802" y="2918"/>
                    <a:pt x="1783" y="2938"/>
                    <a:pt x="1783" y="2938"/>
                  </a:cubicBezTo>
                  <a:cubicBezTo>
                    <a:pt x="1735" y="2966"/>
                    <a:pt x="1735" y="2966"/>
                    <a:pt x="1735" y="2966"/>
                  </a:cubicBezTo>
                  <a:cubicBezTo>
                    <a:pt x="1717" y="2985"/>
                    <a:pt x="1707" y="2976"/>
                    <a:pt x="1697" y="3004"/>
                  </a:cubicBezTo>
                  <a:cubicBezTo>
                    <a:pt x="1688" y="3043"/>
                    <a:pt x="1650" y="3043"/>
                    <a:pt x="1612" y="3023"/>
                  </a:cubicBezTo>
                  <a:cubicBezTo>
                    <a:pt x="1573" y="2995"/>
                    <a:pt x="1555" y="3071"/>
                    <a:pt x="1516" y="3090"/>
                  </a:cubicBezTo>
                  <a:cubicBezTo>
                    <a:pt x="1497" y="3090"/>
                    <a:pt x="1459" y="3081"/>
                    <a:pt x="1450" y="3090"/>
                  </a:cubicBezTo>
                  <a:cubicBezTo>
                    <a:pt x="1430" y="3109"/>
                    <a:pt x="1402" y="3109"/>
                    <a:pt x="1383" y="3119"/>
                  </a:cubicBezTo>
                  <a:lnTo>
                    <a:pt x="1383" y="3119"/>
                  </a:lnTo>
                  <a:cubicBezTo>
                    <a:pt x="1335" y="3138"/>
                    <a:pt x="1335" y="3138"/>
                    <a:pt x="1335" y="3138"/>
                  </a:cubicBezTo>
                  <a:cubicBezTo>
                    <a:pt x="1316" y="3147"/>
                    <a:pt x="1316" y="3252"/>
                    <a:pt x="1297" y="3281"/>
                  </a:cubicBezTo>
                  <a:cubicBezTo>
                    <a:pt x="1268" y="3338"/>
                    <a:pt x="1192" y="3367"/>
                    <a:pt x="1144" y="3338"/>
                  </a:cubicBezTo>
                  <a:cubicBezTo>
                    <a:pt x="1078" y="3300"/>
                    <a:pt x="1011" y="3147"/>
                    <a:pt x="1030" y="3081"/>
                  </a:cubicBezTo>
                  <a:cubicBezTo>
                    <a:pt x="1039" y="3004"/>
                    <a:pt x="858" y="3014"/>
                    <a:pt x="820" y="3004"/>
                  </a:cubicBezTo>
                  <a:cubicBezTo>
                    <a:pt x="753" y="2995"/>
                    <a:pt x="753" y="2995"/>
                    <a:pt x="753" y="2995"/>
                  </a:cubicBezTo>
                  <a:lnTo>
                    <a:pt x="753" y="2995"/>
                  </a:lnTo>
                  <a:cubicBezTo>
                    <a:pt x="753" y="2957"/>
                    <a:pt x="782" y="2890"/>
                    <a:pt x="792" y="2852"/>
                  </a:cubicBezTo>
                  <a:cubicBezTo>
                    <a:pt x="792" y="2823"/>
                    <a:pt x="792" y="2785"/>
                    <a:pt x="782" y="2756"/>
                  </a:cubicBezTo>
                  <a:cubicBezTo>
                    <a:pt x="782" y="2718"/>
                    <a:pt x="753" y="2699"/>
                    <a:pt x="753" y="2671"/>
                  </a:cubicBezTo>
                  <a:cubicBezTo>
                    <a:pt x="763" y="2632"/>
                    <a:pt x="753" y="2613"/>
                    <a:pt x="782" y="2585"/>
                  </a:cubicBezTo>
                  <a:cubicBezTo>
                    <a:pt x="801" y="2575"/>
                    <a:pt x="839" y="2556"/>
                    <a:pt x="839" y="2537"/>
                  </a:cubicBezTo>
                  <a:cubicBezTo>
                    <a:pt x="839" y="2480"/>
                    <a:pt x="772" y="2442"/>
                    <a:pt x="734" y="2404"/>
                  </a:cubicBezTo>
                  <a:cubicBezTo>
                    <a:pt x="658" y="2299"/>
                    <a:pt x="763" y="2165"/>
                    <a:pt x="601" y="2098"/>
                  </a:cubicBezTo>
                  <a:cubicBezTo>
                    <a:pt x="563" y="2079"/>
                    <a:pt x="544" y="2051"/>
                    <a:pt x="505" y="2032"/>
                  </a:cubicBezTo>
                  <a:cubicBezTo>
                    <a:pt x="467" y="1984"/>
                    <a:pt x="467" y="1917"/>
                    <a:pt x="505" y="1870"/>
                  </a:cubicBezTo>
                  <a:cubicBezTo>
                    <a:pt x="534" y="1822"/>
                    <a:pt x="515" y="1765"/>
                    <a:pt x="544" y="1726"/>
                  </a:cubicBezTo>
                  <a:cubicBezTo>
                    <a:pt x="563" y="1698"/>
                    <a:pt x="582" y="1660"/>
                    <a:pt x="553" y="1621"/>
                  </a:cubicBezTo>
                  <a:cubicBezTo>
                    <a:pt x="525" y="1583"/>
                    <a:pt x="458" y="1545"/>
                    <a:pt x="410" y="1507"/>
                  </a:cubicBezTo>
                  <a:cubicBezTo>
                    <a:pt x="362" y="1459"/>
                    <a:pt x="229" y="1526"/>
                    <a:pt x="153" y="1507"/>
                  </a:cubicBezTo>
                  <a:cubicBezTo>
                    <a:pt x="114" y="1498"/>
                    <a:pt x="86" y="1459"/>
                    <a:pt x="29" y="1459"/>
                  </a:cubicBezTo>
                  <a:lnTo>
                    <a:pt x="29" y="1459"/>
                  </a:lnTo>
                  <a:cubicBezTo>
                    <a:pt x="57" y="1431"/>
                    <a:pt x="38" y="1402"/>
                    <a:pt x="67" y="1374"/>
                  </a:cubicBezTo>
                  <a:cubicBezTo>
                    <a:pt x="105" y="1336"/>
                    <a:pt x="38" y="1316"/>
                    <a:pt x="19" y="1269"/>
                  </a:cubicBezTo>
                  <a:cubicBezTo>
                    <a:pt x="9" y="1250"/>
                    <a:pt x="9" y="1231"/>
                    <a:pt x="9" y="1212"/>
                  </a:cubicBezTo>
                  <a:cubicBezTo>
                    <a:pt x="19" y="1164"/>
                    <a:pt x="29" y="1154"/>
                    <a:pt x="9" y="1097"/>
                  </a:cubicBezTo>
                  <a:cubicBezTo>
                    <a:pt x="0" y="1059"/>
                    <a:pt x="19" y="973"/>
                    <a:pt x="76" y="1002"/>
                  </a:cubicBezTo>
                  <a:cubicBezTo>
                    <a:pt x="95" y="1011"/>
                    <a:pt x="105" y="1030"/>
                    <a:pt x="124" y="1021"/>
                  </a:cubicBezTo>
                  <a:cubicBezTo>
                    <a:pt x="143" y="1021"/>
                    <a:pt x="191" y="992"/>
                    <a:pt x="200" y="983"/>
                  </a:cubicBezTo>
                </a:path>
              </a:pathLst>
            </a:custGeom>
            <a:grpFill/>
            <a:ln w="3175" cap="flat" cmpd="sng">
              <a:solidFill>
                <a:schemeClr val="bg1"/>
              </a:solidFill>
              <a:bevel/>
              <a:headEnd/>
              <a:tailEnd/>
            </a:ln>
            <a:effectLst/>
          </p:spPr>
          <p:txBody>
            <a:bodyPr wrap="none" anchor="ctr"/>
            <a:lstStyle/>
            <a:p>
              <a:endParaRPr lang="en-US"/>
            </a:p>
          </p:txBody>
        </p:sp>
        <p:sp>
          <p:nvSpPr>
            <p:cNvPr id="67" name="Freeform 17"/>
            <p:cNvSpPr>
              <a:spLocks noChangeArrowheads="1"/>
            </p:cNvSpPr>
            <p:nvPr/>
          </p:nvSpPr>
          <p:spPr bwMode="auto">
            <a:xfrm>
              <a:off x="19347213" y="4391543"/>
              <a:ext cx="700592" cy="932724"/>
            </a:xfrm>
            <a:custGeom>
              <a:avLst/>
              <a:gdLst>
                <a:gd name="T0" fmla="*/ 601 w 1412"/>
                <a:gd name="T1" fmla="*/ 47 h 1879"/>
                <a:gd name="T2" fmla="*/ 601 w 1412"/>
                <a:gd name="T3" fmla="*/ 47 h 1879"/>
                <a:gd name="T4" fmla="*/ 810 w 1412"/>
                <a:gd name="T5" fmla="*/ 19 h 1879"/>
                <a:gd name="T6" fmla="*/ 944 w 1412"/>
                <a:gd name="T7" fmla="*/ 67 h 1879"/>
                <a:gd name="T8" fmla="*/ 992 w 1412"/>
                <a:gd name="T9" fmla="*/ 152 h 1879"/>
                <a:gd name="T10" fmla="*/ 1106 w 1412"/>
                <a:gd name="T11" fmla="*/ 219 h 1879"/>
                <a:gd name="T12" fmla="*/ 1249 w 1412"/>
                <a:gd name="T13" fmla="*/ 257 h 1879"/>
                <a:gd name="T14" fmla="*/ 1335 w 1412"/>
                <a:gd name="T15" fmla="*/ 286 h 1879"/>
                <a:gd name="T16" fmla="*/ 1335 w 1412"/>
                <a:gd name="T17" fmla="*/ 286 h 1879"/>
                <a:gd name="T18" fmla="*/ 1373 w 1412"/>
                <a:gd name="T19" fmla="*/ 353 h 1879"/>
                <a:gd name="T20" fmla="*/ 1335 w 1412"/>
                <a:gd name="T21" fmla="*/ 419 h 1879"/>
                <a:gd name="T22" fmla="*/ 1230 w 1412"/>
                <a:gd name="T23" fmla="*/ 400 h 1879"/>
                <a:gd name="T24" fmla="*/ 1001 w 1412"/>
                <a:gd name="T25" fmla="*/ 448 h 1879"/>
                <a:gd name="T26" fmla="*/ 896 w 1412"/>
                <a:gd name="T27" fmla="*/ 601 h 1879"/>
                <a:gd name="T28" fmla="*/ 830 w 1412"/>
                <a:gd name="T29" fmla="*/ 743 h 1879"/>
                <a:gd name="T30" fmla="*/ 782 w 1412"/>
                <a:gd name="T31" fmla="*/ 934 h 1879"/>
                <a:gd name="T32" fmla="*/ 763 w 1412"/>
                <a:gd name="T33" fmla="*/ 1144 h 1879"/>
                <a:gd name="T34" fmla="*/ 772 w 1412"/>
                <a:gd name="T35" fmla="*/ 1220 h 1879"/>
                <a:gd name="T36" fmla="*/ 810 w 1412"/>
                <a:gd name="T37" fmla="*/ 1316 h 1879"/>
                <a:gd name="T38" fmla="*/ 887 w 1412"/>
                <a:gd name="T39" fmla="*/ 1373 h 1879"/>
                <a:gd name="T40" fmla="*/ 877 w 1412"/>
                <a:gd name="T41" fmla="*/ 1402 h 1879"/>
                <a:gd name="T42" fmla="*/ 877 w 1412"/>
                <a:gd name="T43" fmla="*/ 1402 h 1879"/>
                <a:gd name="T44" fmla="*/ 801 w 1412"/>
                <a:gd name="T45" fmla="*/ 1440 h 1879"/>
                <a:gd name="T46" fmla="*/ 753 w 1412"/>
                <a:gd name="T47" fmla="*/ 1421 h 1879"/>
                <a:gd name="T48" fmla="*/ 686 w 1412"/>
                <a:gd name="T49" fmla="*/ 1516 h 1879"/>
                <a:gd name="T50" fmla="*/ 686 w 1412"/>
                <a:gd name="T51" fmla="*/ 1631 h 1879"/>
                <a:gd name="T52" fmla="*/ 696 w 1412"/>
                <a:gd name="T53" fmla="*/ 1688 h 1879"/>
                <a:gd name="T54" fmla="*/ 744 w 1412"/>
                <a:gd name="T55" fmla="*/ 1793 h 1879"/>
                <a:gd name="T56" fmla="*/ 706 w 1412"/>
                <a:gd name="T57" fmla="*/ 1878 h 1879"/>
                <a:gd name="T58" fmla="*/ 706 w 1412"/>
                <a:gd name="T59" fmla="*/ 1878 h 1879"/>
                <a:gd name="T60" fmla="*/ 610 w 1412"/>
                <a:gd name="T61" fmla="*/ 1783 h 1879"/>
                <a:gd name="T62" fmla="*/ 429 w 1412"/>
                <a:gd name="T63" fmla="*/ 1678 h 1879"/>
                <a:gd name="T64" fmla="*/ 324 w 1412"/>
                <a:gd name="T65" fmla="*/ 1564 h 1879"/>
                <a:gd name="T66" fmla="*/ 248 w 1412"/>
                <a:gd name="T67" fmla="*/ 1487 h 1879"/>
                <a:gd name="T68" fmla="*/ 219 w 1412"/>
                <a:gd name="T69" fmla="*/ 1382 h 1879"/>
                <a:gd name="T70" fmla="*/ 219 w 1412"/>
                <a:gd name="T71" fmla="*/ 1382 h 1879"/>
                <a:gd name="T72" fmla="*/ 296 w 1412"/>
                <a:gd name="T73" fmla="*/ 1211 h 1879"/>
                <a:gd name="T74" fmla="*/ 248 w 1412"/>
                <a:gd name="T75" fmla="*/ 1058 h 1879"/>
                <a:gd name="T76" fmla="*/ 210 w 1412"/>
                <a:gd name="T77" fmla="*/ 925 h 1879"/>
                <a:gd name="T78" fmla="*/ 29 w 1412"/>
                <a:gd name="T79" fmla="*/ 963 h 1879"/>
                <a:gd name="T80" fmla="*/ 67 w 1412"/>
                <a:gd name="T81" fmla="*/ 887 h 1879"/>
                <a:gd name="T82" fmla="*/ 57 w 1412"/>
                <a:gd name="T83" fmla="*/ 743 h 1879"/>
                <a:gd name="T84" fmla="*/ 172 w 1412"/>
                <a:gd name="T85" fmla="*/ 639 h 1879"/>
                <a:gd name="T86" fmla="*/ 210 w 1412"/>
                <a:gd name="T87" fmla="*/ 486 h 1879"/>
                <a:gd name="T88" fmla="*/ 314 w 1412"/>
                <a:gd name="T89" fmla="*/ 400 h 1879"/>
                <a:gd name="T90" fmla="*/ 458 w 1412"/>
                <a:gd name="T91" fmla="*/ 238 h 1879"/>
                <a:gd name="T92" fmla="*/ 572 w 1412"/>
                <a:gd name="T93" fmla="*/ 114 h 1879"/>
                <a:gd name="T94" fmla="*/ 601 w 1412"/>
                <a:gd name="T95" fmla="*/ 47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12" h="1879">
                  <a:moveTo>
                    <a:pt x="601" y="47"/>
                  </a:moveTo>
                  <a:lnTo>
                    <a:pt x="601" y="47"/>
                  </a:lnTo>
                  <a:cubicBezTo>
                    <a:pt x="677" y="9"/>
                    <a:pt x="725" y="0"/>
                    <a:pt x="810" y="19"/>
                  </a:cubicBezTo>
                  <a:cubicBezTo>
                    <a:pt x="849" y="28"/>
                    <a:pt x="915" y="47"/>
                    <a:pt x="944" y="67"/>
                  </a:cubicBezTo>
                  <a:cubicBezTo>
                    <a:pt x="963" y="76"/>
                    <a:pt x="982" y="133"/>
                    <a:pt x="992" y="152"/>
                  </a:cubicBezTo>
                  <a:cubicBezTo>
                    <a:pt x="1020" y="200"/>
                    <a:pt x="1039" y="267"/>
                    <a:pt x="1106" y="219"/>
                  </a:cubicBezTo>
                  <a:cubicBezTo>
                    <a:pt x="1163" y="181"/>
                    <a:pt x="1202" y="257"/>
                    <a:pt x="1249" y="257"/>
                  </a:cubicBezTo>
                  <a:cubicBezTo>
                    <a:pt x="1335" y="286"/>
                    <a:pt x="1335" y="286"/>
                    <a:pt x="1335" y="286"/>
                  </a:cubicBezTo>
                  <a:lnTo>
                    <a:pt x="1335" y="286"/>
                  </a:lnTo>
                  <a:cubicBezTo>
                    <a:pt x="1373" y="353"/>
                    <a:pt x="1373" y="353"/>
                    <a:pt x="1373" y="353"/>
                  </a:cubicBezTo>
                  <a:cubicBezTo>
                    <a:pt x="1392" y="419"/>
                    <a:pt x="1411" y="419"/>
                    <a:pt x="1335" y="419"/>
                  </a:cubicBezTo>
                  <a:cubicBezTo>
                    <a:pt x="1297" y="410"/>
                    <a:pt x="1268" y="419"/>
                    <a:pt x="1230" y="400"/>
                  </a:cubicBezTo>
                  <a:cubicBezTo>
                    <a:pt x="1144" y="353"/>
                    <a:pt x="1068" y="381"/>
                    <a:pt x="1001" y="448"/>
                  </a:cubicBezTo>
                  <a:cubicBezTo>
                    <a:pt x="944" y="496"/>
                    <a:pt x="915" y="524"/>
                    <a:pt x="896" y="601"/>
                  </a:cubicBezTo>
                  <a:cubicBezTo>
                    <a:pt x="887" y="658"/>
                    <a:pt x="858" y="696"/>
                    <a:pt x="830" y="743"/>
                  </a:cubicBezTo>
                  <a:cubicBezTo>
                    <a:pt x="791" y="801"/>
                    <a:pt x="801" y="868"/>
                    <a:pt x="782" y="934"/>
                  </a:cubicBezTo>
                  <a:cubicBezTo>
                    <a:pt x="753" y="1001"/>
                    <a:pt x="734" y="1087"/>
                    <a:pt x="763" y="1144"/>
                  </a:cubicBezTo>
                  <a:cubicBezTo>
                    <a:pt x="782" y="1173"/>
                    <a:pt x="772" y="1192"/>
                    <a:pt x="772" y="1220"/>
                  </a:cubicBezTo>
                  <a:cubicBezTo>
                    <a:pt x="772" y="1249"/>
                    <a:pt x="782" y="1306"/>
                    <a:pt x="810" y="1316"/>
                  </a:cubicBezTo>
                  <a:cubicBezTo>
                    <a:pt x="849" y="1335"/>
                    <a:pt x="877" y="1335"/>
                    <a:pt x="887" y="1373"/>
                  </a:cubicBezTo>
                  <a:cubicBezTo>
                    <a:pt x="877" y="1402"/>
                    <a:pt x="877" y="1402"/>
                    <a:pt x="877" y="1402"/>
                  </a:cubicBezTo>
                  <a:lnTo>
                    <a:pt x="877" y="1402"/>
                  </a:lnTo>
                  <a:cubicBezTo>
                    <a:pt x="868" y="1411"/>
                    <a:pt x="820" y="1440"/>
                    <a:pt x="801" y="1440"/>
                  </a:cubicBezTo>
                  <a:cubicBezTo>
                    <a:pt x="782" y="1449"/>
                    <a:pt x="772" y="1430"/>
                    <a:pt x="753" y="1421"/>
                  </a:cubicBezTo>
                  <a:cubicBezTo>
                    <a:pt x="696" y="1392"/>
                    <a:pt x="677" y="1478"/>
                    <a:pt x="686" y="1516"/>
                  </a:cubicBezTo>
                  <a:cubicBezTo>
                    <a:pt x="706" y="1573"/>
                    <a:pt x="696" y="1583"/>
                    <a:pt x="686" y="1631"/>
                  </a:cubicBezTo>
                  <a:cubicBezTo>
                    <a:pt x="686" y="1650"/>
                    <a:pt x="686" y="1669"/>
                    <a:pt x="696" y="1688"/>
                  </a:cubicBezTo>
                  <a:cubicBezTo>
                    <a:pt x="715" y="1735"/>
                    <a:pt x="782" y="1755"/>
                    <a:pt x="744" y="1793"/>
                  </a:cubicBezTo>
                  <a:cubicBezTo>
                    <a:pt x="715" y="1821"/>
                    <a:pt x="734" y="1850"/>
                    <a:pt x="706" y="1878"/>
                  </a:cubicBezTo>
                  <a:lnTo>
                    <a:pt x="706" y="1878"/>
                  </a:lnTo>
                  <a:cubicBezTo>
                    <a:pt x="648" y="1878"/>
                    <a:pt x="658" y="1802"/>
                    <a:pt x="610" y="1783"/>
                  </a:cubicBezTo>
                  <a:cubicBezTo>
                    <a:pt x="534" y="1745"/>
                    <a:pt x="477" y="1773"/>
                    <a:pt x="429" y="1678"/>
                  </a:cubicBezTo>
                  <a:cubicBezTo>
                    <a:pt x="401" y="1621"/>
                    <a:pt x="372" y="1602"/>
                    <a:pt x="324" y="1564"/>
                  </a:cubicBezTo>
                  <a:cubicBezTo>
                    <a:pt x="296" y="1545"/>
                    <a:pt x="267" y="1516"/>
                    <a:pt x="248" y="1487"/>
                  </a:cubicBezTo>
                  <a:cubicBezTo>
                    <a:pt x="219" y="1382"/>
                    <a:pt x="219" y="1382"/>
                    <a:pt x="219" y="1382"/>
                  </a:cubicBezTo>
                  <a:lnTo>
                    <a:pt x="219" y="1382"/>
                  </a:lnTo>
                  <a:cubicBezTo>
                    <a:pt x="257" y="1364"/>
                    <a:pt x="372" y="1249"/>
                    <a:pt x="296" y="1211"/>
                  </a:cubicBezTo>
                  <a:cubicBezTo>
                    <a:pt x="229" y="1173"/>
                    <a:pt x="248" y="1115"/>
                    <a:pt x="248" y="1058"/>
                  </a:cubicBezTo>
                  <a:cubicBezTo>
                    <a:pt x="248" y="1030"/>
                    <a:pt x="248" y="934"/>
                    <a:pt x="210" y="925"/>
                  </a:cubicBezTo>
                  <a:cubicBezTo>
                    <a:pt x="172" y="906"/>
                    <a:pt x="76" y="1030"/>
                    <a:pt x="29" y="963"/>
                  </a:cubicBezTo>
                  <a:cubicBezTo>
                    <a:pt x="0" y="925"/>
                    <a:pt x="57" y="915"/>
                    <a:pt x="67" y="887"/>
                  </a:cubicBezTo>
                  <a:cubicBezTo>
                    <a:pt x="76" y="848"/>
                    <a:pt x="47" y="791"/>
                    <a:pt x="57" y="743"/>
                  </a:cubicBezTo>
                  <a:cubicBezTo>
                    <a:pt x="67" y="610"/>
                    <a:pt x="95" y="696"/>
                    <a:pt x="172" y="639"/>
                  </a:cubicBezTo>
                  <a:cubicBezTo>
                    <a:pt x="210" y="601"/>
                    <a:pt x="191" y="543"/>
                    <a:pt x="210" y="486"/>
                  </a:cubicBezTo>
                  <a:cubicBezTo>
                    <a:pt x="229" y="438"/>
                    <a:pt x="267" y="419"/>
                    <a:pt x="314" y="400"/>
                  </a:cubicBezTo>
                  <a:cubicBezTo>
                    <a:pt x="391" y="372"/>
                    <a:pt x="381" y="276"/>
                    <a:pt x="458" y="238"/>
                  </a:cubicBezTo>
                  <a:cubicBezTo>
                    <a:pt x="505" y="200"/>
                    <a:pt x="563" y="190"/>
                    <a:pt x="572" y="114"/>
                  </a:cubicBezTo>
                  <a:cubicBezTo>
                    <a:pt x="601" y="47"/>
                    <a:pt x="601" y="47"/>
                    <a:pt x="601" y="47"/>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8" name="Freeform 18"/>
            <p:cNvSpPr>
              <a:spLocks noChangeArrowheads="1"/>
            </p:cNvSpPr>
            <p:nvPr/>
          </p:nvSpPr>
          <p:spPr bwMode="auto">
            <a:xfrm>
              <a:off x="19237747" y="5076852"/>
              <a:ext cx="862603" cy="1079420"/>
            </a:xfrm>
            <a:custGeom>
              <a:avLst/>
              <a:gdLst>
                <a:gd name="T0" fmla="*/ 210 w 1737"/>
                <a:gd name="T1" fmla="*/ 277 h 2176"/>
                <a:gd name="T2" fmla="*/ 210 w 1737"/>
                <a:gd name="T3" fmla="*/ 277 h 2176"/>
                <a:gd name="T4" fmla="*/ 267 w 1737"/>
                <a:gd name="T5" fmla="*/ 182 h 2176"/>
                <a:gd name="T6" fmla="*/ 344 w 1737"/>
                <a:gd name="T7" fmla="*/ 105 h 2176"/>
                <a:gd name="T8" fmla="*/ 392 w 1737"/>
                <a:gd name="T9" fmla="*/ 58 h 2176"/>
                <a:gd name="T10" fmla="*/ 439 w 1737"/>
                <a:gd name="T11" fmla="*/ 0 h 2176"/>
                <a:gd name="T12" fmla="*/ 439 w 1737"/>
                <a:gd name="T13" fmla="*/ 0 h 2176"/>
                <a:gd name="T14" fmla="*/ 468 w 1737"/>
                <a:gd name="T15" fmla="*/ 105 h 2176"/>
                <a:gd name="T16" fmla="*/ 544 w 1737"/>
                <a:gd name="T17" fmla="*/ 182 h 2176"/>
                <a:gd name="T18" fmla="*/ 649 w 1737"/>
                <a:gd name="T19" fmla="*/ 296 h 2176"/>
                <a:gd name="T20" fmla="*/ 830 w 1737"/>
                <a:gd name="T21" fmla="*/ 401 h 2176"/>
                <a:gd name="T22" fmla="*/ 926 w 1737"/>
                <a:gd name="T23" fmla="*/ 496 h 2176"/>
                <a:gd name="T24" fmla="*/ 926 w 1737"/>
                <a:gd name="T25" fmla="*/ 496 h 2176"/>
                <a:gd name="T26" fmla="*/ 1050 w 1737"/>
                <a:gd name="T27" fmla="*/ 544 h 2176"/>
                <a:gd name="T28" fmla="*/ 1307 w 1737"/>
                <a:gd name="T29" fmla="*/ 544 h 2176"/>
                <a:gd name="T30" fmla="*/ 1450 w 1737"/>
                <a:gd name="T31" fmla="*/ 658 h 2176"/>
                <a:gd name="T32" fmla="*/ 1441 w 1737"/>
                <a:gd name="T33" fmla="*/ 763 h 2176"/>
                <a:gd name="T34" fmla="*/ 1402 w 1737"/>
                <a:gd name="T35" fmla="*/ 907 h 2176"/>
                <a:gd name="T36" fmla="*/ 1402 w 1737"/>
                <a:gd name="T37" fmla="*/ 1069 h 2176"/>
                <a:gd name="T38" fmla="*/ 1498 w 1737"/>
                <a:gd name="T39" fmla="*/ 1135 h 2176"/>
                <a:gd name="T40" fmla="*/ 1631 w 1737"/>
                <a:gd name="T41" fmla="*/ 1441 h 2176"/>
                <a:gd name="T42" fmla="*/ 1736 w 1737"/>
                <a:gd name="T43" fmla="*/ 1574 h 2176"/>
                <a:gd name="T44" fmla="*/ 1679 w 1737"/>
                <a:gd name="T45" fmla="*/ 1622 h 2176"/>
                <a:gd name="T46" fmla="*/ 1650 w 1737"/>
                <a:gd name="T47" fmla="*/ 1708 h 2176"/>
                <a:gd name="T48" fmla="*/ 1679 w 1737"/>
                <a:gd name="T49" fmla="*/ 1793 h 2176"/>
                <a:gd name="T50" fmla="*/ 1689 w 1737"/>
                <a:gd name="T51" fmla="*/ 1889 h 2176"/>
                <a:gd name="T52" fmla="*/ 1650 w 1737"/>
                <a:gd name="T53" fmla="*/ 2032 h 2176"/>
                <a:gd name="T54" fmla="*/ 1650 w 1737"/>
                <a:gd name="T55" fmla="*/ 2032 h 2176"/>
                <a:gd name="T56" fmla="*/ 1564 w 1737"/>
                <a:gd name="T57" fmla="*/ 2013 h 2176"/>
                <a:gd name="T58" fmla="*/ 1460 w 1737"/>
                <a:gd name="T59" fmla="*/ 2013 h 2176"/>
                <a:gd name="T60" fmla="*/ 1374 w 1737"/>
                <a:gd name="T61" fmla="*/ 2051 h 2176"/>
                <a:gd name="T62" fmla="*/ 1145 w 1737"/>
                <a:gd name="T63" fmla="*/ 2118 h 2176"/>
                <a:gd name="T64" fmla="*/ 954 w 1737"/>
                <a:gd name="T65" fmla="*/ 2118 h 2176"/>
                <a:gd name="T66" fmla="*/ 678 w 1737"/>
                <a:gd name="T67" fmla="*/ 2060 h 2176"/>
                <a:gd name="T68" fmla="*/ 573 w 1737"/>
                <a:gd name="T69" fmla="*/ 2089 h 2176"/>
                <a:gd name="T70" fmla="*/ 516 w 1737"/>
                <a:gd name="T71" fmla="*/ 2118 h 2176"/>
                <a:gd name="T72" fmla="*/ 401 w 1737"/>
                <a:gd name="T73" fmla="*/ 2146 h 2176"/>
                <a:gd name="T74" fmla="*/ 325 w 1737"/>
                <a:gd name="T75" fmla="*/ 2156 h 2176"/>
                <a:gd name="T76" fmla="*/ 325 w 1737"/>
                <a:gd name="T77" fmla="*/ 2156 h 2176"/>
                <a:gd name="T78" fmla="*/ 334 w 1737"/>
                <a:gd name="T79" fmla="*/ 1975 h 2176"/>
                <a:gd name="T80" fmla="*/ 296 w 1737"/>
                <a:gd name="T81" fmla="*/ 1774 h 2176"/>
                <a:gd name="T82" fmla="*/ 325 w 1737"/>
                <a:gd name="T83" fmla="*/ 1641 h 2176"/>
                <a:gd name="T84" fmla="*/ 267 w 1737"/>
                <a:gd name="T85" fmla="*/ 1469 h 2176"/>
                <a:gd name="T86" fmla="*/ 239 w 1737"/>
                <a:gd name="T87" fmla="*/ 1374 h 2176"/>
                <a:gd name="T88" fmla="*/ 125 w 1737"/>
                <a:gd name="T89" fmla="*/ 1317 h 2176"/>
                <a:gd name="T90" fmla="*/ 163 w 1737"/>
                <a:gd name="T91" fmla="*/ 1107 h 2176"/>
                <a:gd name="T92" fmla="*/ 229 w 1737"/>
                <a:gd name="T93" fmla="*/ 821 h 2176"/>
                <a:gd name="T94" fmla="*/ 210 w 1737"/>
                <a:gd name="T95" fmla="*/ 649 h 2176"/>
                <a:gd name="T96" fmla="*/ 191 w 1737"/>
                <a:gd name="T97" fmla="*/ 563 h 2176"/>
                <a:gd name="T98" fmla="*/ 287 w 1737"/>
                <a:gd name="T99" fmla="*/ 420 h 2176"/>
                <a:gd name="T100" fmla="*/ 363 w 1737"/>
                <a:gd name="T101" fmla="*/ 325 h 2176"/>
                <a:gd name="T102" fmla="*/ 287 w 1737"/>
                <a:gd name="T103" fmla="*/ 296 h 2176"/>
                <a:gd name="T104" fmla="*/ 210 w 1737"/>
                <a:gd name="T105" fmla="*/ 277 h 2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7" h="2176">
                  <a:moveTo>
                    <a:pt x="210" y="277"/>
                  </a:moveTo>
                  <a:lnTo>
                    <a:pt x="210" y="277"/>
                  </a:lnTo>
                  <a:cubicBezTo>
                    <a:pt x="239" y="249"/>
                    <a:pt x="249" y="220"/>
                    <a:pt x="267" y="182"/>
                  </a:cubicBezTo>
                  <a:cubicBezTo>
                    <a:pt x="296" y="153"/>
                    <a:pt x="315" y="124"/>
                    <a:pt x="344" y="105"/>
                  </a:cubicBezTo>
                  <a:cubicBezTo>
                    <a:pt x="354" y="86"/>
                    <a:pt x="372" y="67"/>
                    <a:pt x="392" y="58"/>
                  </a:cubicBezTo>
                  <a:cubicBezTo>
                    <a:pt x="411" y="39"/>
                    <a:pt x="420" y="20"/>
                    <a:pt x="439" y="0"/>
                  </a:cubicBezTo>
                  <a:lnTo>
                    <a:pt x="439" y="0"/>
                  </a:lnTo>
                  <a:cubicBezTo>
                    <a:pt x="468" y="105"/>
                    <a:pt x="468" y="105"/>
                    <a:pt x="468" y="105"/>
                  </a:cubicBezTo>
                  <a:cubicBezTo>
                    <a:pt x="487" y="134"/>
                    <a:pt x="516" y="163"/>
                    <a:pt x="544" y="182"/>
                  </a:cubicBezTo>
                  <a:cubicBezTo>
                    <a:pt x="592" y="220"/>
                    <a:pt x="621" y="239"/>
                    <a:pt x="649" y="296"/>
                  </a:cubicBezTo>
                  <a:cubicBezTo>
                    <a:pt x="697" y="391"/>
                    <a:pt x="754" y="363"/>
                    <a:pt x="830" y="401"/>
                  </a:cubicBezTo>
                  <a:cubicBezTo>
                    <a:pt x="878" y="420"/>
                    <a:pt x="868" y="496"/>
                    <a:pt x="926" y="496"/>
                  </a:cubicBezTo>
                  <a:lnTo>
                    <a:pt x="926" y="496"/>
                  </a:lnTo>
                  <a:cubicBezTo>
                    <a:pt x="983" y="496"/>
                    <a:pt x="1011" y="535"/>
                    <a:pt x="1050" y="544"/>
                  </a:cubicBezTo>
                  <a:cubicBezTo>
                    <a:pt x="1126" y="563"/>
                    <a:pt x="1259" y="496"/>
                    <a:pt x="1307" y="544"/>
                  </a:cubicBezTo>
                  <a:cubicBezTo>
                    <a:pt x="1355" y="582"/>
                    <a:pt x="1422" y="620"/>
                    <a:pt x="1450" y="658"/>
                  </a:cubicBezTo>
                  <a:cubicBezTo>
                    <a:pt x="1479" y="697"/>
                    <a:pt x="1460" y="735"/>
                    <a:pt x="1441" y="763"/>
                  </a:cubicBezTo>
                  <a:cubicBezTo>
                    <a:pt x="1412" y="802"/>
                    <a:pt x="1431" y="859"/>
                    <a:pt x="1402" y="907"/>
                  </a:cubicBezTo>
                  <a:cubicBezTo>
                    <a:pt x="1364" y="954"/>
                    <a:pt x="1364" y="1021"/>
                    <a:pt x="1402" y="1069"/>
                  </a:cubicBezTo>
                  <a:cubicBezTo>
                    <a:pt x="1441" y="1088"/>
                    <a:pt x="1460" y="1116"/>
                    <a:pt x="1498" y="1135"/>
                  </a:cubicBezTo>
                  <a:cubicBezTo>
                    <a:pt x="1660" y="1202"/>
                    <a:pt x="1555" y="1336"/>
                    <a:pt x="1631" y="1441"/>
                  </a:cubicBezTo>
                  <a:cubicBezTo>
                    <a:pt x="1669" y="1479"/>
                    <a:pt x="1736" y="1517"/>
                    <a:pt x="1736" y="1574"/>
                  </a:cubicBezTo>
                  <a:cubicBezTo>
                    <a:pt x="1736" y="1593"/>
                    <a:pt x="1698" y="1612"/>
                    <a:pt x="1679" y="1622"/>
                  </a:cubicBezTo>
                  <a:cubicBezTo>
                    <a:pt x="1650" y="1650"/>
                    <a:pt x="1660" y="1669"/>
                    <a:pt x="1650" y="1708"/>
                  </a:cubicBezTo>
                  <a:cubicBezTo>
                    <a:pt x="1650" y="1736"/>
                    <a:pt x="1679" y="1755"/>
                    <a:pt x="1679" y="1793"/>
                  </a:cubicBezTo>
                  <a:cubicBezTo>
                    <a:pt x="1689" y="1822"/>
                    <a:pt x="1689" y="1860"/>
                    <a:pt x="1689" y="1889"/>
                  </a:cubicBezTo>
                  <a:cubicBezTo>
                    <a:pt x="1679" y="1927"/>
                    <a:pt x="1650" y="1994"/>
                    <a:pt x="1650" y="2032"/>
                  </a:cubicBezTo>
                  <a:lnTo>
                    <a:pt x="1650" y="2032"/>
                  </a:lnTo>
                  <a:cubicBezTo>
                    <a:pt x="1564" y="2013"/>
                    <a:pt x="1564" y="2013"/>
                    <a:pt x="1564" y="2013"/>
                  </a:cubicBezTo>
                  <a:cubicBezTo>
                    <a:pt x="1488" y="2051"/>
                    <a:pt x="1517" y="2041"/>
                    <a:pt x="1460" y="2013"/>
                  </a:cubicBezTo>
                  <a:cubicBezTo>
                    <a:pt x="1422" y="2003"/>
                    <a:pt x="1412" y="2070"/>
                    <a:pt x="1374" y="2051"/>
                  </a:cubicBezTo>
                  <a:cubicBezTo>
                    <a:pt x="1259" y="2003"/>
                    <a:pt x="1269" y="2175"/>
                    <a:pt x="1145" y="2118"/>
                  </a:cubicBezTo>
                  <a:cubicBezTo>
                    <a:pt x="1069" y="2089"/>
                    <a:pt x="1040" y="2137"/>
                    <a:pt x="954" y="2118"/>
                  </a:cubicBezTo>
                  <a:cubicBezTo>
                    <a:pt x="678" y="2060"/>
                    <a:pt x="678" y="2060"/>
                    <a:pt x="678" y="2060"/>
                  </a:cubicBezTo>
                  <a:cubicBezTo>
                    <a:pt x="592" y="2041"/>
                    <a:pt x="639" y="2080"/>
                    <a:pt x="573" y="2089"/>
                  </a:cubicBezTo>
                  <a:cubicBezTo>
                    <a:pt x="544" y="2099"/>
                    <a:pt x="544" y="2127"/>
                    <a:pt x="516" y="2118"/>
                  </a:cubicBezTo>
                  <a:cubicBezTo>
                    <a:pt x="430" y="2099"/>
                    <a:pt x="468" y="2060"/>
                    <a:pt x="401" y="2146"/>
                  </a:cubicBezTo>
                  <a:cubicBezTo>
                    <a:pt x="382" y="2165"/>
                    <a:pt x="354" y="2165"/>
                    <a:pt x="325" y="2156"/>
                  </a:cubicBezTo>
                  <a:lnTo>
                    <a:pt x="325" y="2156"/>
                  </a:lnTo>
                  <a:cubicBezTo>
                    <a:pt x="315" y="2099"/>
                    <a:pt x="325" y="2032"/>
                    <a:pt x="334" y="1975"/>
                  </a:cubicBezTo>
                  <a:cubicBezTo>
                    <a:pt x="344" y="1898"/>
                    <a:pt x="287" y="1851"/>
                    <a:pt x="296" y="1774"/>
                  </a:cubicBezTo>
                  <a:cubicBezTo>
                    <a:pt x="306" y="1727"/>
                    <a:pt x="325" y="1698"/>
                    <a:pt x="325" y="1641"/>
                  </a:cubicBezTo>
                  <a:cubicBezTo>
                    <a:pt x="325" y="1574"/>
                    <a:pt x="306" y="1526"/>
                    <a:pt x="267" y="1469"/>
                  </a:cubicBezTo>
                  <a:cubicBezTo>
                    <a:pt x="249" y="1431"/>
                    <a:pt x="249" y="1412"/>
                    <a:pt x="239" y="1374"/>
                  </a:cubicBezTo>
                  <a:cubicBezTo>
                    <a:pt x="239" y="1355"/>
                    <a:pt x="153" y="1317"/>
                    <a:pt x="125" y="1317"/>
                  </a:cubicBezTo>
                  <a:cubicBezTo>
                    <a:pt x="0" y="1240"/>
                    <a:pt x="115" y="1183"/>
                    <a:pt x="163" y="1107"/>
                  </a:cubicBezTo>
                  <a:cubicBezTo>
                    <a:pt x="220" y="1021"/>
                    <a:pt x="249" y="916"/>
                    <a:pt x="229" y="821"/>
                  </a:cubicBezTo>
                  <a:cubicBezTo>
                    <a:pt x="220" y="763"/>
                    <a:pt x="182" y="706"/>
                    <a:pt x="210" y="649"/>
                  </a:cubicBezTo>
                  <a:cubicBezTo>
                    <a:pt x="220" y="620"/>
                    <a:pt x="201" y="582"/>
                    <a:pt x="191" y="563"/>
                  </a:cubicBezTo>
                  <a:cubicBezTo>
                    <a:pt x="201" y="506"/>
                    <a:pt x="229" y="449"/>
                    <a:pt x="287" y="420"/>
                  </a:cubicBezTo>
                  <a:cubicBezTo>
                    <a:pt x="315" y="401"/>
                    <a:pt x="392" y="391"/>
                    <a:pt x="363" y="325"/>
                  </a:cubicBezTo>
                  <a:cubicBezTo>
                    <a:pt x="354" y="296"/>
                    <a:pt x="315" y="296"/>
                    <a:pt x="287" y="296"/>
                  </a:cubicBezTo>
                  <a:cubicBezTo>
                    <a:pt x="258" y="296"/>
                    <a:pt x="239" y="277"/>
                    <a:pt x="210" y="277"/>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9" name="Freeform 19"/>
            <p:cNvSpPr>
              <a:spLocks noChangeArrowheads="1"/>
            </p:cNvSpPr>
            <p:nvPr/>
          </p:nvSpPr>
          <p:spPr bwMode="auto">
            <a:xfrm>
              <a:off x="19710645" y="4441900"/>
              <a:ext cx="529823" cy="715965"/>
            </a:xfrm>
            <a:custGeom>
              <a:avLst/>
              <a:gdLst>
                <a:gd name="T0" fmla="*/ 601 w 1069"/>
                <a:gd name="T1" fmla="*/ 181 h 1441"/>
                <a:gd name="T2" fmla="*/ 601 w 1069"/>
                <a:gd name="T3" fmla="*/ 181 h 1441"/>
                <a:gd name="T4" fmla="*/ 696 w 1069"/>
                <a:gd name="T5" fmla="*/ 181 h 1441"/>
                <a:gd name="T6" fmla="*/ 820 w 1069"/>
                <a:gd name="T7" fmla="*/ 85 h 1441"/>
                <a:gd name="T8" fmla="*/ 944 w 1069"/>
                <a:gd name="T9" fmla="*/ 0 h 1441"/>
                <a:gd name="T10" fmla="*/ 944 w 1069"/>
                <a:gd name="T11" fmla="*/ 0 h 1441"/>
                <a:gd name="T12" fmla="*/ 1021 w 1069"/>
                <a:gd name="T13" fmla="*/ 200 h 1441"/>
                <a:gd name="T14" fmla="*/ 1068 w 1069"/>
                <a:gd name="T15" fmla="*/ 314 h 1441"/>
                <a:gd name="T16" fmla="*/ 1068 w 1069"/>
                <a:gd name="T17" fmla="*/ 314 h 1441"/>
                <a:gd name="T18" fmla="*/ 992 w 1069"/>
                <a:gd name="T19" fmla="*/ 457 h 1441"/>
                <a:gd name="T20" fmla="*/ 982 w 1069"/>
                <a:gd name="T21" fmla="*/ 581 h 1441"/>
                <a:gd name="T22" fmla="*/ 944 w 1069"/>
                <a:gd name="T23" fmla="*/ 667 h 1441"/>
                <a:gd name="T24" fmla="*/ 916 w 1069"/>
                <a:gd name="T25" fmla="*/ 782 h 1441"/>
                <a:gd name="T26" fmla="*/ 887 w 1069"/>
                <a:gd name="T27" fmla="*/ 963 h 1441"/>
                <a:gd name="T28" fmla="*/ 801 w 1069"/>
                <a:gd name="T29" fmla="*/ 1077 h 1441"/>
                <a:gd name="T30" fmla="*/ 830 w 1069"/>
                <a:gd name="T31" fmla="*/ 1163 h 1441"/>
                <a:gd name="T32" fmla="*/ 801 w 1069"/>
                <a:gd name="T33" fmla="*/ 1249 h 1441"/>
                <a:gd name="T34" fmla="*/ 744 w 1069"/>
                <a:gd name="T35" fmla="*/ 1306 h 1441"/>
                <a:gd name="T36" fmla="*/ 715 w 1069"/>
                <a:gd name="T37" fmla="*/ 1239 h 1441"/>
                <a:gd name="T38" fmla="*/ 620 w 1069"/>
                <a:gd name="T39" fmla="*/ 1182 h 1441"/>
                <a:gd name="T40" fmla="*/ 324 w 1069"/>
                <a:gd name="T41" fmla="*/ 1077 h 1441"/>
                <a:gd name="T42" fmla="*/ 286 w 1069"/>
                <a:gd name="T43" fmla="*/ 1220 h 1441"/>
                <a:gd name="T44" fmla="*/ 248 w 1069"/>
                <a:gd name="T45" fmla="*/ 1297 h 1441"/>
                <a:gd name="T46" fmla="*/ 143 w 1069"/>
                <a:gd name="T47" fmla="*/ 1297 h 1441"/>
                <a:gd name="T48" fmla="*/ 143 w 1069"/>
                <a:gd name="T49" fmla="*/ 1297 h 1441"/>
                <a:gd name="T50" fmla="*/ 153 w 1069"/>
                <a:gd name="T51" fmla="*/ 1268 h 1441"/>
                <a:gd name="T52" fmla="*/ 76 w 1069"/>
                <a:gd name="T53" fmla="*/ 1211 h 1441"/>
                <a:gd name="T54" fmla="*/ 38 w 1069"/>
                <a:gd name="T55" fmla="*/ 1115 h 1441"/>
                <a:gd name="T56" fmla="*/ 29 w 1069"/>
                <a:gd name="T57" fmla="*/ 1039 h 1441"/>
                <a:gd name="T58" fmla="*/ 48 w 1069"/>
                <a:gd name="T59" fmla="*/ 829 h 1441"/>
                <a:gd name="T60" fmla="*/ 96 w 1069"/>
                <a:gd name="T61" fmla="*/ 638 h 1441"/>
                <a:gd name="T62" fmla="*/ 162 w 1069"/>
                <a:gd name="T63" fmla="*/ 496 h 1441"/>
                <a:gd name="T64" fmla="*/ 267 w 1069"/>
                <a:gd name="T65" fmla="*/ 343 h 1441"/>
                <a:gd name="T66" fmla="*/ 496 w 1069"/>
                <a:gd name="T67" fmla="*/ 295 h 1441"/>
                <a:gd name="T68" fmla="*/ 601 w 1069"/>
                <a:gd name="T69" fmla="*/ 314 h 1441"/>
                <a:gd name="T70" fmla="*/ 639 w 1069"/>
                <a:gd name="T71" fmla="*/ 248 h 1441"/>
                <a:gd name="T72" fmla="*/ 601 w 1069"/>
                <a:gd name="T73" fmla="*/ 181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9" h="1441">
                  <a:moveTo>
                    <a:pt x="601" y="181"/>
                  </a:moveTo>
                  <a:lnTo>
                    <a:pt x="601" y="181"/>
                  </a:lnTo>
                  <a:cubicBezTo>
                    <a:pt x="630" y="181"/>
                    <a:pt x="668" y="181"/>
                    <a:pt x="696" y="181"/>
                  </a:cubicBezTo>
                  <a:cubicBezTo>
                    <a:pt x="744" y="171"/>
                    <a:pt x="782" y="124"/>
                    <a:pt x="820" y="85"/>
                  </a:cubicBezTo>
                  <a:cubicBezTo>
                    <a:pt x="859" y="66"/>
                    <a:pt x="906" y="28"/>
                    <a:pt x="944" y="0"/>
                  </a:cubicBezTo>
                  <a:lnTo>
                    <a:pt x="944" y="0"/>
                  </a:lnTo>
                  <a:cubicBezTo>
                    <a:pt x="992" y="57"/>
                    <a:pt x="1021" y="124"/>
                    <a:pt x="1021" y="200"/>
                  </a:cubicBezTo>
                  <a:cubicBezTo>
                    <a:pt x="1021" y="248"/>
                    <a:pt x="1040" y="286"/>
                    <a:pt x="1068" y="314"/>
                  </a:cubicBezTo>
                  <a:lnTo>
                    <a:pt x="1068" y="314"/>
                  </a:lnTo>
                  <a:cubicBezTo>
                    <a:pt x="1040" y="343"/>
                    <a:pt x="992" y="419"/>
                    <a:pt x="992" y="457"/>
                  </a:cubicBezTo>
                  <a:cubicBezTo>
                    <a:pt x="992" y="505"/>
                    <a:pt x="992" y="543"/>
                    <a:pt x="982" y="581"/>
                  </a:cubicBezTo>
                  <a:cubicBezTo>
                    <a:pt x="973" y="610"/>
                    <a:pt x="944" y="638"/>
                    <a:pt x="944" y="667"/>
                  </a:cubicBezTo>
                  <a:cubicBezTo>
                    <a:pt x="954" y="715"/>
                    <a:pt x="954" y="743"/>
                    <a:pt x="916" y="782"/>
                  </a:cubicBezTo>
                  <a:cubicBezTo>
                    <a:pt x="906" y="820"/>
                    <a:pt x="916" y="934"/>
                    <a:pt x="887" y="963"/>
                  </a:cubicBezTo>
                  <a:cubicBezTo>
                    <a:pt x="830" y="1020"/>
                    <a:pt x="801" y="982"/>
                    <a:pt x="801" y="1077"/>
                  </a:cubicBezTo>
                  <a:cubicBezTo>
                    <a:pt x="792" y="1115"/>
                    <a:pt x="801" y="1134"/>
                    <a:pt x="830" y="1163"/>
                  </a:cubicBezTo>
                  <a:cubicBezTo>
                    <a:pt x="849" y="1192"/>
                    <a:pt x="820" y="1230"/>
                    <a:pt x="801" y="1249"/>
                  </a:cubicBezTo>
                  <a:cubicBezTo>
                    <a:pt x="792" y="1249"/>
                    <a:pt x="763" y="1363"/>
                    <a:pt x="744" y="1306"/>
                  </a:cubicBezTo>
                  <a:cubicBezTo>
                    <a:pt x="735" y="1277"/>
                    <a:pt x="744" y="1249"/>
                    <a:pt x="715" y="1239"/>
                  </a:cubicBezTo>
                  <a:cubicBezTo>
                    <a:pt x="677" y="1220"/>
                    <a:pt x="658" y="1192"/>
                    <a:pt x="620" y="1182"/>
                  </a:cubicBezTo>
                  <a:cubicBezTo>
                    <a:pt x="591" y="1163"/>
                    <a:pt x="343" y="1058"/>
                    <a:pt x="324" y="1077"/>
                  </a:cubicBezTo>
                  <a:cubicBezTo>
                    <a:pt x="277" y="1125"/>
                    <a:pt x="296" y="1154"/>
                    <a:pt x="286" y="1220"/>
                  </a:cubicBezTo>
                  <a:cubicBezTo>
                    <a:pt x="277" y="1249"/>
                    <a:pt x="248" y="1268"/>
                    <a:pt x="248" y="1297"/>
                  </a:cubicBezTo>
                  <a:cubicBezTo>
                    <a:pt x="239" y="1440"/>
                    <a:pt x="191" y="1335"/>
                    <a:pt x="143" y="1297"/>
                  </a:cubicBezTo>
                  <a:lnTo>
                    <a:pt x="143" y="1297"/>
                  </a:lnTo>
                  <a:cubicBezTo>
                    <a:pt x="153" y="1268"/>
                    <a:pt x="153" y="1268"/>
                    <a:pt x="153" y="1268"/>
                  </a:cubicBezTo>
                  <a:cubicBezTo>
                    <a:pt x="143" y="1230"/>
                    <a:pt x="115" y="1230"/>
                    <a:pt x="76" y="1211"/>
                  </a:cubicBezTo>
                  <a:cubicBezTo>
                    <a:pt x="48" y="1201"/>
                    <a:pt x="38" y="1144"/>
                    <a:pt x="38" y="1115"/>
                  </a:cubicBezTo>
                  <a:cubicBezTo>
                    <a:pt x="38" y="1087"/>
                    <a:pt x="48" y="1068"/>
                    <a:pt x="29" y="1039"/>
                  </a:cubicBezTo>
                  <a:cubicBezTo>
                    <a:pt x="0" y="982"/>
                    <a:pt x="19" y="896"/>
                    <a:pt x="48" y="829"/>
                  </a:cubicBezTo>
                  <a:cubicBezTo>
                    <a:pt x="67" y="763"/>
                    <a:pt x="57" y="696"/>
                    <a:pt x="96" y="638"/>
                  </a:cubicBezTo>
                  <a:cubicBezTo>
                    <a:pt x="124" y="591"/>
                    <a:pt x="153" y="553"/>
                    <a:pt x="162" y="496"/>
                  </a:cubicBezTo>
                  <a:cubicBezTo>
                    <a:pt x="181" y="419"/>
                    <a:pt x="210" y="391"/>
                    <a:pt x="267" y="343"/>
                  </a:cubicBezTo>
                  <a:cubicBezTo>
                    <a:pt x="334" y="276"/>
                    <a:pt x="410" y="248"/>
                    <a:pt x="496" y="295"/>
                  </a:cubicBezTo>
                  <a:cubicBezTo>
                    <a:pt x="534" y="314"/>
                    <a:pt x="563" y="305"/>
                    <a:pt x="601" y="314"/>
                  </a:cubicBezTo>
                  <a:cubicBezTo>
                    <a:pt x="677" y="314"/>
                    <a:pt x="658" y="314"/>
                    <a:pt x="639" y="248"/>
                  </a:cubicBezTo>
                  <a:cubicBezTo>
                    <a:pt x="601" y="181"/>
                    <a:pt x="601" y="181"/>
                    <a:pt x="601" y="18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0" name="Freeform 20"/>
            <p:cNvSpPr>
              <a:spLocks noChangeArrowheads="1"/>
            </p:cNvSpPr>
            <p:nvPr/>
          </p:nvSpPr>
          <p:spPr bwMode="auto">
            <a:xfrm>
              <a:off x="16476978" y="5527887"/>
              <a:ext cx="720295" cy="720344"/>
            </a:xfrm>
            <a:custGeom>
              <a:avLst/>
              <a:gdLst>
                <a:gd name="T0" fmla="*/ 1392 w 1451"/>
                <a:gd name="T1" fmla="*/ 0 h 1450"/>
                <a:gd name="T2" fmla="*/ 1392 w 1451"/>
                <a:gd name="T3" fmla="*/ 0 h 1450"/>
                <a:gd name="T4" fmla="*/ 1450 w 1451"/>
                <a:gd name="T5" fmla="*/ 276 h 1450"/>
                <a:gd name="T6" fmla="*/ 1297 w 1451"/>
                <a:gd name="T7" fmla="*/ 448 h 1450"/>
                <a:gd name="T8" fmla="*/ 1144 w 1451"/>
                <a:gd name="T9" fmla="*/ 543 h 1450"/>
                <a:gd name="T10" fmla="*/ 1068 w 1451"/>
                <a:gd name="T11" fmla="*/ 715 h 1450"/>
                <a:gd name="T12" fmla="*/ 1049 w 1451"/>
                <a:gd name="T13" fmla="*/ 925 h 1450"/>
                <a:gd name="T14" fmla="*/ 1106 w 1451"/>
                <a:gd name="T15" fmla="*/ 991 h 1450"/>
                <a:gd name="T16" fmla="*/ 1106 w 1451"/>
                <a:gd name="T17" fmla="*/ 991 h 1450"/>
                <a:gd name="T18" fmla="*/ 896 w 1451"/>
                <a:gd name="T19" fmla="*/ 1211 h 1450"/>
                <a:gd name="T20" fmla="*/ 811 w 1451"/>
                <a:gd name="T21" fmla="*/ 1134 h 1450"/>
                <a:gd name="T22" fmla="*/ 811 w 1451"/>
                <a:gd name="T23" fmla="*/ 1144 h 1450"/>
                <a:gd name="T24" fmla="*/ 658 w 1451"/>
                <a:gd name="T25" fmla="*/ 1325 h 1450"/>
                <a:gd name="T26" fmla="*/ 610 w 1451"/>
                <a:gd name="T27" fmla="*/ 1363 h 1450"/>
                <a:gd name="T28" fmla="*/ 562 w 1451"/>
                <a:gd name="T29" fmla="*/ 1449 h 1450"/>
                <a:gd name="T30" fmla="*/ 562 w 1451"/>
                <a:gd name="T31" fmla="*/ 1449 h 1450"/>
                <a:gd name="T32" fmla="*/ 524 w 1451"/>
                <a:gd name="T33" fmla="*/ 1363 h 1450"/>
                <a:gd name="T34" fmla="*/ 429 w 1451"/>
                <a:gd name="T35" fmla="*/ 1420 h 1450"/>
                <a:gd name="T36" fmla="*/ 429 w 1451"/>
                <a:gd name="T37" fmla="*/ 1420 h 1450"/>
                <a:gd name="T38" fmla="*/ 420 w 1451"/>
                <a:gd name="T39" fmla="*/ 1287 h 1450"/>
                <a:gd name="T40" fmla="*/ 324 w 1451"/>
                <a:gd name="T41" fmla="*/ 1201 h 1450"/>
                <a:gd name="T42" fmla="*/ 315 w 1451"/>
                <a:gd name="T43" fmla="*/ 1115 h 1450"/>
                <a:gd name="T44" fmla="*/ 286 w 1451"/>
                <a:gd name="T45" fmla="*/ 1058 h 1450"/>
                <a:gd name="T46" fmla="*/ 324 w 1451"/>
                <a:gd name="T47" fmla="*/ 877 h 1450"/>
                <a:gd name="T48" fmla="*/ 210 w 1451"/>
                <a:gd name="T49" fmla="*/ 848 h 1450"/>
                <a:gd name="T50" fmla="*/ 172 w 1451"/>
                <a:gd name="T51" fmla="*/ 839 h 1450"/>
                <a:gd name="T52" fmla="*/ 48 w 1451"/>
                <a:gd name="T53" fmla="*/ 867 h 1450"/>
                <a:gd name="T54" fmla="*/ 9 w 1451"/>
                <a:gd name="T55" fmla="*/ 753 h 1450"/>
                <a:gd name="T56" fmla="*/ 38 w 1451"/>
                <a:gd name="T57" fmla="*/ 676 h 1450"/>
                <a:gd name="T58" fmla="*/ 38 w 1451"/>
                <a:gd name="T59" fmla="*/ 676 h 1450"/>
                <a:gd name="T60" fmla="*/ 172 w 1451"/>
                <a:gd name="T61" fmla="*/ 581 h 1450"/>
                <a:gd name="T62" fmla="*/ 248 w 1451"/>
                <a:gd name="T63" fmla="*/ 505 h 1450"/>
                <a:gd name="T64" fmla="*/ 410 w 1451"/>
                <a:gd name="T65" fmla="*/ 448 h 1450"/>
                <a:gd name="T66" fmla="*/ 467 w 1451"/>
                <a:gd name="T67" fmla="*/ 486 h 1450"/>
                <a:gd name="T68" fmla="*/ 553 w 1451"/>
                <a:gd name="T69" fmla="*/ 514 h 1450"/>
                <a:gd name="T70" fmla="*/ 667 w 1451"/>
                <a:gd name="T71" fmla="*/ 486 h 1450"/>
                <a:gd name="T72" fmla="*/ 782 w 1451"/>
                <a:gd name="T73" fmla="*/ 505 h 1450"/>
                <a:gd name="T74" fmla="*/ 849 w 1451"/>
                <a:gd name="T75" fmla="*/ 305 h 1450"/>
                <a:gd name="T76" fmla="*/ 1173 w 1451"/>
                <a:gd name="T77" fmla="*/ 200 h 1450"/>
                <a:gd name="T78" fmla="*/ 1211 w 1451"/>
                <a:gd name="T79" fmla="*/ 143 h 1450"/>
                <a:gd name="T80" fmla="*/ 1287 w 1451"/>
                <a:gd name="T81" fmla="*/ 66 h 1450"/>
                <a:gd name="T82" fmla="*/ 1392 w 1451"/>
                <a:gd name="T83" fmla="*/ 0 h 1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1" h="1450">
                  <a:moveTo>
                    <a:pt x="1392" y="0"/>
                  </a:moveTo>
                  <a:lnTo>
                    <a:pt x="1392" y="0"/>
                  </a:lnTo>
                  <a:cubicBezTo>
                    <a:pt x="1440" y="85"/>
                    <a:pt x="1450" y="190"/>
                    <a:pt x="1450" y="276"/>
                  </a:cubicBezTo>
                  <a:cubicBezTo>
                    <a:pt x="1450" y="362"/>
                    <a:pt x="1354" y="400"/>
                    <a:pt x="1297" y="448"/>
                  </a:cubicBezTo>
                  <a:cubicBezTo>
                    <a:pt x="1240" y="495"/>
                    <a:pt x="1240" y="543"/>
                    <a:pt x="1144" y="543"/>
                  </a:cubicBezTo>
                  <a:cubicBezTo>
                    <a:pt x="973" y="543"/>
                    <a:pt x="1058" y="591"/>
                    <a:pt x="1068" y="715"/>
                  </a:cubicBezTo>
                  <a:cubicBezTo>
                    <a:pt x="1068" y="810"/>
                    <a:pt x="1011" y="839"/>
                    <a:pt x="1049" y="925"/>
                  </a:cubicBezTo>
                  <a:cubicBezTo>
                    <a:pt x="1106" y="991"/>
                    <a:pt x="1106" y="991"/>
                    <a:pt x="1106" y="991"/>
                  </a:cubicBezTo>
                  <a:lnTo>
                    <a:pt x="1106" y="991"/>
                  </a:lnTo>
                  <a:cubicBezTo>
                    <a:pt x="1049" y="1058"/>
                    <a:pt x="1049" y="1325"/>
                    <a:pt x="896" y="1211"/>
                  </a:cubicBezTo>
                  <a:cubicBezTo>
                    <a:pt x="877" y="1192"/>
                    <a:pt x="829" y="1134"/>
                    <a:pt x="811" y="1134"/>
                  </a:cubicBezTo>
                  <a:cubicBezTo>
                    <a:pt x="811" y="1144"/>
                    <a:pt x="811" y="1134"/>
                    <a:pt x="811" y="1144"/>
                  </a:cubicBezTo>
                  <a:cubicBezTo>
                    <a:pt x="801" y="1201"/>
                    <a:pt x="744" y="1382"/>
                    <a:pt x="658" y="1325"/>
                  </a:cubicBezTo>
                  <a:cubicBezTo>
                    <a:pt x="610" y="1297"/>
                    <a:pt x="610" y="1325"/>
                    <a:pt x="610" y="1363"/>
                  </a:cubicBezTo>
                  <a:cubicBezTo>
                    <a:pt x="610" y="1411"/>
                    <a:pt x="610" y="1439"/>
                    <a:pt x="562" y="1449"/>
                  </a:cubicBezTo>
                  <a:lnTo>
                    <a:pt x="562" y="1449"/>
                  </a:lnTo>
                  <a:cubicBezTo>
                    <a:pt x="524" y="1363"/>
                    <a:pt x="524" y="1363"/>
                    <a:pt x="524" y="1363"/>
                  </a:cubicBezTo>
                  <a:cubicBezTo>
                    <a:pt x="429" y="1420"/>
                    <a:pt x="429" y="1420"/>
                    <a:pt x="429" y="1420"/>
                  </a:cubicBezTo>
                  <a:lnTo>
                    <a:pt x="429" y="1420"/>
                  </a:lnTo>
                  <a:cubicBezTo>
                    <a:pt x="410" y="1373"/>
                    <a:pt x="429" y="1335"/>
                    <a:pt x="420" y="1287"/>
                  </a:cubicBezTo>
                  <a:cubicBezTo>
                    <a:pt x="410" y="1230"/>
                    <a:pt x="305" y="1277"/>
                    <a:pt x="324" y="1201"/>
                  </a:cubicBezTo>
                  <a:cubicBezTo>
                    <a:pt x="334" y="1153"/>
                    <a:pt x="353" y="1163"/>
                    <a:pt x="315" y="1115"/>
                  </a:cubicBezTo>
                  <a:cubicBezTo>
                    <a:pt x="295" y="1096"/>
                    <a:pt x="286" y="1087"/>
                    <a:pt x="286" y="1058"/>
                  </a:cubicBezTo>
                  <a:cubicBezTo>
                    <a:pt x="286" y="991"/>
                    <a:pt x="295" y="944"/>
                    <a:pt x="324" y="877"/>
                  </a:cubicBezTo>
                  <a:cubicBezTo>
                    <a:pt x="353" y="820"/>
                    <a:pt x="238" y="848"/>
                    <a:pt x="210" y="848"/>
                  </a:cubicBezTo>
                  <a:cubicBezTo>
                    <a:pt x="191" y="848"/>
                    <a:pt x="181" y="839"/>
                    <a:pt x="172" y="839"/>
                  </a:cubicBezTo>
                  <a:cubicBezTo>
                    <a:pt x="133" y="839"/>
                    <a:pt x="86" y="877"/>
                    <a:pt x="48" y="867"/>
                  </a:cubicBezTo>
                  <a:cubicBezTo>
                    <a:pt x="0" y="848"/>
                    <a:pt x="0" y="801"/>
                    <a:pt x="9" y="753"/>
                  </a:cubicBezTo>
                  <a:cubicBezTo>
                    <a:pt x="9" y="724"/>
                    <a:pt x="38" y="705"/>
                    <a:pt x="38" y="676"/>
                  </a:cubicBezTo>
                  <a:lnTo>
                    <a:pt x="38" y="676"/>
                  </a:lnTo>
                  <a:cubicBezTo>
                    <a:pt x="86" y="667"/>
                    <a:pt x="133" y="619"/>
                    <a:pt x="172" y="581"/>
                  </a:cubicBezTo>
                  <a:cubicBezTo>
                    <a:pt x="191" y="553"/>
                    <a:pt x="238" y="543"/>
                    <a:pt x="248" y="505"/>
                  </a:cubicBezTo>
                  <a:cubicBezTo>
                    <a:pt x="267" y="429"/>
                    <a:pt x="362" y="448"/>
                    <a:pt x="410" y="448"/>
                  </a:cubicBezTo>
                  <a:cubicBezTo>
                    <a:pt x="439" y="438"/>
                    <a:pt x="448" y="467"/>
                    <a:pt x="467" y="486"/>
                  </a:cubicBezTo>
                  <a:cubicBezTo>
                    <a:pt x="486" y="505"/>
                    <a:pt x="524" y="505"/>
                    <a:pt x="553" y="514"/>
                  </a:cubicBezTo>
                  <a:cubicBezTo>
                    <a:pt x="629" y="534"/>
                    <a:pt x="610" y="514"/>
                    <a:pt x="667" y="486"/>
                  </a:cubicBezTo>
                  <a:cubicBezTo>
                    <a:pt x="715" y="467"/>
                    <a:pt x="744" y="524"/>
                    <a:pt x="782" y="505"/>
                  </a:cubicBezTo>
                  <a:cubicBezTo>
                    <a:pt x="849" y="486"/>
                    <a:pt x="829" y="362"/>
                    <a:pt x="849" y="305"/>
                  </a:cubicBezTo>
                  <a:cubicBezTo>
                    <a:pt x="868" y="181"/>
                    <a:pt x="1106" y="343"/>
                    <a:pt x="1173" y="200"/>
                  </a:cubicBezTo>
                  <a:cubicBezTo>
                    <a:pt x="1182" y="171"/>
                    <a:pt x="1173" y="152"/>
                    <a:pt x="1211" y="143"/>
                  </a:cubicBezTo>
                  <a:cubicBezTo>
                    <a:pt x="1278" y="133"/>
                    <a:pt x="1249" y="105"/>
                    <a:pt x="1287" y="66"/>
                  </a:cubicBezTo>
                  <a:cubicBezTo>
                    <a:pt x="1316" y="38"/>
                    <a:pt x="1354" y="18"/>
                    <a:pt x="1392"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1" name="Freeform 21"/>
            <p:cNvSpPr>
              <a:spLocks noChangeArrowheads="1"/>
            </p:cNvSpPr>
            <p:nvPr/>
          </p:nvSpPr>
          <p:spPr bwMode="auto">
            <a:xfrm>
              <a:off x="16341237" y="4973946"/>
              <a:ext cx="829763" cy="891123"/>
            </a:xfrm>
            <a:custGeom>
              <a:avLst/>
              <a:gdLst>
                <a:gd name="T0" fmla="*/ 1622 w 1670"/>
                <a:gd name="T1" fmla="*/ 0 h 1793"/>
                <a:gd name="T2" fmla="*/ 1622 w 1670"/>
                <a:gd name="T3" fmla="*/ 0 h 1793"/>
                <a:gd name="T4" fmla="*/ 1631 w 1670"/>
                <a:gd name="T5" fmla="*/ 600 h 1793"/>
                <a:gd name="T6" fmla="*/ 1631 w 1670"/>
                <a:gd name="T7" fmla="*/ 600 h 1793"/>
                <a:gd name="T8" fmla="*/ 1669 w 1670"/>
                <a:gd name="T9" fmla="*/ 1116 h 1793"/>
                <a:gd name="T10" fmla="*/ 1669 w 1670"/>
                <a:gd name="T11" fmla="*/ 1116 h 1793"/>
                <a:gd name="T12" fmla="*/ 1564 w 1670"/>
                <a:gd name="T13" fmla="*/ 1182 h 1793"/>
                <a:gd name="T14" fmla="*/ 1488 w 1670"/>
                <a:gd name="T15" fmla="*/ 1259 h 1793"/>
                <a:gd name="T16" fmla="*/ 1450 w 1670"/>
                <a:gd name="T17" fmla="*/ 1316 h 1793"/>
                <a:gd name="T18" fmla="*/ 1126 w 1670"/>
                <a:gd name="T19" fmla="*/ 1421 h 1793"/>
                <a:gd name="T20" fmla="*/ 1059 w 1670"/>
                <a:gd name="T21" fmla="*/ 1621 h 1793"/>
                <a:gd name="T22" fmla="*/ 944 w 1670"/>
                <a:gd name="T23" fmla="*/ 1602 h 1793"/>
                <a:gd name="T24" fmla="*/ 830 w 1670"/>
                <a:gd name="T25" fmla="*/ 1630 h 1793"/>
                <a:gd name="T26" fmla="*/ 744 w 1670"/>
                <a:gd name="T27" fmla="*/ 1602 h 1793"/>
                <a:gd name="T28" fmla="*/ 687 w 1670"/>
                <a:gd name="T29" fmla="*/ 1564 h 1793"/>
                <a:gd name="T30" fmla="*/ 525 w 1670"/>
                <a:gd name="T31" fmla="*/ 1621 h 1793"/>
                <a:gd name="T32" fmla="*/ 449 w 1670"/>
                <a:gd name="T33" fmla="*/ 1697 h 1793"/>
                <a:gd name="T34" fmla="*/ 315 w 1670"/>
                <a:gd name="T35" fmla="*/ 1792 h 1793"/>
                <a:gd name="T36" fmla="*/ 315 w 1670"/>
                <a:gd name="T37" fmla="*/ 1792 h 1793"/>
                <a:gd name="T38" fmla="*/ 134 w 1670"/>
                <a:gd name="T39" fmla="*/ 1783 h 1793"/>
                <a:gd name="T40" fmla="*/ 134 w 1670"/>
                <a:gd name="T41" fmla="*/ 1783 h 1793"/>
                <a:gd name="T42" fmla="*/ 105 w 1670"/>
                <a:gd name="T43" fmla="*/ 1678 h 1793"/>
                <a:gd name="T44" fmla="*/ 96 w 1670"/>
                <a:gd name="T45" fmla="*/ 1659 h 1793"/>
                <a:gd name="T46" fmla="*/ 96 w 1670"/>
                <a:gd name="T47" fmla="*/ 1659 h 1793"/>
                <a:gd name="T48" fmla="*/ 77 w 1670"/>
                <a:gd name="T49" fmla="*/ 1526 h 1793"/>
                <a:gd name="T50" fmla="*/ 19 w 1670"/>
                <a:gd name="T51" fmla="*/ 1383 h 1793"/>
                <a:gd name="T52" fmla="*/ 29 w 1670"/>
                <a:gd name="T53" fmla="*/ 1287 h 1793"/>
                <a:gd name="T54" fmla="*/ 29 w 1670"/>
                <a:gd name="T55" fmla="*/ 1230 h 1793"/>
                <a:gd name="T56" fmla="*/ 19 w 1670"/>
                <a:gd name="T57" fmla="*/ 1106 h 1793"/>
                <a:gd name="T58" fmla="*/ 19 w 1670"/>
                <a:gd name="T59" fmla="*/ 1106 h 1793"/>
                <a:gd name="T60" fmla="*/ 38 w 1670"/>
                <a:gd name="T61" fmla="*/ 1039 h 1793"/>
                <a:gd name="T62" fmla="*/ 143 w 1670"/>
                <a:gd name="T63" fmla="*/ 982 h 1793"/>
                <a:gd name="T64" fmla="*/ 210 w 1670"/>
                <a:gd name="T65" fmla="*/ 849 h 1793"/>
                <a:gd name="T66" fmla="*/ 286 w 1670"/>
                <a:gd name="T67" fmla="*/ 782 h 1793"/>
                <a:gd name="T68" fmla="*/ 325 w 1670"/>
                <a:gd name="T69" fmla="*/ 648 h 1793"/>
                <a:gd name="T70" fmla="*/ 449 w 1670"/>
                <a:gd name="T71" fmla="*/ 438 h 1793"/>
                <a:gd name="T72" fmla="*/ 572 w 1670"/>
                <a:gd name="T73" fmla="*/ 381 h 1793"/>
                <a:gd name="T74" fmla="*/ 582 w 1670"/>
                <a:gd name="T75" fmla="*/ 257 h 1793"/>
                <a:gd name="T76" fmla="*/ 668 w 1670"/>
                <a:gd name="T77" fmla="*/ 200 h 1793"/>
                <a:gd name="T78" fmla="*/ 668 w 1670"/>
                <a:gd name="T79" fmla="*/ 200 h 1793"/>
                <a:gd name="T80" fmla="*/ 735 w 1670"/>
                <a:gd name="T81" fmla="*/ 257 h 1793"/>
                <a:gd name="T82" fmla="*/ 839 w 1670"/>
                <a:gd name="T83" fmla="*/ 362 h 1793"/>
                <a:gd name="T84" fmla="*/ 868 w 1670"/>
                <a:gd name="T85" fmla="*/ 448 h 1793"/>
                <a:gd name="T86" fmla="*/ 925 w 1670"/>
                <a:gd name="T87" fmla="*/ 477 h 1793"/>
                <a:gd name="T88" fmla="*/ 954 w 1670"/>
                <a:gd name="T89" fmla="*/ 600 h 1793"/>
                <a:gd name="T90" fmla="*/ 1211 w 1670"/>
                <a:gd name="T91" fmla="*/ 600 h 1793"/>
                <a:gd name="T92" fmla="*/ 1402 w 1670"/>
                <a:gd name="T93" fmla="*/ 572 h 1793"/>
                <a:gd name="T94" fmla="*/ 1488 w 1670"/>
                <a:gd name="T95" fmla="*/ 343 h 1793"/>
                <a:gd name="T96" fmla="*/ 1526 w 1670"/>
                <a:gd name="T97" fmla="*/ 229 h 1793"/>
                <a:gd name="T98" fmla="*/ 1564 w 1670"/>
                <a:gd name="T99" fmla="*/ 76 h 1793"/>
                <a:gd name="T100" fmla="*/ 1622 w 1670"/>
                <a:gd name="T101" fmla="*/ 0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0" h="1793">
                  <a:moveTo>
                    <a:pt x="1622" y="0"/>
                  </a:moveTo>
                  <a:lnTo>
                    <a:pt x="1622" y="0"/>
                  </a:lnTo>
                  <a:cubicBezTo>
                    <a:pt x="1631" y="600"/>
                    <a:pt x="1631" y="600"/>
                    <a:pt x="1631" y="600"/>
                  </a:cubicBezTo>
                  <a:lnTo>
                    <a:pt x="1631" y="600"/>
                  </a:lnTo>
                  <a:cubicBezTo>
                    <a:pt x="1669" y="1116"/>
                    <a:pt x="1669" y="1116"/>
                    <a:pt x="1669" y="1116"/>
                  </a:cubicBezTo>
                  <a:lnTo>
                    <a:pt x="1669" y="1116"/>
                  </a:lnTo>
                  <a:cubicBezTo>
                    <a:pt x="1631" y="1134"/>
                    <a:pt x="1593" y="1154"/>
                    <a:pt x="1564" y="1182"/>
                  </a:cubicBezTo>
                  <a:cubicBezTo>
                    <a:pt x="1526" y="1221"/>
                    <a:pt x="1555" y="1249"/>
                    <a:pt x="1488" y="1259"/>
                  </a:cubicBezTo>
                  <a:cubicBezTo>
                    <a:pt x="1450" y="1268"/>
                    <a:pt x="1459" y="1287"/>
                    <a:pt x="1450" y="1316"/>
                  </a:cubicBezTo>
                  <a:cubicBezTo>
                    <a:pt x="1383" y="1459"/>
                    <a:pt x="1145" y="1297"/>
                    <a:pt x="1126" y="1421"/>
                  </a:cubicBezTo>
                  <a:cubicBezTo>
                    <a:pt x="1106" y="1478"/>
                    <a:pt x="1126" y="1602"/>
                    <a:pt x="1059" y="1621"/>
                  </a:cubicBezTo>
                  <a:cubicBezTo>
                    <a:pt x="1021" y="1640"/>
                    <a:pt x="992" y="1583"/>
                    <a:pt x="944" y="1602"/>
                  </a:cubicBezTo>
                  <a:cubicBezTo>
                    <a:pt x="887" y="1630"/>
                    <a:pt x="906" y="1650"/>
                    <a:pt x="830" y="1630"/>
                  </a:cubicBezTo>
                  <a:cubicBezTo>
                    <a:pt x="801" y="1621"/>
                    <a:pt x="763" y="1621"/>
                    <a:pt x="744" y="1602"/>
                  </a:cubicBezTo>
                  <a:cubicBezTo>
                    <a:pt x="725" y="1583"/>
                    <a:pt x="716" y="1554"/>
                    <a:pt x="687" y="1564"/>
                  </a:cubicBezTo>
                  <a:cubicBezTo>
                    <a:pt x="639" y="1564"/>
                    <a:pt x="544" y="1545"/>
                    <a:pt x="525" y="1621"/>
                  </a:cubicBezTo>
                  <a:cubicBezTo>
                    <a:pt x="515" y="1659"/>
                    <a:pt x="468" y="1669"/>
                    <a:pt x="449" y="1697"/>
                  </a:cubicBezTo>
                  <a:cubicBezTo>
                    <a:pt x="410" y="1735"/>
                    <a:pt x="363" y="1783"/>
                    <a:pt x="315" y="1792"/>
                  </a:cubicBezTo>
                  <a:lnTo>
                    <a:pt x="315" y="1792"/>
                  </a:lnTo>
                  <a:cubicBezTo>
                    <a:pt x="134" y="1783"/>
                    <a:pt x="134" y="1783"/>
                    <a:pt x="134" y="1783"/>
                  </a:cubicBezTo>
                  <a:lnTo>
                    <a:pt x="134" y="1783"/>
                  </a:lnTo>
                  <a:cubicBezTo>
                    <a:pt x="105" y="1678"/>
                    <a:pt x="105" y="1678"/>
                    <a:pt x="105" y="1678"/>
                  </a:cubicBezTo>
                  <a:cubicBezTo>
                    <a:pt x="96" y="1659"/>
                    <a:pt x="96" y="1659"/>
                    <a:pt x="96" y="1659"/>
                  </a:cubicBezTo>
                  <a:lnTo>
                    <a:pt x="96" y="1659"/>
                  </a:lnTo>
                  <a:cubicBezTo>
                    <a:pt x="77" y="1526"/>
                    <a:pt x="77" y="1526"/>
                    <a:pt x="77" y="1526"/>
                  </a:cubicBezTo>
                  <a:cubicBezTo>
                    <a:pt x="67" y="1468"/>
                    <a:pt x="38" y="1430"/>
                    <a:pt x="19" y="1383"/>
                  </a:cubicBezTo>
                  <a:cubicBezTo>
                    <a:pt x="0" y="1344"/>
                    <a:pt x="29" y="1325"/>
                    <a:pt x="29" y="1287"/>
                  </a:cubicBezTo>
                  <a:cubicBezTo>
                    <a:pt x="38" y="1268"/>
                    <a:pt x="29" y="1249"/>
                    <a:pt x="29" y="1230"/>
                  </a:cubicBezTo>
                  <a:cubicBezTo>
                    <a:pt x="38" y="1173"/>
                    <a:pt x="77" y="1154"/>
                    <a:pt x="19" y="1106"/>
                  </a:cubicBezTo>
                  <a:lnTo>
                    <a:pt x="19" y="1106"/>
                  </a:lnTo>
                  <a:cubicBezTo>
                    <a:pt x="38" y="1087"/>
                    <a:pt x="29" y="1058"/>
                    <a:pt x="38" y="1039"/>
                  </a:cubicBezTo>
                  <a:cubicBezTo>
                    <a:pt x="67" y="1020"/>
                    <a:pt x="115" y="1011"/>
                    <a:pt x="143" y="982"/>
                  </a:cubicBezTo>
                  <a:cubicBezTo>
                    <a:pt x="172" y="934"/>
                    <a:pt x="181" y="896"/>
                    <a:pt x="210" y="849"/>
                  </a:cubicBezTo>
                  <a:cubicBezTo>
                    <a:pt x="220" y="820"/>
                    <a:pt x="267" y="810"/>
                    <a:pt x="286" y="782"/>
                  </a:cubicBezTo>
                  <a:cubicBezTo>
                    <a:pt x="334" y="734"/>
                    <a:pt x="286" y="705"/>
                    <a:pt x="325" y="648"/>
                  </a:cubicBezTo>
                  <a:cubicBezTo>
                    <a:pt x="382" y="562"/>
                    <a:pt x="325" y="477"/>
                    <a:pt x="449" y="438"/>
                  </a:cubicBezTo>
                  <a:cubicBezTo>
                    <a:pt x="496" y="419"/>
                    <a:pt x="544" y="438"/>
                    <a:pt x="572" y="381"/>
                  </a:cubicBezTo>
                  <a:cubicBezTo>
                    <a:pt x="592" y="333"/>
                    <a:pt x="544" y="295"/>
                    <a:pt x="582" y="257"/>
                  </a:cubicBezTo>
                  <a:cubicBezTo>
                    <a:pt x="668" y="200"/>
                    <a:pt x="668" y="200"/>
                    <a:pt x="668" y="200"/>
                  </a:cubicBezTo>
                  <a:lnTo>
                    <a:pt x="668" y="200"/>
                  </a:lnTo>
                  <a:cubicBezTo>
                    <a:pt x="706" y="200"/>
                    <a:pt x="725" y="229"/>
                    <a:pt x="735" y="257"/>
                  </a:cubicBezTo>
                  <a:cubicBezTo>
                    <a:pt x="763" y="324"/>
                    <a:pt x="820" y="276"/>
                    <a:pt x="839" y="362"/>
                  </a:cubicBezTo>
                  <a:cubicBezTo>
                    <a:pt x="849" y="391"/>
                    <a:pt x="849" y="429"/>
                    <a:pt x="868" y="448"/>
                  </a:cubicBezTo>
                  <a:cubicBezTo>
                    <a:pt x="878" y="458"/>
                    <a:pt x="906" y="458"/>
                    <a:pt x="925" y="477"/>
                  </a:cubicBezTo>
                  <a:cubicBezTo>
                    <a:pt x="944" y="524"/>
                    <a:pt x="944" y="562"/>
                    <a:pt x="954" y="600"/>
                  </a:cubicBezTo>
                  <a:cubicBezTo>
                    <a:pt x="983" y="677"/>
                    <a:pt x="1154" y="591"/>
                    <a:pt x="1211" y="600"/>
                  </a:cubicBezTo>
                  <a:cubicBezTo>
                    <a:pt x="1307" y="610"/>
                    <a:pt x="1316" y="639"/>
                    <a:pt x="1402" y="572"/>
                  </a:cubicBezTo>
                  <a:cubicBezTo>
                    <a:pt x="1507" y="486"/>
                    <a:pt x="1507" y="477"/>
                    <a:pt x="1488" y="343"/>
                  </a:cubicBezTo>
                  <a:cubicBezTo>
                    <a:pt x="1478" y="286"/>
                    <a:pt x="1497" y="276"/>
                    <a:pt x="1526" y="229"/>
                  </a:cubicBezTo>
                  <a:cubicBezTo>
                    <a:pt x="1545" y="181"/>
                    <a:pt x="1545" y="124"/>
                    <a:pt x="1564" y="76"/>
                  </a:cubicBezTo>
                  <a:cubicBezTo>
                    <a:pt x="1622" y="0"/>
                    <a:pt x="1622" y="0"/>
                    <a:pt x="1622"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2" name="Freeform 22"/>
            <p:cNvSpPr>
              <a:spLocks noChangeArrowheads="1"/>
            </p:cNvSpPr>
            <p:nvPr/>
          </p:nvSpPr>
          <p:spPr bwMode="auto">
            <a:xfrm>
              <a:off x="16941118" y="6038039"/>
              <a:ext cx="814439" cy="744427"/>
            </a:xfrm>
            <a:custGeom>
              <a:avLst/>
              <a:gdLst>
                <a:gd name="T0" fmla="*/ 1640 w 1641"/>
                <a:gd name="T1" fmla="*/ 572 h 1498"/>
                <a:gd name="T2" fmla="*/ 1640 w 1641"/>
                <a:gd name="T3" fmla="*/ 572 h 1498"/>
                <a:gd name="T4" fmla="*/ 1583 w 1641"/>
                <a:gd name="T5" fmla="*/ 657 h 1498"/>
                <a:gd name="T6" fmla="*/ 1563 w 1641"/>
                <a:gd name="T7" fmla="*/ 734 h 1498"/>
                <a:gd name="T8" fmla="*/ 1363 w 1641"/>
                <a:gd name="T9" fmla="*/ 781 h 1498"/>
                <a:gd name="T10" fmla="*/ 1373 w 1641"/>
                <a:gd name="T11" fmla="*/ 886 h 1498"/>
                <a:gd name="T12" fmla="*/ 1296 w 1641"/>
                <a:gd name="T13" fmla="*/ 972 h 1498"/>
                <a:gd name="T14" fmla="*/ 1363 w 1641"/>
                <a:gd name="T15" fmla="*/ 1153 h 1498"/>
                <a:gd name="T16" fmla="*/ 1373 w 1641"/>
                <a:gd name="T17" fmla="*/ 1382 h 1498"/>
                <a:gd name="T18" fmla="*/ 1325 w 1641"/>
                <a:gd name="T19" fmla="*/ 1497 h 1498"/>
                <a:gd name="T20" fmla="*/ 1325 w 1641"/>
                <a:gd name="T21" fmla="*/ 1497 h 1498"/>
                <a:gd name="T22" fmla="*/ 1115 w 1641"/>
                <a:gd name="T23" fmla="*/ 1315 h 1498"/>
                <a:gd name="T24" fmla="*/ 896 w 1641"/>
                <a:gd name="T25" fmla="*/ 1258 h 1498"/>
                <a:gd name="T26" fmla="*/ 743 w 1641"/>
                <a:gd name="T27" fmla="*/ 1230 h 1498"/>
                <a:gd name="T28" fmla="*/ 686 w 1641"/>
                <a:gd name="T29" fmla="*/ 1182 h 1498"/>
                <a:gd name="T30" fmla="*/ 620 w 1641"/>
                <a:gd name="T31" fmla="*/ 1173 h 1498"/>
                <a:gd name="T32" fmla="*/ 582 w 1641"/>
                <a:gd name="T33" fmla="*/ 1134 h 1498"/>
                <a:gd name="T34" fmla="*/ 458 w 1641"/>
                <a:gd name="T35" fmla="*/ 1096 h 1498"/>
                <a:gd name="T36" fmla="*/ 344 w 1641"/>
                <a:gd name="T37" fmla="*/ 1039 h 1498"/>
                <a:gd name="T38" fmla="*/ 267 w 1641"/>
                <a:gd name="T39" fmla="*/ 1029 h 1498"/>
                <a:gd name="T40" fmla="*/ 172 w 1641"/>
                <a:gd name="T41" fmla="*/ 1020 h 1498"/>
                <a:gd name="T42" fmla="*/ 124 w 1641"/>
                <a:gd name="T43" fmla="*/ 1020 h 1498"/>
                <a:gd name="T44" fmla="*/ 58 w 1641"/>
                <a:gd name="T45" fmla="*/ 1058 h 1498"/>
                <a:gd name="T46" fmla="*/ 29 w 1641"/>
                <a:gd name="T47" fmla="*/ 1048 h 1498"/>
                <a:gd name="T48" fmla="*/ 20 w 1641"/>
                <a:gd name="T49" fmla="*/ 1029 h 1498"/>
                <a:gd name="T50" fmla="*/ 20 w 1641"/>
                <a:gd name="T51" fmla="*/ 1001 h 1498"/>
                <a:gd name="T52" fmla="*/ 29 w 1641"/>
                <a:gd name="T53" fmla="*/ 972 h 1498"/>
                <a:gd name="T54" fmla="*/ 29 w 1641"/>
                <a:gd name="T55" fmla="*/ 915 h 1498"/>
                <a:gd name="T56" fmla="*/ 0 w 1641"/>
                <a:gd name="T57" fmla="*/ 858 h 1498"/>
                <a:gd name="T58" fmla="*/ 0 w 1641"/>
                <a:gd name="T59" fmla="*/ 858 h 1498"/>
                <a:gd name="T60" fmla="*/ 10 w 1641"/>
                <a:gd name="T61" fmla="*/ 820 h 1498"/>
                <a:gd name="T62" fmla="*/ 153 w 1641"/>
                <a:gd name="T63" fmla="*/ 715 h 1498"/>
                <a:gd name="T64" fmla="*/ 277 w 1641"/>
                <a:gd name="T65" fmla="*/ 705 h 1498"/>
                <a:gd name="T66" fmla="*/ 267 w 1641"/>
                <a:gd name="T67" fmla="*/ 543 h 1498"/>
                <a:gd name="T68" fmla="*/ 401 w 1641"/>
                <a:gd name="T69" fmla="*/ 409 h 1498"/>
                <a:gd name="T70" fmla="*/ 477 w 1641"/>
                <a:gd name="T71" fmla="*/ 372 h 1498"/>
                <a:gd name="T72" fmla="*/ 601 w 1641"/>
                <a:gd name="T73" fmla="*/ 247 h 1498"/>
                <a:gd name="T74" fmla="*/ 496 w 1641"/>
                <a:gd name="T75" fmla="*/ 133 h 1498"/>
                <a:gd name="T76" fmla="*/ 496 w 1641"/>
                <a:gd name="T77" fmla="*/ 133 h 1498"/>
                <a:gd name="T78" fmla="*/ 629 w 1641"/>
                <a:gd name="T79" fmla="*/ 47 h 1498"/>
                <a:gd name="T80" fmla="*/ 820 w 1641"/>
                <a:gd name="T81" fmla="*/ 66 h 1498"/>
                <a:gd name="T82" fmla="*/ 1001 w 1641"/>
                <a:gd name="T83" fmla="*/ 247 h 1498"/>
                <a:gd name="T84" fmla="*/ 1125 w 1641"/>
                <a:gd name="T85" fmla="*/ 190 h 1498"/>
                <a:gd name="T86" fmla="*/ 1249 w 1641"/>
                <a:gd name="T87" fmla="*/ 228 h 1498"/>
                <a:gd name="T88" fmla="*/ 1316 w 1641"/>
                <a:gd name="T89" fmla="*/ 267 h 1498"/>
                <a:gd name="T90" fmla="*/ 1344 w 1641"/>
                <a:gd name="T91" fmla="*/ 314 h 1498"/>
                <a:gd name="T92" fmla="*/ 1516 w 1641"/>
                <a:gd name="T93" fmla="*/ 457 h 1498"/>
                <a:gd name="T94" fmla="*/ 1592 w 1641"/>
                <a:gd name="T95" fmla="*/ 505 h 1498"/>
                <a:gd name="T96" fmla="*/ 1640 w 1641"/>
                <a:gd name="T97" fmla="*/ 57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41" h="1498">
                  <a:moveTo>
                    <a:pt x="1640" y="572"/>
                  </a:moveTo>
                  <a:lnTo>
                    <a:pt x="1640" y="572"/>
                  </a:lnTo>
                  <a:cubicBezTo>
                    <a:pt x="1630" y="591"/>
                    <a:pt x="1583" y="648"/>
                    <a:pt x="1583" y="657"/>
                  </a:cubicBezTo>
                  <a:cubicBezTo>
                    <a:pt x="1583" y="696"/>
                    <a:pt x="1602" y="724"/>
                    <a:pt x="1563" y="734"/>
                  </a:cubicBezTo>
                  <a:cubicBezTo>
                    <a:pt x="1506" y="753"/>
                    <a:pt x="1411" y="753"/>
                    <a:pt x="1363" y="781"/>
                  </a:cubicBezTo>
                  <a:cubicBezTo>
                    <a:pt x="1296" y="810"/>
                    <a:pt x="1401" y="839"/>
                    <a:pt x="1373" y="886"/>
                  </a:cubicBezTo>
                  <a:cubicBezTo>
                    <a:pt x="1344" y="915"/>
                    <a:pt x="1316" y="924"/>
                    <a:pt x="1296" y="972"/>
                  </a:cubicBezTo>
                  <a:cubicBezTo>
                    <a:pt x="1277" y="1029"/>
                    <a:pt x="1344" y="1106"/>
                    <a:pt x="1363" y="1153"/>
                  </a:cubicBezTo>
                  <a:cubicBezTo>
                    <a:pt x="1382" y="1230"/>
                    <a:pt x="1373" y="1306"/>
                    <a:pt x="1373" y="1382"/>
                  </a:cubicBezTo>
                  <a:cubicBezTo>
                    <a:pt x="1325" y="1497"/>
                    <a:pt x="1325" y="1497"/>
                    <a:pt x="1325" y="1497"/>
                  </a:cubicBezTo>
                  <a:lnTo>
                    <a:pt x="1325" y="1497"/>
                  </a:lnTo>
                  <a:cubicBezTo>
                    <a:pt x="1249" y="1449"/>
                    <a:pt x="1163" y="1392"/>
                    <a:pt x="1115" y="1315"/>
                  </a:cubicBezTo>
                  <a:cubicBezTo>
                    <a:pt x="1058" y="1220"/>
                    <a:pt x="1001" y="1210"/>
                    <a:pt x="896" y="1258"/>
                  </a:cubicBezTo>
                  <a:cubicBezTo>
                    <a:pt x="848" y="1277"/>
                    <a:pt x="782" y="1287"/>
                    <a:pt x="743" y="1230"/>
                  </a:cubicBezTo>
                  <a:cubicBezTo>
                    <a:pt x="724" y="1220"/>
                    <a:pt x="705" y="1192"/>
                    <a:pt x="686" y="1182"/>
                  </a:cubicBezTo>
                  <a:cubicBezTo>
                    <a:pt x="677" y="1163"/>
                    <a:pt x="638" y="1182"/>
                    <a:pt x="620" y="1173"/>
                  </a:cubicBezTo>
                  <a:cubicBezTo>
                    <a:pt x="611" y="1163"/>
                    <a:pt x="601" y="1144"/>
                    <a:pt x="582" y="1134"/>
                  </a:cubicBezTo>
                  <a:cubicBezTo>
                    <a:pt x="544" y="1115"/>
                    <a:pt x="496" y="1106"/>
                    <a:pt x="458" y="1096"/>
                  </a:cubicBezTo>
                  <a:cubicBezTo>
                    <a:pt x="411" y="1087"/>
                    <a:pt x="391" y="1039"/>
                    <a:pt x="344" y="1039"/>
                  </a:cubicBezTo>
                  <a:cubicBezTo>
                    <a:pt x="315" y="1039"/>
                    <a:pt x="296" y="1029"/>
                    <a:pt x="267" y="1029"/>
                  </a:cubicBezTo>
                  <a:cubicBezTo>
                    <a:pt x="229" y="1029"/>
                    <a:pt x="201" y="1048"/>
                    <a:pt x="172" y="1020"/>
                  </a:cubicBezTo>
                  <a:cubicBezTo>
                    <a:pt x="162" y="1001"/>
                    <a:pt x="144" y="1020"/>
                    <a:pt x="124" y="1020"/>
                  </a:cubicBezTo>
                  <a:cubicBezTo>
                    <a:pt x="105" y="1029"/>
                    <a:pt x="77" y="1039"/>
                    <a:pt x="58" y="1058"/>
                  </a:cubicBezTo>
                  <a:cubicBezTo>
                    <a:pt x="48" y="1058"/>
                    <a:pt x="10" y="1077"/>
                    <a:pt x="29" y="1048"/>
                  </a:cubicBezTo>
                  <a:cubicBezTo>
                    <a:pt x="29" y="1039"/>
                    <a:pt x="20" y="1039"/>
                    <a:pt x="20" y="1029"/>
                  </a:cubicBezTo>
                  <a:cubicBezTo>
                    <a:pt x="10" y="1020"/>
                    <a:pt x="10" y="1010"/>
                    <a:pt x="20" y="1001"/>
                  </a:cubicBezTo>
                  <a:cubicBezTo>
                    <a:pt x="39" y="991"/>
                    <a:pt x="48" y="982"/>
                    <a:pt x="29" y="972"/>
                  </a:cubicBezTo>
                  <a:cubicBezTo>
                    <a:pt x="20" y="963"/>
                    <a:pt x="29" y="924"/>
                    <a:pt x="29" y="915"/>
                  </a:cubicBezTo>
                  <a:cubicBezTo>
                    <a:pt x="29" y="886"/>
                    <a:pt x="10" y="886"/>
                    <a:pt x="0" y="858"/>
                  </a:cubicBezTo>
                  <a:lnTo>
                    <a:pt x="0" y="858"/>
                  </a:lnTo>
                  <a:cubicBezTo>
                    <a:pt x="10" y="820"/>
                    <a:pt x="10" y="820"/>
                    <a:pt x="10" y="820"/>
                  </a:cubicBezTo>
                  <a:cubicBezTo>
                    <a:pt x="86" y="801"/>
                    <a:pt x="96" y="734"/>
                    <a:pt x="153" y="715"/>
                  </a:cubicBezTo>
                  <a:cubicBezTo>
                    <a:pt x="191" y="705"/>
                    <a:pt x="239" y="715"/>
                    <a:pt x="277" y="705"/>
                  </a:cubicBezTo>
                  <a:cubicBezTo>
                    <a:pt x="344" y="696"/>
                    <a:pt x="220" y="581"/>
                    <a:pt x="267" y="543"/>
                  </a:cubicBezTo>
                  <a:cubicBezTo>
                    <a:pt x="306" y="505"/>
                    <a:pt x="391" y="476"/>
                    <a:pt x="401" y="409"/>
                  </a:cubicBezTo>
                  <a:cubicBezTo>
                    <a:pt x="420" y="324"/>
                    <a:pt x="411" y="352"/>
                    <a:pt x="477" y="372"/>
                  </a:cubicBezTo>
                  <a:cubicBezTo>
                    <a:pt x="601" y="390"/>
                    <a:pt x="611" y="333"/>
                    <a:pt x="601" y="247"/>
                  </a:cubicBezTo>
                  <a:cubicBezTo>
                    <a:pt x="601" y="162"/>
                    <a:pt x="506" y="181"/>
                    <a:pt x="496" y="133"/>
                  </a:cubicBezTo>
                  <a:lnTo>
                    <a:pt x="496" y="133"/>
                  </a:lnTo>
                  <a:cubicBezTo>
                    <a:pt x="563" y="76"/>
                    <a:pt x="516" y="0"/>
                    <a:pt x="629" y="47"/>
                  </a:cubicBezTo>
                  <a:cubicBezTo>
                    <a:pt x="695" y="76"/>
                    <a:pt x="753" y="38"/>
                    <a:pt x="820" y="66"/>
                  </a:cubicBezTo>
                  <a:cubicBezTo>
                    <a:pt x="915" y="95"/>
                    <a:pt x="924" y="228"/>
                    <a:pt x="1001" y="247"/>
                  </a:cubicBezTo>
                  <a:cubicBezTo>
                    <a:pt x="1039" y="247"/>
                    <a:pt x="1087" y="200"/>
                    <a:pt x="1125" y="190"/>
                  </a:cubicBezTo>
                  <a:cubicBezTo>
                    <a:pt x="1182" y="190"/>
                    <a:pt x="1201" y="219"/>
                    <a:pt x="1249" y="228"/>
                  </a:cubicBezTo>
                  <a:cubicBezTo>
                    <a:pt x="1277" y="247"/>
                    <a:pt x="1296" y="247"/>
                    <a:pt x="1316" y="267"/>
                  </a:cubicBezTo>
                  <a:cubicBezTo>
                    <a:pt x="1325" y="285"/>
                    <a:pt x="1334" y="295"/>
                    <a:pt x="1344" y="314"/>
                  </a:cubicBezTo>
                  <a:cubicBezTo>
                    <a:pt x="1373" y="381"/>
                    <a:pt x="1449" y="419"/>
                    <a:pt x="1516" y="457"/>
                  </a:cubicBezTo>
                  <a:cubicBezTo>
                    <a:pt x="1535" y="467"/>
                    <a:pt x="1573" y="486"/>
                    <a:pt x="1592" y="505"/>
                  </a:cubicBezTo>
                  <a:cubicBezTo>
                    <a:pt x="1611" y="524"/>
                    <a:pt x="1620" y="562"/>
                    <a:pt x="1640" y="572"/>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3" name="Freeform 23"/>
            <p:cNvSpPr>
              <a:spLocks noChangeArrowheads="1"/>
            </p:cNvSpPr>
            <p:nvPr/>
          </p:nvSpPr>
          <p:spPr bwMode="auto">
            <a:xfrm>
              <a:off x="16960823" y="4868852"/>
              <a:ext cx="1604793" cy="1473527"/>
            </a:xfrm>
            <a:custGeom>
              <a:avLst/>
              <a:gdLst>
                <a:gd name="T0" fmla="*/ 1982 w 3232"/>
                <a:gd name="T1" fmla="*/ 0 h 2967"/>
                <a:gd name="T2" fmla="*/ 2125 w 3232"/>
                <a:gd name="T3" fmla="*/ 152 h 2967"/>
                <a:gd name="T4" fmla="*/ 2297 w 3232"/>
                <a:gd name="T5" fmla="*/ 162 h 2967"/>
                <a:gd name="T6" fmla="*/ 2583 w 3232"/>
                <a:gd name="T7" fmla="*/ 181 h 2967"/>
                <a:gd name="T8" fmla="*/ 2669 w 3232"/>
                <a:gd name="T9" fmla="*/ 267 h 2967"/>
                <a:gd name="T10" fmla="*/ 2745 w 3232"/>
                <a:gd name="T11" fmla="*/ 286 h 2967"/>
                <a:gd name="T12" fmla="*/ 2869 w 3232"/>
                <a:gd name="T13" fmla="*/ 505 h 2967"/>
                <a:gd name="T14" fmla="*/ 3108 w 3232"/>
                <a:gd name="T15" fmla="*/ 591 h 2967"/>
                <a:gd name="T16" fmla="*/ 3050 w 3232"/>
                <a:gd name="T17" fmla="*/ 830 h 2967"/>
                <a:gd name="T18" fmla="*/ 3050 w 3232"/>
                <a:gd name="T19" fmla="*/ 1077 h 2967"/>
                <a:gd name="T20" fmla="*/ 2812 w 3232"/>
                <a:gd name="T21" fmla="*/ 1182 h 2967"/>
                <a:gd name="T22" fmla="*/ 2669 w 3232"/>
                <a:gd name="T23" fmla="*/ 1421 h 2967"/>
                <a:gd name="T24" fmla="*/ 2497 w 3232"/>
                <a:gd name="T25" fmla="*/ 1469 h 2967"/>
                <a:gd name="T26" fmla="*/ 2345 w 3232"/>
                <a:gd name="T27" fmla="*/ 1716 h 2967"/>
                <a:gd name="T28" fmla="*/ 2182 w 3232"/>
                <a:gd name="T29" fmla="*/ 1774 h 2967"/>
                <a:gd name="T30" fmla="*/ 2240 w 3232"/>
                <a:gd name="T31" fmla="*/ 2146 h 2967"/>
                <a:gd name="T32" fmla="*/ 2459 w 3232"/>
                <a:gd name="T33" fmla="*/ 2279 h 2967"/>
                <a:gd name="T34" fmla="*/ 2392 w 3232"/>
                <a:gd name="T35" fmla="*/ 2451 h 2967"/>
                <a:gd name="T36" fmla="*/ 2526 w 3232"/>
                <a:gd name="T37" fmla="*/ 2623 h 2967"/>
                <a:gd name="T38" fmla="*/ 2154 w 3232"/>
                <a:gd name="T39" fmla="*/ 2908 h 2967"/>
                <a:gd name="T40" fmla="*/ 2078 w 3232"/>
                <a:gd name="T41" fmla="*/ 2908 h 2967"/>
                <a:gd name="T42" fmla="*/ 1858 w 3232"/>
                <a:gd name="T43" fmla="*/ 2937 h 2967"/>
                <a:gd name="T44" fmla="*/ 1601 w 3232"/>
                <a:gd name="T45" fmla="*/ 2928 h 2967"/>
                <a:gd name="T46" fmla="*/ 1553 w 3232"/>
                <a:gd name="T47" fmla="*/ 2861 h 2967"/>
                <a:gd name="T48" fmla="*/ 1305 w 3232"/>
                <a:gd name="T49" fmla="*/ 2670 h 2967"/>
                <a:gd name="T50" fmla="*/ 1210 w 3232"/>
                <a:gd name="T51" fmla="*/ 2584 h 2967"/>
                <a:gd name="T52" fmla="*/ 962 w 3232"/>
                <a:gd name="T53" fmla="*/ 2603 h 2967"/>
                <a:gd name="T54" fmla="*/ 590 w 3232"/>
                <a:gd name="T55" fmla="*/ 2403 h 2967"/>
                <a:gd name="T56" fmla="*/ 457 w 3232"/>
                <a:gd name="T57" fmla="*/ 2489 h 2967"/>
                <a:gd name="T58" fmla="*/ 286 w 3232"/>
                <a:gd name="T59" fmla="*/ 2336 h 2967"/>
                <a:gd name="T60" fmla="*/ 133 w 3232"/>
                <a:gd name="T61" fmla="*/ 2317 h 2967"/>
                <a:gd name="T62" fmla="*/ 76 w 3232"/>
                <a:gd name="T63" fmla="*/ 2251 h 2967"/>
                <a:gd name="T64" fmla="*/ 171 w 3232"/>
                <a:gd name="T65" fmla="*/ 1869 h 2967"/>
                <a:gd name="T66" fmla="*/ 477 w 3232"/>
                <a:gd name="T67" fmla="*/ 1602 h 2967"/>
                <a:gd name="T68" fmla="*/ 419 w 3232"/>
                <a:gd name="T69" fmla="*/ 1326 h 2967"/>
                <a:gd name="T70" fmla="*/ 381 w 3232"/>
                <a:gd name="T71" fmla="*/ 810 h 2967"/>
                <a:gd name="T72" fmla="*/ 638 w 3232"/>
                <a:gd name="T73" fmla="*/ 715 h 2967"/>
                <a:gd name="T74" fmla="*/ 866 w 3232"/>
                <a:gd name="T75" fmla="*/ 734 h 2967"/>
                <a:gd name="T76" fmla="*/ 1057 w 3232"/>
                <a:gd name="T77" fmla="*/ 706 h 2967"/>
                <a:gd name="T78" fmla="*/ 1295 w 3232"/>
                <a:gd name="T79" fmla="*/ 629 h 2967"/>
                <a:gd name="T80" fmla="*/ 1534 w 3232"/>
                <a:gd name="T81" fmla="*/ 381 h 2967"/>
                <a:gd name="T82" fmla="*/ 1677 w 3232"/>
                <a:gd name="T83" fmla="*/ 210 h 2967"/>
                <a:gd name="T84" fmla="*/ 1782 w 3232"/>
                <a:gd name="T85" fmla="*/ 105 h 2967"/>
                <a:gd name="T86" fmla="*/ 1982 w 3232"/>
                <a:gd name="T87" fmla="*/ 0 h 2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32" h="2967">
                  <a:moveTo>
                    <a:pt x="1982" y="0"/>
                  </a:moveTo>
                  <a:lnTo>
                    <a:pt x="1982" y="0"/>
                  </a:lnTo>
                  <a:cubicBezTo>
                    <a:pt x="2011" y="19"/>
                    <a:pt x="2039" y="29"/>
                    <a:pt x="2039" y="67"/>
                  </a:cubicBezTo>
                  <a:cubicBezTo>
                    <a:pt x="2039" y="134"/>
                    <a:pt x="2068" y="124"/>
                    <a:pt x="2125" y="152"/>
                  </a:cubicBezTo>
                  <a:cubicBezTo>
                    <a:pt x="2182" y="191"/>
                    <a:pt x="2182" y="152"/>
                    <a:pt x="2230" y="143"/>
                  </a:cubicBezTo>
                  <a:cubicBezTo>
                    <a:pt x="2259" y="143"/>
                    <a:pt x="2278" y="152"/>
                    <a:pt x="2297" y="162"/>
                  </a:cubicBezTo>
                  <a:cubicBezTo>
                    <a:pt x="2345" y="181"/>
                    <a:pt x="2402" y="152"/>
                    <a:pt x="2449" y="152"/>
                  </a:cubicBezTo>
                  <a:cubicBezTo>
                    <a:pt x="2497" y="152"/>
                    <a:pt x="2535" y="152"/>
                    <a:pt x="2583" y="181"/>
                  </a:cubicBezTo>
                  <a:cubicBezTo>
                    <a:pt x="2602" y="191"/>
                    <a:pt x="2621" y="200"/>
                    <a:pt x="2631" y="210"/>
                  </a:cubicBezTo>
                  <a:cubicBezTo>
                    <a:pt x="2650" y="229"/>
                    <a:pt x="2650" y="248"/>
                    <a:pt x="2669" y="267"/>
                  </a:cubicBezTo>
                  <a:cubicBezTo>
                    <a:pt x="2688" y="276"/>
                    <a:pt x="2726" y="276"/>
                    <a:pt x="2745" y="286"/>
                  </a:cubicBezTo>
                  <a:lnTo>
                    <a:pt x="2745" y="286"/>
                  </a:lnTo>
                  <a:cubicBezTo>
                    <a:pt x="2754" y="343"/>
                    <a:pt x="2745" y="401"/>
                    <a:pt x="2774" y="458"/>
                  </a:cubicBezTo>
                  <a:cubicBezTo>
                    <a:pt x="2793" y="496"/>
                    <a:pt x="2821" y="515"/>
                    <a:pt x="2869" y="505"/>
                  </a:cubicBezTo>
                  <a:cubicBezTo>
                    <a:pt x="2907" y="505"/>
                    <a:pt x="2955" y="496"/>
                    <a:pt x="2964" y="534"/>
                  </a:cubicBezTo>
                  <a:cubicBezTo>
                    <a:pt x="2974" y="582"/>
                    <a:pt x="3069" y="563"/>
                    <a:pt x="3108" y="591"/>
                  </a:cubicBezTo>
                  <a:cubicBezTo>
                    <a:pt x="3231" y="668"/>
                    <a:pt x="2974" y="687"/>
                    <a:pt x="3041" y="734"/>
                  </a:cubicBezTo>
                  <a:cubicBezTo>
                    <a:pt x="3126" y="792"/>
                    <a:pt x="3060" y="772"/>
                    <a:pt x="3050" y="830"/>
                  </a:cubicBezTo>
                  <a:cubicBezTo>
                    <a:pt x="3050" y="849"/>
                    <a:pt x="3050" y="973"/>
                    <a:pt x="3060" y="992"/>
                  </a:cubicBezTo>
                  <a:cubicBezTo>
                    <a:pt x="3050" y="1011"/>
                    <a:pt x="3088" y="1059"/>
                    <a:pt x="3050" y="1077"/>
                  </a:cubicBezTo>
                  <a:cubicBezTo>
                    <a:pt x="3021" y="1087"/>
                    <a:pt x="2983" y="1077"/>
                    <a:pt x="2955" y="1087"/>
                  </a:cubicBezTo>
                  <a:cubicBezTo>
                    <a:pt x="2898" y="1116"/>
                    <a:pt x="2859" y="1154"/>
                    <a:pt x="2812" y="1182"/>
                  </a:cubicBezTo>
                  <a:cubicBezTo>
                    <a:pt x="2659" y="1278"/>
                    <a:pt x="2821" y="1259"/>
                    <a:pt x="2774" y="1373"/>
                  </a:cubicBezTo>
                  <a:cubicBezTo>
                    <a:pt x="2764" y="1411"/>
                    <a:pt x="2707" y="1402"/>
                    <a:pt x="2669" y="1421"/>
                  </a:cubicBezTo>
                  <a:cubicBezTo>
                    <a:pt x="2631" y="1440"/>
                    <a:pt x="2650" y="1478"/>
                    <a:pt x="2583" y="1497"/>
                  </a:cubicBezTo>
                  <a:cubicBezTo>
                    <a:pt x="2554" y="1497"/>
                    <a:pt x="2516" y="1459"/>
                    <a:pt x="2497" y="1469"/>
                  </a:cubicBezTo>
                  <a:cubicBezTo>
                    <a:pt x="2469" y="1478"/>
                    <a:pt x="2449" y="1526"/>
                    <a:pt x="2402" y="1535"/>
                  </a:cubicBezTo>
                  <a:cubicBezTo>
                    <a:pt x="2325" y="1564"/>
                    <a:pt x="2373" y="1650"/>
                    <a:pt x="2345" y="1716"/>
                  </a:cubicBezTo>
                  <a:cubicBezTo>
                    <a:pt x="2306" y="1774"/>
                    <a:pt x="2278" y="1745"/>
                    <a:pt x="2230" y="1736"/>
                  </a:cubicBezTo>
                  <a:cubicBezTo>
                    <a:pt x="2211" y="1726"/>
                    <a:pt x="2144" y="1745"/>
                    <a:pt x="2182" y="1774"/>
                  </a:cubicBezTo>
                  <a:cubicBezTo>
                    <a:pt x="2268" y="1831"/>
                    <a:pt x="2220" y="1860"/>
                    <a:pt x="2202" y="1936"/>
                  </a:cubicBezTo>
                  <a:cubicBezTo>
                    <a:pt x="2192" y="1993"/>
                    <a:pt x="2211" y="2098"/>
                    <a:pt x="2240" y="2146"/>
                  </a:cubicBezTo>
                  <a:cubicBezTo>
                    <a:pt x="2249" y="2203"/>
                    <a:pt x="2259" y="2270"/>
                    <a:pt x="2325" y="2270"/>
                  </a:cubicBezTo>
                  <a:cubicBezTo>
                    <a:pt x="2345" y="2270"/>
                    <a:pt x="2469" y="2260"/>
                    <a:pt x="2459" y="2279"/>
                  </a:cubicBezTo>
                  <a:cubicBezTo>
                    <a:pt x="2440" y="2317"/>
                    <a:pt x="2449" y="2346"/>
                    <a:pt x="2421" y="2384"/>
                  </a:cubicBezTo>
                  <a:cubicBezTo>
                    <a:pt x="2402" y="2403"/>
                    <a:pt x="2383" y="2422"/>
                    <a:pt x="2392" y="2451"/>
                  </a:cubicBezTo>
                  <a:cubicBezTo>
                    <a:pt x="2392" y="2479"/>
                    <a:pt x="2373" y="2518"/>
                    <a:pt x="2383" y="2537"/>
                  </a:cubicBezTo>
                  <a:cubicBezTo>
                    <a:pt x="2411" y="2575"/>
                    <a:pt x="2507" y="2584"/>
                    <a:pt x="2526" y="2623"/>
                  </a:cubicBezTo>
                  <a:cubicBezTo>
                    <a:pt x="2554" y="2708"/>
                    <a:pt x="2392" y="2765"/>
                    <a:pt x="2345" y="2794"/>
                  </a:cubicBezTo>
                  <a:cubicBezTo>
                    <a:pt x="2287" y="2804"/>
                    <a:pt x="2163" y="2842"/>
                    <a:pt x="2154" y="2908"/>
                  </a:cubicBezTo>
                  <a:lnTo>
                    <a:pt x="2154" y="2908"/>
                  </a:lnTo>
                  <a:cubicBezTo>
                    <a:pt x="2078" y="2908"/>
                    <a:pt x="2078" y="2908"/>
                    <a:pt x="2078" y="2908"/>
                  </a:cubicBezTo>
                  <a:cubicBezTo>
                    <a:pt x="2039" y="2908"/>
                    <a:pt x="2001" y="2937"/>
                    <a:pt x="1973" y="2947"/>
                  </a:cubicBezTo>
                  <a:cubicBezTo>
                    <a:pt x="1935" y="2966"/>
                    <a:pt x="1896" y="2956"/>
                    <a:pt x="1858" y="2937"/>
                  </a:cubicBezTo>
                  <a:cubicBezTo>
                    <a:pt x="1811" y="2928"/>
                    <a:pt x="1753" y="2851"/>
                    <a:pt x="1715" y="2908"/>
                  </a:cubicBezTo>
                  <a:cubicBezTo>
                    <a:pt x="1686" y="2956"/>
                    <a:pt x="1648" y="2928"/>
                    <a:pt x="1601" y="2928"/>
                  </a:cubicBezTo>
                  <a:lnTo>
                    <a:pt x="1601" y="2928"/>
                  </a:lnTo>
                  <a:cubicBezTo>
                    <a:pt x="1581" y="2918"/>
                    <a:pt x="1572" y="2880"/>
                    <a:pt x="1553" y="2861"/>
                  </a:cubicBezTo>
                  <a:cubicBezTo>
                    <a:pt x="1534" y="2842"/>
                    <a:pt x="1496" y="2823"/>
                    <a:pt x="1477" y="2813"/>
                  </a:cubicBezTo>
                  <a:cubicBezTo>
                    <a:pt x="1410" y="2775"/>
                    <a:pt x="1334" y="2737"/>
                    <a:pt x="1305" y="2670"/>
                  </a:cubicBezTo>
                  <a:cubicBezTo>
                    <a:pt x="1295" y="2651"/>
                    <a:pt x="1286" y="2641"/>
                    <a:pt x="1277" y="2623"/>
                  </a:cubicBezTo>
                  <a:cubicBezTo>
                    <a:pt x="1257" y="2603"/>
                    <a:pt x="1238" y="2603"/>
                    <a:pt x="1210" y="2584"/>
                  </a:cubicBezTo>
                  <a:cubicBezTo>
                    <a:pt x="1162" y="2575"/>
                    <a:pt x="1143" y="2546"/>
                    <a:pt x="1086" y="2546"/>
                  </a:cubicBezTo>
                  <a:cubicBezTo>
                    <a:pt x="1048" y="2556"/>
                    <a:pt x="1000" y="2603"/>
                    <a:pt x="962" y="2603"/>
                  </a:cubicBezTo>
                  <a:cubicBezTo>
                    <a:pt x="885" y="2584"/>
                    <a:pt x="876" y="2451"/>
                    <a:pt x="781" y="2422"/>
                  </a:cubicBezTo>
                  <a:cubicBezTo>
                    <a:pt x="714" y="2394"/>
                    <a:pt x="656" y="2432"/>
                    <a:pt x="590" y="2403"/>
                  </a:cubicBezTo>
                  <a:cubicBezTo>
                    <a:pt x="477" y="2356"/>
                    <a:pt x="524" y="2432"/>
                    <a:pt x="457" y="2489"/>
                  </a:cubicBezTo>
                  <a:lnTo>
                    <a:pt x="457" y="2489"/>
                  </a:lnTo>
                  <a:cubicBezTo>
                    <a:pt x="390" y="2441"/>
                    <a:pt x="390" y="2441"/>
                    <a:pt x="390" y="2441"/>
                  </a:cubicBezTo>
                  <a:cubicBezTo>
                    <a:pt x="362" y="2403"/>
                    <a:pt x="333" y="2365"/>
                    <a:pt x="286" y="2336"/>
                  </a:cubicBezTo>
                  <a:cubicBezTo>
                    <a:pt x="247" y="2308"/>
                    <a:pt x="238" y="2260"/>
                    <a:pt x="190" y="2298"/>
                  </a:cubicBezTo>
                  <a:cubicBezTo>
                    <a:pt x="171" y="2308"/>
                    <a:pt x="152" y="2317"/>
                    <a:pt x="133" y="2317"/>
                  </a:cubicBezTo>
                  <a:lnTo>
                    <a:pt x="133" y="2317"/>
                  </a:lnTo>
                  <a:cubicBezTo>
                    <a:pt x="76" y="2251"/>
                    <a:pt x="76" y="2251"/>
                    <a:pt x="76" y="2251"/>
                  </a:cubicBezTo>
                  <a:cubicBezTo>
                    <a:pt x="38" y="2165"/>
                    <a:pt x="95" y="2136"/>
                    <a:pt x="95" y="2041"/>
                  </a:cubicBezTo>
                  <a:cubicBezTo>
                    <a:pt x="85" y="1917"/>
                    <a:pt x="0" y="1869"/>
                    <a:pt x="171" y="1869"/>
                  </a:cubicBezTo>
                  <a:cubicBezTo>
                    <a:pt x="267" y="1869"/>
                    <a:pt x="267" y="1821"/>
                    <a:pt x="324" y="1774"/>
                  </a:cubicBezTo>
                  <a:cubicBezTo>
                    <a:pt x="381" y="1726"/>
                    <a:pt x="477" y="1688"/>
                    <a:pt x="477" y="1602"/>
                  </a:cubicBezTo>
                  <a:cubicBezTo>
                    <a:pt x="477" y="1516"/>
                    <a:pt x="467" y="1411"/>
                    <a:pt x="419" y="1326"/>
                  </a:cubicBezTo>
                  <a:lnTo>
                    <a:pt x="419" y="1326"/>
                  </a:lnTo>
                  <a:cubicBezTo>
                    <a:pt x="381" y="810"/>
                    <a:pt x="381" y="810"/>
                    <a:pt x="381" y="810"/>
                  </a:cubicBezTo>
                  <a:lnTo>
                    <a:pt x="381" y="810"/>
                  </a:lnTo>
                  <a:cubicBezTo>
                    <a:pt x="410" y="782"/>
                    <a:pt x="477" y="753"/>
                    <a:pt x="515" y="772"/>
                  </a:cubicBezTo>
                  <a:cubicBezTo>
                    <a:pt x="553" y="782"/>
                    <a:pt x="581" y="715"/>
                    <a:pt x="638" y="715"/>
                  </a:cubicBezTo>
                  <a:cubicBezTo>
                    <a:pt x="666" y="715"/>
                    <a:pt x="704" y="753"/>
                    <a:pt x="743" y="753"/>
                  </a:cubicBezTo>
                  <a:cubicBezTo>
                    <a:pt x="781" y="753"/>
                    <a:pt x="819" y="725"/>
                    <a:pt x="866" y="734"/>
                  </a:cubicBezTo>
                  <a:cubicBezTo>
                    <a:pt x="905" y="744"/>
                    <a:pt x="933" y="753"/>
                    <a:pt x="971" y="753"/>
                  </a:cubicBezTo>
                  <a:cubicBezTo>
                    <a:pt x="1010" y="753"/>
                    <a:pt x="1028" y="725"/>
                    <a:pt x="1057" y="706"/>
                  </a:cubicBezTo>
                  <a:cubicBezTo>
                    <a:pt x="1105" y="687"/>
                    <a:pt x="1172" y="715"/>
                    <a:pt x="1219" y="706"/>
                  </a:cubicBezTo>
                  <a:cubicBezTo>
                    <a:pt x="1277" y="696"/>
                    <a:pt x="1277" y="629"/>
                    <a:pt x="1295" y="629"/>
                  </a:cubicBezTo>
                  <a:cubicBezTo>
                    <a:pt x="1353" y="620"/>
                    <a:pt x="1429" y="620"/>
                    <a:pt x="1467" y="582"/>
                  </a:cubicBezTo>
                  <a:cubicBezTo>
                    <a:pt x="1524" y="505"/>
                    <a:pt x="1505" y="458"/>
                    <a:pt x="1534" y="381"/>
                  </a:cubicBezTo>
                  <a:cubicBezTo>
                    <a:pt x="1544" y="353"/>
                    <a:pt x="1544" y="324"/>
                    <a:pt x="1572" y="305"/>
                  </a:cubicBezTo>
                  <a:cubicBezTo>
                    <a:pt x="1610" y="276"/>
                    <a:pt x="1658" y="276"/>
                    <a:pt x="1677" y="210"/>
                  </a:cubicBezTo>
                  <a:cubicBezTo>
                    <a:pt x="1686" y="162"/>
                    <a:pt x="1667" y="143"/>
                    <a:pt x="1715" y="114"/>
                  </a:cubicBezTo>
                  <a:cubicBezTo>
                    <a:pt x="1744" y="105"/>
                    <a:pt x="1763" y="114"/>
                    <a:pt x="1782" y="105"/>
                  </a:cubicBezTo>
                  <a:cubicBezTo>
                    <a:pt x="1820" y="95"/>
                    <a:pt x="1849" y="57"/>
                    <a:pt x="1887" y="38"/>
                  </a:cubicBezTo>
                  <a:cubicBezTo>
                    <a:pt x="1915" y="29"/>
                    <a:pt x="1953" y="9"/>
                    <a:pt x="1982" y="0"/>
                  </a:cubicBezTo>
                </a:path>
              </a:pathLst>
            </a:custGeom>
            <a:grpFill/>
            <a:ln w="3175" cap="flat" cmpd="sng">
              <a:solidFill>
                <a:schemeClr val="bg1"/>
              </a:solidFill>
              <a:bevel/>
              <a:headEnd/>
              <a:tailEnd/>
            </a:ln>
            <a:effectLst/>
          </p:spPr>
          <p:txBody>
            <a:bodyPr wrap="none" anchor="ctr"/>
            <a:lstStyle/>
            <a:p>
              <a:endParaRPr lang="en-US"/>
            </a:p>
          </p:txBody>
        </p:sp>
        <p:sp>
          <p:nvSpPr>
            <p:cNvPr id="74" name="Freeform 24"/>
            <p:cNvSpPr>
              <a:spLocks noChangeArrowheads="1"/>
            </p:cNvSpPr>
            <p:nvPr/>
          </p:nvSpPr>
          <p:spPr bwMode="auto">
            <a:xfrm>
              <a:off x="16757213" y="5989871"/>
              <a:ext cx="488224" cy="488256"/>
            </a:xfrm>
            <a:custGeom>
              <a:avLst/>
              <a:gdLst>
                <a:gd name="T0" fmla="*/ 544 w 984"/>
                <a:gd name="T1" fmla="*/ 57 h 983"/>
                <a:gd name="T2" fmla="*/ 544 w 984"/>
                <a:gd name="T3" fmla="*/ 57 h 983"/>
                <a:gd name="T4" fmla="*/ 601 w 984"/>
                <a:gd name="T5" fmla="*/ 38 h 983"/>
                <a:gd name="T6" fmla="*/ 697 w 984"/>
                <a:gd name="T7" fmla="*/ 76 h 983"/>
                <a:gd name="T8" fmla="*/ 801 w 984"/>
                <a:gd name="T9" fmla="*/ 181 h 983"/>
                <a:gd name="T10" fmla="*/ 868 w 984"/>
                <a:gd name="T11" fmla="*/ 229 h 983"/>
                <a:gd name="T12" fmla="*/ 868 w 984"/>
                <a:gd name="T13" fmla="*/ 229 h 983"/>
                <a:gd name="T14" fmla="*/ 973 w 984"/>
                <a:gd name="T15" fmla="*/ 343 h 983"/>
                <a:gd name="T16" fmla="*/ 849 w 984"/>
                <a:gd name="T17" fmla="*/ 468 h 983"/>
                <a:gd name="T18" fmla="*/ 773 w 984"/>
                <a:gd name="T19" fmla="*/ 505 h 983"/>
                <a:gd name="T20" fmla="*/ 639 w 984"/>
                <a:gd name="T21" fmla="*/ 639 h 983"/>
                <a:gd name="T22" fmla="*/ 649 w 984"/>
                <a:gd name="T23" fmla="*/ 801 h 983"/>
                <a:gd name="T24" fmla="*/ 525 w 984"/>
                <a:gd name="T25" fmla="*/ 811 h 983"/>
                <a:gd name="T26" fmla="*/ 382 w 984"/>
                <a:gd name="T27" fmla="*/ 916 h 983"/>
                <a:gd name="T28" fmla="*/ 372 w 984"/>
                <a:gd name="T29" fmla="*/ 954 h 983"/>
                <a:gd name="T30" fmla="*/ 372 w 984"/>
                <a:gd name="T31" fmla="*/ 954 h 983"/>
                <a:gd name="T32" fmla="*/ 258 w 984"/>
                <a:gd name="T33" fmla="*/ 954 h 983"/>
                <a:gd name="T34" fmla="*/ 115 w 984"/>
                <a:gd name="T35" fmla="*/ 963 h 983"/>
                <a:gd name="T36" fmla="*/ 0 w 984"/>
                <a:gd name="T37" fmla="*/ 982 h 983"/>
                <a:gd name="T38" fmla="*/ 0 w 984"/>
                <a:gd name="T39" fmla="*/ 982 h 983"/>
                <a:gd name="T40" fmla="*/ 0 w 984"/>
                <a:gd name="T41" fmla="*/ 515 h 983"/>
                <a:gd name="T42" fmla="*/ 0 w 984"/>
                <a:gd name="T43" fmla="*/ 515 h 983"/>
                <a:gd name="T44" fmla="*/ 48 w 984"/>
                <a:gd name="T45" fmla="*/ 429 h 983"/>
                <a:gd name="T46" fmla="*/ 96 w 984"/>
                <a:gd name="T47" fmla="*/ 391 h 983"/>
                <a:gd name="T48" fmla="*/ 249 w 984"/>
                <a:gd name="T49" fmla="*/ 210 h 983"/>
                <a:gd name="T50" fmla="*/ 249 w 984"/>
                <a:gd name="T51" fmla="*/ 200 h 983"/>
                <a:gd name="T52" fmla="*/ 334 w 984"/>
                <a:gd name="T53" fmla="*/ 277 h 983"/>
                <a:gd name="T54" fmla="*/ 544 w 984"/>
                <a:gd name="T55" fmla="*/ 57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84" h="983">
                  <a:moveTo>
                    <a:pt x="544" y="57"/>
                  </a:moveTo>
                  <a:lnTo>
                    <a:pt x="544" y="57"/>
                  </a:lnTo>
                  <a:cubicBezTo>
                    <a:pt x="563" y="57"/>
                    <a:pt x="582" y="48"/>
                    <a:pt x="601" y="38"/>
                  </a:cubicBezTo>
                  <a:cubicBezTo>
                    <a:pt x="649" y="0"/>
                    <a:pt x="658" y="48"/>
                    <a:pt x="697" y="76"/>
                  </a:cubicBezTo>
                  <a:cubicBezTo>
                    <a:pt x="744" y="105"/>
                    <a:pt x="773" y="143"/>
                    <a:pt x="801" y="181"/>
                  </a:cubicBezTo>
                  <a:cubicBezTo>
                    <a:pt x="868" y="229"/>
                    <a:pt x="868" y="229"/>
                    <a:pt x="868" y="229"/>
                  </a:cubicBezTo>
                  <a:lnTo>
                    <a:pt x="868" y="229"/>
                  </a:lnTo>
                  <a:cubicBezTo>
                    <a:pt x="878" y="277"/>
                    <a:pt x="973" y="258"/>
                    <a:pt x="973" y="343"/>
                  </a:cubicBezTo>
                  <a:cubicBezTo>
                    <a:pt x="983" y="429"/>
                    <a:pt x="973" y="486"/>
                    <a:pt x="849" y="468"/>
                  </a:cubicBezTo>
                  <a:cubicBezTo>
                    <a:pt x="783" y="448"/>
                    <a:pt x="792" y="420"/>
                    <a:pt x="773" y="505"/>
                  </a:cubicBezTo>
                  <a:cubicBezTo>
                    <a:pt x="763" y="572"/>
                    <a:pt x="678" y="601"/>
                    <a:pt x="639" y="639"/>
                  </a:cubicBezTo>
                  <a:cubicBezTo>
                    <a:pt x="592" y="677"/>
                    <a:pt x="716" y="792"/>
                    <a:pt x="649" y="801"/>
                  </a:cubicBezTo>
                  <a:cubicBezTo>
                    <a:pt x="611" y="811"/>
                    <a:pt x="563" y="801"/>
                    <a:pt x="525" y="811"/>
                  </a:cubicBezTo>
                  <a:cubicBezTo>
                    <a:pt x="468" y="830"/>
                    <a:pt x="458" y="897"/>
                    <a:pt x="382" y="916"/>
                  </a:cubicBezTo>
                  <a:cubicBezTo>
                    <a:pt x="372" y="954"/>
                    <a:pt x="372" y="954"/>
                    <a:pt x="372" y="954"/>
                  </a:cubicBezTo>
                  <a:lnTo>
                    <a:pt x="372" y="954"/>
                  </a:lnTo>
                  <a:cubicBezTo>
                    <a:pt x="334" y="954"/>
                    <a:pt x="296" y="944"/>
                    <a:pt x="258" y="954"/>
                  </a:cubicBezTo>
                  <a:cubicBezTo>
                    <a:pt x="115" y="963"/>
                    <a:pt x="115" y="963"/>
                    <a:pt x="115" y="963"/>
                  </a:cubicBezTo>
                  <a:cubicBezTo>
                    <a:pt x="77" y="963"/>
                    <a:pt x="39" y="973"/>
                    <a:pt x="0" y="982"/>
                  </a:cubicBezTo>
                  <a:lnTo>
                    <a:pt x="0" y="982"/>
                  </a:lnTo>
                  <a:cubicBezTo>
                    <a:pt x="0" y="515"/>
                    <a:pt x="0" y="515"/>
                    <a:pt x="0" y="515"/>
                  </a:cubicBezTo>
                  <a:lnTo>
                    <a:pt x="0" y="515"/>
                  </a:lnTo>
                  <a:cubicBezTo>
                    <a:pt x="48" y="505"/>
                    <a:pt x="48" y="477"/>
                    <a:pt x="48" y="429"/>
                  </a:cubicBezTo>
                  <a:cubicBezTo>
                    <a:pt x="48" y="391"/>
                    <a:pt x="48" y="363"/>
                    <a:pt x="96" y="391"/>
                  </a:cubicBezTo>
                  <a:cubicBezTo>
                    <a:pt x="182" y="448"/>
                    <a:pt x="239" y="267"/>
                    <a:pt x="249" y="210"/>
                  </a:cubicBezTo>
                  <a:cubicBezTo>
                    <a:pt x="249" y="200"/>
                    <a:pt x="249" y="210"/>
                    <a:pt x="249" y="200"/>
                  </a:cubicBezTo>
                  <a:cubicBezTo>
                    <a:pt x="267" y="200"/>
                    <a:pt x="315" y="258"/>
                    <a:pt x="334" y="277"/>
                  </a:cubicBezTo>
                  <a:cubicBezTo>
                    <a:pt x="487" y="391"/>
                    <a:pt x="487" y="124"/>
                    <a:pt x="544" y="57"/>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5" name="Freeform 25"/>
            <p:cNvSpPr>
              <a:spLocks noChangeArrowheads="1"/>
            </p:cNvSpPr>
            <p:nvPr/>
          </p:nvSpPr>
          <p:spPr bwMode="auto">
            <a:xfrm>
              <a:off x="16170469" y="5858502"/>
              <a:ext cx="521065" cy="492635"/>
            </a:xfrm>
            <a:custGeom>
              <a:avLst/>
              <a:gdLst>
                <a:gd name="T0" fmla="*/ 477 w 1050"/>
                <a:gd name="T1" fmla="*/ 0 h 993"/>
                <a:gd name="T2" fmla="*/ 477 w 1050"/>
                <a:gd name="T3" fmla="*/ 0 h 993"/>
                <a:gd name="T4" fmla="*/ 658 w 1050"/>
                <a:gd name="T5" fmla="*/ 9 h 993"/>
                <a:gd name="T6" fmla="*/ 658 w 1050"/>
                <a:gd name="T7" fmla="*/ 9 h 993"/>
                <a:gd name="T8" fmla="*/ 629 w 1050"/>
                <a:gd name="T9" fmla="*/ 86 h 993"/>
                <a:gd name="T10" fmla="*/ 668 w 1050"/>
                <a:gd name="T11" fmla="*/ 200 h 993"/>
                <a:gd name="T12" fmla="*/ 792 w 1050"/>
                <a:gd name="T13" fmla="*/ 172 h 993"/>
                <a:gd name="T14" fmla="*/ 830 w 1050"/>
                <a:gd name="T15" fmla="*/ 181 h 993"/>
                <a:gd name="T16" fmla="*/ 944 w 1050"/>
                <a:gd name="T17" fmla="*/ 210 h 993"/>
                <a:gd name="T18" fmla="*/ 906 w 1050"/>
                <a:gd name="T19" fmla="*/ 391 h 993"/>
                <a:gd name="T20" fmla="*/ 935 w 1050"/>
                <a:gd name="T21" fmla="*/ 448 h 993"/>
                <a:gd name="T22" fmla="*/ 944 w 1050"/>
                <a:gd name="T23" fmla="*/ 534 h 993"/>
                <a:gd name="T24" fmla="*/ 1040 w 1050"/>
                <a:gd name="T25" fmla="*/ 620 h 993"/>
                <a:gd name="T26" fmla="*/ 1049 w 1050"/>
                <a:gd name="T27" fmla="*/ 753 h 993"/>
                <a:gd name="T28" fmla="*/ 1049 w 1050"/>
                <a:gd name="T29" fmla="*/ 753 h 993"/>
                <a:gd name="T30" fmla="*/ 963 w 1050"/>
                <a:gd name="T31" fmla="*/ 782 h 993"/>
                <a:gd name="T32" fmla="*/ 610 w 1050"/>
                <a:gd name="T33" fmla="*/ 944 h 993"/>
                <a:gd name="T34" fmla="*/ 553 w 1050"/>
                <a:gd name="T35" fmla="*/ 973 h 993"/>
                <a:gd name="T36" fmla="*/ 496 w 1050"/>
                <a:gd name="T37" fmla="*/ 954 h 993"/>
                <a:gd name="T38" fmla="*/ 372 w 1050"/>
                <a:gd name="T39" fmla="*/ 982 h 993"/>
                <a:gd name="T40" fmla="*/ 210 w 1050"/>
                <a:gd name="T41" fmla="*/ 982 h 993"/>
                <a:gd name="T42" fmla="*/ 210 w 1050"/>
                <a:gd name="T43" fmla="*/ 982 h 993"/>
                <a:gd name="T44" fmla="*/ 200 w 1050"/>
                <a:gd name="T45" fmla="*/ 954 h 993"/>
                <a:gd name="T46" fmla="*/ 162 w 1050"/>
                <a:gd name="T47" fmla="*/ 944 h 993"/>
                <a:gd name="T48" fmla="*/ 143 w 1050"/>
                <a:gd name="T49" fmla="*/ 935 h 993"/>
                <a:gd name="T50" fmla="*/ 105 w 1050"/>
                <a:gd name="T51" fmla="*/ 954 h 993"/>
                <a:gd name="T52" fmla="*/ 105 w 1050"/>
                <a:gd name="T53" fmla="*/ 954 h 993"/>
                <a:gd name="T54" fmla="*/ 114 w 1050"/>
                <a:gd name="T55" fmla="*/ 877 h 993"/>
                <a:gd name="T56" fmla="*/ 0 w 1050"/>
                <a:gd name="T57" fmla="*/ 868 h 993"/>
                <a:gd name="T58" fmla="*/ 0 w 1050"/>
                <a:gd name="T59" fmla="*/ 868 h 993"/>
                <a:gd name="T60" fmla="*/ 67 w 1050"/>
                <a:gd name="T61" fmla="*/ 639 h 993"/>
                <a:gd name="T62" fmla="*/ 124 w 1050"/>
                <a:gd name="T63" fmla="*/ 563 h 993"/>
                <a:gd name="T64" fmla="*/ 86 w 1050"/>
                <a:gd name="T65" fmla="*/ 410 h 993"/>
                <a:gd name="T66" fmla="*/ 86 w 1050"/>
                <a:gd name="T67" fmla="*/ 410 h 993"/>
                <a:gd name="T68" fmla="*/ 248 w 1050"/>
                <a:gd name="T69" fmla="*/ 324 h 993"/>
                <a:gd name="T70" fmla="*/ 477 w 1050"/>
                <a:gd name="T71" fmla="*/ 315 h 993"/>
                <a:gd name="T72" fmla="*/ 467 w 1050"/>
                <a:gd name="T73" fmla="*/ 229 h 993"/>
                <a:gd name="T74" fmla="*/ 448 w 1050"/>
                <a:gd name="T75" fmla="*/ 114 h 993"/>
                <a:gd name="T76" fmla="*/ 477 w 1050"/>
                <a:gd name="T77" fmla="*/ 0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0" h="993">
                  <a:moveTo>
                    <a:pt x="477" y="0"/>
                  </a:moveTo>
                  <a:lnTo>
                    <a:pt x="477" y="0"/>
                  </a:lnTo>
                  <a:cubicBezTo>
                    <a:pt x="658" y="9"/>
                    <a:pt x="658" y="9"/>
                    <a:pt x="658" y="9"/>
                  </a:cubicBezTo>
                  <a:lnTo>
                    <a:pt x="658" y="9"/>
                  </a:lnTo>
                  <a:cubicBezTo>
                    <a:pt x="658" y="38"/>
                    <a:pt x="629" y="57"/>
                    <a:pt x="629" y="86"/>
                  </a:cubicBezTo>
                  <a:cubicBezTo>
                    <a:pt x="620" y="134"/>
                    <a:pt x="620" y="181"/>
                    <a:pt x="668" y="200"/>
                  </a:cubicBezTo>
                  <a:cubicBezTo>
                    <a:pt x="706" y="210"/>
                    <a:pt x="753" y="172"/>
                    <a:pt x="792" y="172"/>
                  </a:cubicBezTo>
                  <a:cubicBezTo>
                    <a:pt x="801" y="172"/>
                    <a:pt x="811" y="181"/>
                    <a:pt x="830" y="181"/>
                  </a:cubicBezTo>
                  <a:cubicBezTo>
                    <a:pt x="858" y="181"/>
                    <a:pt x="973" y="153"/>
                    <a:pt x="944" y="210"/>
                  </a:cubicBezTo>
                  <a:cubicBezTo>
                    <a:pt x="915" y="277"/>
                    <a:pt x="906" y="324"/>
                    <a:pt x="906" y="391"/>
                  </a:cubicBezTo>
                  <a:cubicBezTo>
                    <a:pt x="906" y="420"/>
                    <a:pt x="915" y="429"/>
                    <a:pt x="935" y="448"/>
                  </a:cubicBezTo>
                  <a:cubicBezTo>
                    <a:pt x="973" y="496"/>
                    <a:pt x="954" y="486"/>
                    <a:pt x="944" y="534"/>
                  </a:cubicBezTo>
                  <a:cubicBezTo>
                    <a:pt x="925" y="610"/>
                    <a:pt x="1030" y="563"/>
                    <a:pt x="1040" y="620"/>
                  </a:cubicBezTo>
                  <a:cubicBezTo>
                    <a:pt x="1049" y="668"/>
                    <a:pt x="1030" y="706"/>
                    <a:pt x="1049" y="753"/>
                  </a:cubicBezTo>
                  <a:lnTo>
                    <a:pt x="1049" y="753"/>
                  </a:lnTo>
                  <a:cubicBezTo>
                    <a:pt x="963" y="782"/>
                    <a:pt x="963" y="782"/>
                    <a:pt x="963" y="782"/>
                  </a:cubicBezTo>
                  <a:cubicBezTo>
                    <a:pt x="849" y="830"/>
                    <a:pt x="734" y="935"/>
                    <a:pt x="610" y="944"/>
                  </a:cubicBezTo>
                  <a:cubicBezTo>
                    <a:pt x="591" y="954"/>
                    <a:pt x="572" y="973"/>
                    <a:pt x="553" y="973"/>
                  </a:cubicBezTo>
                  <a:cubicBezTo>
                    <a:pt x="544" y="973"/>
                    <a:pt x="534" y="925"/>
                    <a:pt x="496" y="954"/>
                  </a:cubicBezTo>
                  <a:cubicBezTo>
                    <a:pt x="448" y="992"/>
                    <a:pt x="420" y="963"/>
                    <a:pt x="372" y="982"/>
                  </a:cubicBezTo>
                  <a:cubicBezTo>
                    <a:pt x="210" y="982"/>
                    <a:pt x="210" y="982"/>
                    <a:pt x="210" y="982"/>
                  </a:cubicBezTo>
                  <a:lnTo>
                    <a:pt x="210" y="982"/>
                  </a:lnTo>
                  <a:cubicBezTo>
                    <a:pt x="210" y="963"/>
                    <a:pt x="210" y="963"/>
                    <a:pt x="200" y="954"/>
                  </a:cubicBezTo>
                  <a:cubicBezTo>
                    <a:pt x="191" y="954"/>
                    <a:pt x="172" y="944"/>
                    <a:pt x="162" y="944"/>
                  </a:cubicBezTo>
                  <a:cubicBezTo>
                    <a:pt x="152" y="935"/>
                    <a:pt x="152" y="935"/>
                    <a:pt x="143" y="935"/>
                  </a:cubicBezTo>
                  <a:cubicBezTo>
                    <a:pt x="134" y="935"/>
                    <a:pt x="124" y="954"/>
                    <a:pt x="105" y="954"/>
                  </a:cubicBezTo>
                  <a:lnTo>
                    <a:pt x="105" y="954"/>
                  </a:lnTo>
                  <a:cubicBezTo>
                    <a:pt x="114" y="877"/>
                    <a:pt x="114" y="877"/>
                    <a:pt x="114" y="877"/>
                  </a:cubicBezTo>
                  <a:cubicBezTo>
                    <a:pt x="0" y="868"/>
                    <a:pt x="0" y="868"/>
                    <a:pt x="0" y="868"/>
                  </a:cubicBezTo>
                  <a:lnTo>
                    <a:pt x="0" y="868"/>
                  </a:lnTo>
                  <a:cubicBezTo>
                    <a:pt x="19" y="792"/>
                    <a:pt x="19" y="706"/>
                    <a:pt x="67" y="639"/>
                  </a:cubicBezTo>
                  <a:cubicBezTo>
                    <a:pt x="86" y="610"/>
                    <a:pt x="124" y="591"/>
                    <a:pt x="124" y="563"/>
                  </a:cubicBezTo>
                  <a:cubicBezTo>
                    <a:pt x="143" y="496"/>
                    <a:pt x="105" y="467"/>
                    <a:pt x="86" y="410"/>
                  </a:cubicBezTo>
                  <a:lnTo>
                    <a:pt x="86" y="410"/>
                  </a:lnTo>
                  <a:cubicBezTo>
                    <a:pt x="152" y="401"/>
                    <a:pt x="162" y="324"/>
                    <a:pt x="248" y="324"/>
                  </a:cubicBezTo>
                  <a:cubicBezTo>
                    <a:pt x="315" y="324"/>
                    <a:pt x="506" y="496"/>
                    <a:pt x="477" y="315"/>
                  </a:cubicBezTo>
                  <a:cubicBezTo>
                    <a:pt x="477" y="286"/>
                    <a:pt x="467" y="258"/>
                    <a:pt x="467" y="229"/>
                  </a:cubicBezTo>
                  <a:cubicBezTo>
                    <a:pt x="458" y="191"/>
                    <a:pt x="429" y="162"/>
                    <a:pt x="448" y="114"/>
                  </a:cubicBezTo>
                  <a:cubicBezTo>
                    <a:pt x="467" y="86"/>
                    <a:pt x="458" y="38"/>
                    <a:pt x="477"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6" name="Freeform 26"/>
            <p:cNvSpPr>
              <a:spLocks noChangeArrowheads="1"/>
            </p:cNvSpPr>
            <p:nvPr/>
          </p:nvSpPr>
          <p:spPr bwMode="auto">
            <a:xfrm>
              <a:off x="16142005" y="5744647"/>
              <a:ext cx="280237" cy="361265"/>
            </a:xfrm>
            <a:custGeom>
              <a:avLst/>
              <a:gdLst>
                <a:gd name="T0" fmla="*/ 496 w 564"/>
                <a:gd name="T1" fmla="*/ 105 h 726"/>
                <a:gd name="T2" fmla="*/ 496 w 564"/>
                <a:gd name="T3" fmla="*/ 105 h 726"/>
                <a:gd name="T4" fmla="*/ 505 w 564"/>
                <a:gd name="T5" fmla="*/ 124 h 726"/>
                <a:gd name="T6" fmla="*/ 534 w 564"/>
                <a:gd name="T7" fmla="*/ 229 h 726"/>
                <a:gd name="T8" fmla="*/ 534 w 564"/>
                <a:gd name="T9" fmla="*/ 229 h 726"/>
                <a:gd name="T10" fmla="*/ 505 w 564"/>
                <a:gd name="T11" fmla="*/ 343 h 726"/>
                <a:gd name="T12" fmla="*/ 524 w 564"/>
                <a:gd name="T13" fmla="*/ 458 h 726"/>
                <a:gd name="T14" fmla="*/ 534 w 564"/>
                <a:gd name="T15" fmla="*/ 544 h 726"/>
                <a:gd name="T16" fmla="*/ 305 w 564"/>
                <a:gd name="T17" fmla="*/ 553 h 726"/>
                <a:gd name="T18" fmla="*/ 143 w 564"/>
                <a:gd name="T19" fmla="*/ 639 h 726"/>
                <a:gd name="T20" fmla="*/ 143 w 564"/>
                <a:gd name="T21" fmla="*/ 639 h 726"/>
                <a:gd name="T22" fmla="*/ 76 w 564"/>
                <a:gd name="T23" fmla="*/ 544 h 726"/>
                <a:gd name="T24" fmla="*/ 57 w 564"/>
                <a:gd name="T25" fmla="*/ 238 h 726"/>
                <a:gd name="T26" fmla="*/ 38 w 564"/>
                <a:gd name="T27" fmla="*/ 134 h 726"/>
                <a:gd name="T28" fmla="*/ 47 w 564"/>
                <a:gd name="T29" fmla="*/ 10 h 726"/>
                <a:gd name="T30" fmla="*/ 47 w 564"/>
                <a:gd name="T31" fmla="*/ 10 h 726"/>
                <a:gd name="T32" fmla="*/ 219 w 564"/>
                <a:gd name="T33" fmla="*/ 19 h 726"/>
                <a:gd name="T34" fmla="*/ 381 w 564"/>
                <a:gd name="T35" fmla="*/ 86 h 726"/>
                <a:gd name="T36" fmla="*/ 496 w 564"/>
                <a:gd name="T37" fmla="*/ 10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4" h="726">
                  <a:moveTo>
                    <a:pt x="496" y="105"/>
                  </a:moveTo>
                  <a:lnTo>
                    <a:pt x="496" y="105"/>
                  </a:lnTo>
                  <a:cubicBezTo>
                    <a:pt x="505" y="124"/>
                    <a:pt x="505" y="124"/>
                    <a:pt x="505" y="124"/>
                  </a:cubicBezTo>
                  <a:cubicBezTo>
                    <a:pt x="534" y="229"/>
                    <a:pt x="534" y="229"/>
                    <a:pt x="534" y="229"/>
                  </a:cubicBezTo>
                  <a:lnTo>
                    <a:pt x="534" y="229"/>
                  </a:lnTo>
                  <a:cubicBezTo>
                    <a:pt x="515" y="267"/>
                    <a:pt x="524" y="315"/>
                    <a:pt x="505" y="343"/>
                  </a:cubicBezTo>
                  <a:cubicBezTo>
                    <a:pt x="486" y="391"/>
                    <a:pt x="515" y="420"/>
                    <a:pt x="524" y="458"/>
                  </a:cubicBezTo>
                  <a:cubicBezTo>
                    <a:pt x="524" y="487"/>
                    <a:pt x="534" y="515"/>
                    <a:pt x="534" y="544"/>
                  </a:cubicBezTo>
                  <a:cubicBezTo>
                    <a:pt x="563" y="725"/>
                    <a:pt x="372" y="553"/>
                    <a:pt x="305" y="553"/>
                  </a:cubicBezTo>
                  <a:cubicBezTo>
                    <a:pt x="219" y="553"/>
                    <a:pt x="209" y="630"/>
                    <a:pt x="143" y="639"/>
                  </a:cubicBezTo>
                  <a:lnTo>
                    <a:pt x="143" y="639"/>
                  </a:lnTo>
                  <a:cubicBezTo>
                    <a:pt x="76" y="544"/>
                    <a:pt x="76" y="544"/>
                    <a:pt x="76" y="544"/>
                  </a:cubicBezTo>
                  <a:cubicBezTo>
                    <a:pt x="19" y="477"/>
                    <a:pt x="0" y="305"/>
                    <a:pt x="57" y="238"/>
                  </a:cubicBezTo>
                  <a:cubicBezTo>
                    <a:pt x="76" y="220"/>
                    <a:pt x="38" y="153"/>
                    <a:pt x="38" y="134"/>
                  </a:cubicBezTo>
                  <a:cubicBezTo>
                    <a:pt x="19" y="86"/>
                    <a:pt x="57" y="57"/>
                    <a:pt x="47" y="10"/>
                  </a:cubicBezTo>
                  <a:lnTo>
                    <a:pt x="47" y="10"/>
                  </a:lnTo>
                  <a:cubicBezTo>
                    <a:pt x="114" y="10"/>
                    <a:pt x="152" y="0"/>
                    <a:pt x="219" y="19"/>
                  </a:cubicBezTo>
                  <a:cubicBezTo>
                    <a:pt x="267" y="38"/>
                    <a:pt x="334" y="86"/>
                    <a:pt x="381" y="86"/>
                  </a:cubicBezTo>
                  <a:cubicBezTo>
                    <a:pt x="391" y="86"/>
                    <a:pt x="496" y="105"/>
                    <a:pt x="496" y="10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7" name="Freeform 27"/>
            <p:cNvSpPr>
              <a:spLocks noChangeArrowheads="1"/>
            </p:cNvSpPr>
            <p:nvPr/>
          </p:nvSpPr>
          <p:spPr bwMode="auto">
            <a:xfrm>
              <a:off x="16142005" y="5475339"/>
              <a:ext cx="247397" cy="321856"/>
            </a:xfrm>
            <a:custGeom>
              <a:avLst/>
              <a:gdLst>
                <a:gd name="T0" fmla="*/ 419 w 497"/>
                <a:gd name="T1" fmla="*/ 95 h 649"/>
                <a:gd name="T2" fmla="*/ 419 w 497"/>
                <a:gd name="T3" fmla="*/ 95 h 649"/>
                <a:gd name="T4" fmla="*/ 429 w 497"/>
                <a:gd name="T5" fmla="*/ 219 h 649"/>
                <a:gd name="T6" fmla="*/ 429 w 497"/>
                <a:gd name="T7" fmla="*/ 276 h 649"/>
                <a:gd name="T8" fmla="*/ 419 w 497"/>
                <a:gd name="T9" fmla="*/ 372 h 649"/>
                <a:gd name="T10" fmla="*/ 477 w 497"/>
                <a:gd name="T11" fmla="*/ 515 h 649"/>
                <a:gd name="T12" fmla="*/ 496 w 497"/>
                <a:gd name="T13" fmla="*/ 648 h 649"/>
                <a:gd name="T14" fmla="*/ 496 w 497"/>
                <a:gd name="T15" fmla="*/ 648 h 649"/>
                <a:gd name="T16" fmla="*/ 381 w 497"/>
                <a:gd name="T17" fmla="*/ 629 h 649"/>
                <a:gd name="T18" fmla="*/ 219 w 497"/>
                <a:gd name="T19" fmla="*/ 562 h 649"/>
                <a:gd name="T20" fmla="*/ 47 w 497"/>
                <a:gd name="T21" fmla="*/ 553 h 649"/>
                <a:gd name="T22" fmla="*/ 47 w 497"/>
                <a:gd name="T23" fmla="*/ 553 h 649"/>
                <a:gd name="T24" fmla="*/ 47 w 497"/>
                <a:gd name="T25" fmla="*/ 438 h 649"/>
                <a:gd name="T26" fmla="*/ 29 w 497"/>
                <a:gd name="T27" fmla="*/ 352 h 649"/>
                <a:gd name="T28" fmla="*/ 19 w 497"/>
                <a:gd name="T29" fmla="*/ 286 h 649"/>
                <a:gd name="T30" fmla="*/ 19 w 497"/>
                <a:gd name="T31" fmla="*/ 286 h 649"/>
                <a:gd name="T32" fmla="*/ 133 w 497"/>
                <a:gd name="T33" fmla="*/ 105 h 649"/>
                <a:gd name="T34" fmla="*/ 200 w 497"/>
                <a:gd name="T35" fmla="*/ 38 h 649"/>
                <a:gd name="T36" fmla="*/ 257 w 497"/>
                <a:gd name="T37" fmla="*/ 0 h 649"/>
                <a:gd name="T38" fmla="*/ 257 w 497"/>
                <a:gd name="T39" fmla="*/ 0 h 649"/>
                <a:gd name="T40" fmla="*/ 419 w 497"/>
                <a:gd name="T41" fmla="*/ 95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7" h="649">
                  <a:moveTo>
                    <a:pt x="419" y="95"/>
                  </a:moveTo>
                  <a:lnTo>
                    <a:pt x="419" y="95"/>
                  </a:lnTo>
                  <a:cubicBezTo>
                    <a:pt x="477" y="143"/>
                    <a:pt x="438" y="162"/>
                    <a:pt x="429" y="219"/>
                  </a:cubicBezTo>
                  <a:cubicBezTo>
                    <a:pt x="429" y="238"/>
                    <a:pt x="438" y="257"/>
                    <a:pt x="429" y="276"/>
                  </a:cubicBezTo>
                  <a:cubicBezTo>
                    <a:pt x="429" y="314"/>
                    <a:pt x="400" y="333"/>
                    <a:pt x="419" y="372"/>
                  </a:cubicBezTo>
                  <a:cubicBezTo>
                    <a:pt x="438" y="419"/>
                    <a:pt x="467" y="457"/>
                    <a:pt x="477" y="515"/>
                  </a:cubicBezTo>
                  <a:cubicBezTo>
                    <a:pt x="496" y="648"/>
                    <a:pt x="496" y="648"/>
                    <a:pt x="496" y="648"/>
                  </a:cubicBezTo>
                  <a:lnTo>
                    <a:pt x="496" y="648"/>
                  </a:lnTo>
                  <a:cubicBezTo>
                    <a:pt x="496" y="648"/>
                    <a:pt x="391" y="629"/>
                    <a:pt x="381" y="629"/>
                  </a:cubicBezTo>
                  <a:cubicBezTo>
                    <a:pt x="334" y="629"/>
                    <a:pt x="267" y="581"/>
                    <a:pt x="219" y="562"/>
                  </a:cubicBezTo>
                  <a:cubicBezTo>
                    <a:pt x="152" y="543"/>
                    <a:pt x="114" y="553"/>
                    <a:pt x="47" y="553"/>
                  </a:cubicBezTo>
                  <a:lnTo>
                    <a:pt x="47" y="553"/>
                  </a:lnTo>
                  <a:cubicBezTo>
                    <a:pt x="19" y="524"/>
                    <a:pt x="38" y="477"/>
                    <a:pt x="47" y="438"/>
                  </a:cubicBezTo>
                  <a:cubicBezTo>
                    <a:pt x="67" y="400"/>
                    <a:pt x="86" y="352"/>
                    <a:pt x="29" y="352"/>
                  </a:cubicBezTo>
                  <a:cubicBezTo>
                    <a:pt x="0" y="352"/>
                    <a:pt x="19" y="305"/>
                    <a:pt x="19" y="286"/>
                  </a:cubicBezTo>
                  <a:lnTo>
                    <a:pt x="19" y="286"/>
                  </a:lnTo>
                  <a:cubicBezTo>
                    <a:pt x="57" y="228"/>
                    <a:pt x="67" y="152"/>
                    <a:pt x="133" y="105"/>
                  </a:cubicBezTo>
                  <a:cubicBezTo>
                    <a:pt x="152" y="85"/>
                    <a:pt x="171" y="57"/>
                    <a:pt x="200" y="38"/>
                  </a:cubicBezTo>
                  <a:cubicBezTo>
                    <a:pt x="219" y="28"/>
                    <a:pt x="238" y="19"/>
                    <a:pt x="257" y="0"/>
                  </a:cubicBezTo>
                  <a:lnTo>
                    <a:pt x="257" y="0"/>
                  </a:lnTo>
                  <a:cubicBezTo>
                    <a:pt x="419" y="95"/>
                    <a:pt x="419" y="95"/>
                    <a:pt x="419" y="9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8" name="Freeform 28"/>
            <p:cNvSpPr>
              <a:spLocks noChangeArrowheads="1"/>
            </p:cNvSpPr>
            <p:nvPr/>
          </p:nvSpPr>
          <p:spPr bwMode="auto">
            <a:xfrm>
              <a:off x="16198929" y="6322675"/>
              <a:ext cx="264911" cy="299960"/>
            </a:xfrm>
            <a:custGeom>
              <a:avLst/>
              <a:gdLst>
                <a:gd name="T0" fmla="*/ 48 w 535"/>
                <a:gd name="T1" fmla="*/ 19 h 602"/>
                <a:gd name="T2" fmla="*/ 48 w 535"/>
                <a:gd name="T3" fmla="*/ 19 h 602"/>
                <a:gd name="T4" fmla="*/ 86 w 535"/>
                <a:gd name="T5" fmla="*/ 0 h 602"/>
                <a:gd name="T6" fmla="*/ 105 w 535"/>
                <a:gd name="T7" fmla="*/ 9 h 602"/>
                <a:gd name="T8" fmla="*/ 143 w 535"/>
                <a:gd name="T9" fmla="*/ 19 h 602"/>
                <a:gd name="T10" fmla="*/ 153 w 535"/>
                <a:gd name="T11" fmla="*/ 47 h 602"/>
                <a:gd name="T12" fmla="*/ 153 w 535"/>
                <a:gd name="T13" fmla="*/ 47 h 602"/>
                <a:gd name="T14" fmla="*/ 134 w 535"/>
                <a:gd name="T15" fmla="*/ 143 h 602"/>
                <a:gd name="T16" fmla="*/ 182 w 535"/>
                <a:gd name="T17" fmla="*/ 238 h 602"/>
                <a:gd name="T18" fmla="*/ 267 w 535"/>
                <a:gd name="T19" fmla="*/ 257 h 602"/>
                <a:gd name="T20" fmla="*/ 315 w 535"/>
                <a:gd name="T21" fmla="*/ 286 h 602"/>
                <a:gd name="T22" fmla="*/ 420 w 535"/>
                <a:gd name="T23" fmla="*/ 343 h 602"/>
                <a:gd name="T24" fmla="*/ 449 w 535"/>
                <a:gd name="T25" fmla="*/ 334 h 602"/>
                <a:gd name="T26" fmla="*/ 477 w 535"/>
                <a:gd name="T27" fmla="*/ 324 h 602"/>
                <a:gd name="T28" fmla="*/ 496 w 535"/>
                <a:gd name="T29" fmla="*/ 324 h 602"/>
                <a:gd name="T30" fmla="*/ 534 w 535"/>
                <a:gd name="T31" fmla="*/ 324 h 602"/>
                <a:gd name="T32" fmla="*/ 534 w 535"/>
                <a:gd name="T33" fmla="*/ 324 h 602"/>
                <a:gd name="T34" fmla="*/ 515 w 535"/>
                <a:gd name="T35" fmla="*/ 410 h 602"/>
                <a:gd name="T36" fmla="*/ 496 w 535"/>
                <a:gd name="T37" fmla="*/ 505 h 602"/>
                <a:gd name="T38" fmla="*/ 439 w 535"/>
                <a:gd name="T39" fmla="*/ 543 h 602"/>
                <a:gd name="T40" fmla="*/ 439 w 535"/>
                <a:gd name="T41" fmla="*/ 562 h 602"/>
                <a:gd name="T42" fmla="*/ 420 w 535"/>
                <a:gd name="T43" fmla="*/ 591 h 602"/>
                <a:gd name="T44" fmla="*/ 391 w 535"/>
                <a:gd name="T45" fmla="*/ 601 h 602"/>
                <a:gd name="T46" fmla="*/ 344 w 535"/>
                <a:gd name="T47" fmla="*/ 591 h 602"/>
                <a:gd name="T48" fmla="*/ 134 w 535"/>
                <a:gd name="T49" fmla="*/ 581 h 602"/>
                <a:gd name="T50" fmla="*/ 134 w 535"/>
                <a:gd name="T51" fmla="*/ 581 h 602"/>
                <a:gd name="T52" fmla="*/ 115 w 535"/>
                <a:gd name="T53" fmla="*/ 543 h 602"/>
                <a:gd name="T54" fmla="*/ 48 w 535"/>
                <a:gd name="T55" fmla="*/ 343 h 602"/>
                <a:gd name="T56" fmla="*/ 86 w 535"/>
                <a:gd name="T57" fmla="*/ 305 h 602"/>
                <a:gd name="T58" fmla="*/ 57 w 535"/>
                <a:gd name="T59" fmla="*/ 276 h 602"/>
                <a:gd name="T60" fmla="*/ 29 w 535"/>
                <a:gd name="T61" fmla="*/ 238 h 602"/>
                <a:gd name="T62" fmla="*/ 29 w 535"/>
                <a:gd name="T63" fmla="*/ 162 h 602"/>
                <a:gd name="T64" fmla="*/ 38 w 535"/>
                <a:gd name="T65" fmla="*/ 114 h 602"/>
                <a:gd name="T66" fmla="*/ 48 w 535"/>
                <a:gd name="T67" fmla="*/ 1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5" h="602">
                  <a:moveTo>
                    <a:pt x="48" y="19"/>
                  </a:moveTo>
                  <a:lnTo>
                    <a:pt x="48" y="19"/>
                  </a:lnTo>
                  <a:cubicBezTo>
                    <a:pt x="67" y="19"/>
                    <a:pt x="77" y="0"/>
                    <a:pt x="86" y="0"/>
                  </a:cubicBezTo>
                  <a:cubicBezTo>
                    <a:pt x="95" y="0"/>
                    <a:pt x="95" y="0"/>
                    <a:pt x="105" y="9"/>
                  </a:cubicBezTo>
                  <a:cubicBezTo>
                    <a:pt x="115" y="9"/>
                    <a:pt x="134" y="19"/>
                    <a:pt x="143" y="19"/>
                  </a:cubicBezTo>
                  <a:cubicBezTo>
                    <a:pt x="153" y="28"/>
                    <a:pt x="153" y="28"/>
                    <a:pt x="153" y="47"/>
                  </a:cubicBezTo>
                  <a:lnTo>
                    <a:pt x="153" y="47"/>
                  </a:lnTo>
                  <a:cubicBezTo>
                    <a:pt x="134" y="143"/>
                    <a:pt x="134" y="143"/>
                    <a:pt x="134" y="143"/>
                  </a:cubicBezTo>
                  <a:cubicBezTo>
                    <a:pt x="153" y="181"/>
                    <a:pt x="162" y="209"/>
                    <a:pt x="182" y="238"/>
                  </a:cubicBezTo>
                  <a:cubicBezTo>
                    <a:pt x="200" y="257"/>
                    <a:pt x="239" y="257"/>
                    <a:pt x="267" y="257"/>
                  </a:cubicBezTo>
                  <a:cubicBezTo>
                    <a:pt x="277" y="267"/>
                    <a:pt x="296" y="286"/>
                    <a:pt x="315" y="286"/>
                  </a:cubicBezTo>
                  <a:cubicBezTo>
                    <a:pt x="372" y="286"/>
                    <a:pt x="382" y="324"/>
                    <a:pt x="420" y="343"/>
                  </a:cubicBezTo>
                  <a:cubicBezTo>
                    <a:pt x="429" y="343"/>
                    <a:pt x="439" y="343"/>
                    <a:pt x="449" y="334"/>
                  </a:cubicBezTo>
                  <a:cubicBezTo>
                    <a:pt x="458" y="334"/>
                    <a:pt x="467" y="324"/>
                    <a:pt x="477" y="324"/>
                  </a:cubicBezTo>
                  <a:cubicBezTo>
                    <a:pt x="487" y="324"/>
                    <a:pt x="487" y="334"/>
                    <a:pt x="496" y="324"/>
                  </a:cubicBezTo>
                  <a:cubicBezTo>
                    <a:pt x="534" y="324"/>
                    <a:pt x="534" y="324"/>
                    <a:pt x="534" y="324"/>
                  </a:cubicBezTo>
                  <a:lnTo>
                    <a:pt x="534" y="324"/>
                  </a:lnTo>
                  <a:cubicBezTo>
                    <a:pt x="534" y="352"/>
                    <a:pt x="525" y="381"/>
                    <a:pt x="515" y="410"/>
                  </a:cubicBezTo>
                  <a:cubicBezTo>
                    <a:pt x="506" y="438"/>
                    <a:pt x="506" y="476"/>
                    <a:pt x="496" y="505"/>
                  </a:cubicBezTo>
                  <a:cubicBezTo>
                    <a:pt x="487" y="524"/>
                    <a:pt x="458" y="524"/>
                    <a:pt x="439" y="543"/>
                  </a:cubicBezTo>
                  <a:cubicBezTo>
                    <a:pt x="439" y="553"/>
                    <a:pt x="449" y="553"/>
                    <a:pt x="439" y="562"/>
                  </a:cubicBezTo>
                  <a:cubicBezTo>
                    <a:pt x="429" y="572"/>
                    <a:pt x="420" y="581"/>
                    <a:pt x="420" y="591"/>
                  </a:cubicBezTo>
                  <a:cubicBezTo>
                    <a:pt x="410" y="591"/>
                    <a:pt x="391" y="601"/>
                    <a:pt x="391" y="601"/>
                  </a:cubicBezTo>
                  <a:cubicBezTo>
                    <a:pt x="382" y="601"/>
                    <a:pt x="363" y="591"/>
                    <a:pt x="344" y="591"/>
                  </a:cubicBezTo>
                  <a:cubicBezTo>
                    <a:pt x="134" y="581"/>
                    <a:pt x="134" y="581"/>
                    <a:pt x="134" y="581"/>
                  </a:cubicBezTo>
                  <a:lnTo>
                    <a:pt x="134" y="581"/>
                  </a:lnTo>
                  <a:cubicBezTo>
                    <a:pt x="115" y="543"/>
                    <a:pt x="115" y="543"/>
                    <a:pt x="115" y="543"/>
                  </a:cubicBezTo>
                  <a:cubicBezTo>
                    <a:pt x="95" y="505"/>
                    <a:pt x="0" y="372"/>
                    <a:pt x="48" y="343"/>
                  </a:cubicBezTo>
                  <a:cubicBezTo>
                    <a:pt x="57" y="334"/>
                    <a:pt x="77" y="305"/>
                    <a:pt x="86" y="305"/>
                  </a:cubicBezTo>
                  <a:cubicBezTo>
                    <a:pt x="86" y="295"/>
                    <a:pt x="57" y="286"/>
                    <a:pt x="57" y="276"/>
                  </a:cubicBezTo>
                  <a:cubicBezTo>
                    <a:pt x="48" y="267"/>
                    <a:pt x="38" y="257"/>
                    <a:pt x="29" y="238"/>
                  </a:cubicBezTo>
                  <a:cubicBezTo>
                    <a:pt x="19" y="219"/>
                    <a:pt x="48" y="190"/>
                    <a:pt x="29" y="162"/>
                  </a:cubicBezTo>
                  <a:cubicBezTo>
                    <a:pt x="19" y="143"/>
                    <a:pt x="29" y="133"/>
                    <a:pt x="38" y="114"/>
                  </a:cubicBezTo>
                  <a:cubicBezTo>
                    <a:pt x="48" y="19"/>
                    <a:pt x="48" y="19"/>
                    <a:pt x="48" y="1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9" name="Freeform 29"/>
            <p:cNvSpPr>
              <a:spLocks noChangeArrowheads="1"/>
            </p:cNvSpPr>
            <p:nvPr/>
          </p:nvSpPr>
          <p:spPr bwMode="auto">
            <a:xfrm>
              <a:off x="16264609" y="6204442"/>
              <a:ext cx="492605" cy="317476"/>
            </a:xfrm>
            <a:custGeom>
              <a:avLst/>
              <a:gdLst>
                <a:gd name="T0" fmla="*/ 19 w 992"/>
                <a:gd name="T1" fmla="*/ 286 h 640"/>
                <a:gd name="T2" fmla="*/ 19 w 992"/>
                <a:gd name="T3" fmla="*/ 286 h 640"/>
                <a:gd name="T4" fmla="*/ 181 w 992"/>
                <a:gd name="T5" fmla="*/ 286 h 640"/>
                <a:gd name="T6" fmla="*/ 305 w 992"/>
                <a:gd name="T7" fmla="*/ 258 h 640"/>
                <a:gd name="T8" fmla="*/ 362 w 992"/>
                <a:gd name="T9" fmla="*/ 277 h 640"/>
                <a:gd name="T10" fmla="*/ 419 w 992"/>
                <a:gd name="T11" fmla="*/ 248 h 640"/>
                <a:gd name="T12" fmla="*/ 772 w 992"/>
                <a:gd name="T13" fmla="*/ 86 h 640"/>
                <a:gd name="T14" fmla="*/ 858 w 992"/>
                <a:gd name="T15" fmla="*/ 57 h 640"/>
                <a:gd name="T16" fmla="*/ 858 w 992"/>
                <a:gd name="T17" fmla="*/ 57 h 640"/>
                <a:gd name="T18" fmla="*/ 953 w 992"/>
                <a:gd name="T19" fmla="*/ 0 h 640"/>
                <a:gd name="T20" fmla="*/ 991 w 992"/>
                <a:gd name="T21" fmla="*/ 86 h 640"/>
                <a:gd name="T22" fmla="*/ 991 w 992"/>
                <a:gd name="T23" fmla="*/ 86 h 640"/>
                <a:gd name="T24" fmla="*/ 991 w 992"/>
                <a:gd name="T25" fmla="*/ 553 h 640"/>
                <a:gd name="T26" fmla="*/ 991 w 992"/>
                <a:gd name="T27" fmla="*/ 573 h 640"/>
                <a:gd name="T28" fmla="*/ 791 w 992"/>
                <a:gd name="T29" fmla="*/ 591 h 640"/>
                <a:gd name="T30" fmla="*/ 601 w 992"/>
                <a:gd name="T31" fmla="*/ 630 h 640"/>
                <a:gd name="T32" fmla="*/ 591 w 992"/>
                <a:gd name="T33" fmla="*/ 601 h 640"/>
                <a:gd name="T34" fmla="*/ 534 w 992"/>
                <a:gd name="T35" fmla="*/ 591 h 640"/>
                <a:gd name="T36" fmla="*/ 457 w 992"/>
                <a:gd name="T37" fmla="*/ 563 h 640"/>
                <a:gd name="T38" fmla="*/ 400 w 992"/>
                <a:gd name="T39" fmla="*/ 563 h 640"/>
                <a:gd name="T40" fmla="*/ 400 w 992"/>
                <a:gd name="T41" fmla="*/ 563 h 640"/>
                <a:gd name="T42" fmla="*/ 362 w 992"/>
                <a:gd name="T43" fmla="*/ 563 h 640"/>
                <a:gd name="T44" fmla="*/ 343 w 992"/>
                <a:gd name="T45" fmla="*/ 563 h 640"/>
                <a:gd name="T46" fmla="*/ 315 w 992"/>
                <a:gd name="T47" fmla="*/ 573 h 640"/>
                <a:gd name="T48" fmla="*/ 286 w 992"/>
                <a:gd name="T49" fmla="*/ 582 h 640"/>
                <a:gd name="T50" fmla="*/ 181 w 992"/>
                <a:gd name="T51" fmla="*/ 525 h 640"/>
                <a:gd name="T52" fmla="*/ 133 w 992"/>
                <a:gd name="T53" fmla="*/ 496 h 640"/>
                <a:gd name="T54" fmla="*/ 48 w 992"/>
                <a:gd name="T55" fmla="*/ 477 h 640"/>
                <a:gd name="T56" fmla="*/ 0 w 992"/>
                <a:gd name="T57" fmla="*/ 382 h 640"/>
                <a:gd name="T58" fmla="*/ 19 w 992"/>
                <a:gd name="T59" fmla="*/ 286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2" h="640">
                  <a:moveTo>
                    <a:pt x="19" y="286"/>
                  </a:moveTo>
                  <a:lnTo>
                    <a:pt x="19" y="286"/>
                  </a:lnTo>
                  <a:cubicBezTo>
                    <a:pt x="181" y="286"/>
                    <a:pt x="181" y="286"/>
                    <a:pt x="181" y="286"/>
                  </a:cubicBezTo>
                  <a:cubicBezTo>
                    <a:pt x="229" y="267"/>
                    <a:pt x="257" y="296"/>
                    <a:pt x="305" y="258"/>
                  </a:cubicBezTo>
                  <a:cubicBezTo>
                    <a:pt x="343" y="229"/>
                    <a:pt x="353" y="277"/>
                    <a:pt x="362" y="277"/>
                  </a:cubicBezTo>
                  <a:cubicBezTo>
                    <a:pt x="381" y="277"/>
                    <a:pt x="400" y="258"/>
                    <a:pt x="419" y="248"/>
                  </a:cubicBezTo>
                  <a:cubicBezTo>
                    <a:pt x="543" y="239"/>
                    <a:pt x="658" y="134"/>
                    <a:pt x="772" y="86"/>
                  </a:cubicBezTo>
                  <a:cubicBezTo>
                    <a:pt x="858" y="57"/>
                    <a:pt x="858" y="57"/>
                    <a:pt x="858" y="57"/>
                  </a:cubicBezTo>
                  <a:lnTo>
                    <a:pt x="858" y="57"/>
                  </a:lnTo>
                  <a:cubicBezTo>
                    <a:pt x="953" y="0"/>
                    <a:pt x="953" y="0"/>
                    <a:pt x="953" y="0"/>
                  </a:cubicBezTo>
                  <a:cubicBezTo>
                    <a:pt x="991" y="86"/>
                    <a:pt x="991" y="86"/>
                    <a:pt x="991" y="86"/>
                  </a:cubicBezTo>
                  <a:lnTo>
                    <a:pt x="991" y="86"/>
                  </a:lnTo>
                  <a:cubicBezTo>
                    <a:pt x="991" y="553"/>
                    <a:pt x="991" y="553"/>
                    <a:pt x="991" y="553"/>
                  </a:cubicBezTo>
                  <a:cubicBezTo>
                    <a:pt x="991" y="573"/>
                    <a:pt x="991" y="573"/>
                    <a:pt x="991" y="573"/>
                  </a:cubicBezTo>
                  <a:cubicBezTo>
                    <a:pt x="925" y="582"/>
                    <a:pt x="858" y="582"/>
                    <a:pt x="791" y="591"/>
                  </a:cubicBezTo>
                  <a:cubicBezTo>
                    <a:pt x="734" y="611"/>
                    <a:pt x="667" y="639"/>
                    <a:pt x="601" y="630"/>
                  </a:cubicBezTo>
                  <a:cubicBezTo>
                    <a:pt x="601" y="611"/>
                    <a:pt x="620" y="611"/>
                    <a:pt x="591" y="601"/>
                  </a:cubicBezTo>
                  <a:cubicBezTo>
                    <a:pt x="572" y="591"/>
                    <a:pt x="553" y="591"/>
                    <a:pt x="534" y="591"/>
                  </a:cubicBezTo>
                  <a:cubicBezTo>
                    <a:pt x="505" y="591"/>
                    <a:pt x="486" y="544"/>
                    <a:pt x="457" y="563"/>
                  </a:cubicBezTo>
                  <a:cubicBezTo>
                    <a:pt x="448" y="582"/>
                    <a:pt x="419" y="553"/>
                    <a:pt x="400" y="563"/>
                  </a:cubicBezTo>
                  <a:lnTo>
                    <a:pt x="400" y="563"/>
                  </a:lnTo>
                  <a:cubicBezTo>
                    <a:pt x="362" y="563"/>
                    <a:pt x="362" y="563"/>
                    <a:pt x="362" y="563"/>
                  </a:cubicBezTo>
                  <a:cubicBezTo>
                    <a:pt x="353" y="573"/>
                    <a:pt x="353" y="563"/>
                    <a:pt x="343" y="563"/>
                  </a:cubicBezTo>
                  <a:cubicBezTo>
                    <a:pt x="333" y="563"/>
                    <a:pt x="324" y="573"/>
                    <a:pt x="315" y="573"/>
                  </a:cubicBezTo>
                  <a:cubicBezTo>
                    <a:pt x="305" y="582"/>
                    <a:pt x="295" y="582"/>
                    <a:pt x="286" y="582"/>
                  </a:cubicBezTo>
                  <a:cubicBezTo>
                    <a:pt x="248" y="563"/>
                    <a:pt x="238" y="525"/>
                    <a:pt x="181" y="525"/>
                  </a:cubicBezTo>
                  <a:cubicBezTo>
                    <a:pt x="162" y="525"/>
                    <a:pt x="143" y="506"/>
                    <a:pt x="133" y="496"/>
                  </a:cubicBezTo>
                  <a:cubicBezTo>
                    <a:pt x="105" y="496"/>
                    <a:pt x="66" y="496"/>
                    <a:pt x="48" y="477"/>
                  </a:cubicBezTo>
                  <a:cubicBezTo>
                    <a:pt x="28" y="448"/>
                    <a:pt x="19" y="420"/>
                    <a:pt x="0" y="382"/>
                  </a:cubicBezTo>
                  <a:cubicBezTo>
                    <a:pt x="19" y="286"/>
                    <a:pt x="19" y="286"/>
                    <a:pt x="19" y="28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0" name="Freeform 30"/>
            <p:cNvSpPr>
              <a:spLocks noChangeArrowheads="1"/>
            </p:cNvSpPr>
            <p:nvPr/>
          </p:nvSpPr>
          <p:spPr bwMode="auto">
            <a:xfrm>
              <a:off x="16358752" y="6672993"/>
              <a:ext cx="446627" cy="223328"/>
            </a:xfrm>
            <a:custGeom>
              <a:avLst/>
              <a:gdLst>
                <a:gd name="T0" fmla="*/ 706 w 898"/>
                <a:gd name="T1" fmla="*/ 58 h 450"/>
                <a:gd name="T2" fmla="*/ 706 w 898"/>
                <a:gd name="T3" fmla="*/ 58 h 450"/>
                <a:gd name="T4" fmla="*/ 840 w 898"/>
                <a:gd name="T5" fmla="*/ 105 h 450"/>
                <a:gd name="T6" fmla="*/ 859 w 898"/>
                <a:gd name="T7" fmla="*/ 124 h 450"/>
                <a:gd name="T8" fmla="*/ 878 w 898"/>
                <a:gd name="T9" fmla="*/ 172 h 450"/>
                <a:gd name="T10" fmla="*/ 840 w 898"/>
                <a:gd name="T11" fmla="*/ 210 h 450"/>
                <a:gd name="T12" fmla="*/ 782 w 898"/>
                <a:gd name="T13" fmla="*/ 248 h 450"/>
                <a:gd name="T14" fmla="*/ 782 w 898"/>
                <a:gd name="T15" fmla="*/ 296 h 450"/>
                <a:gd name="T16" fmla="*/ 754 w 898"/>
                <a:gd name="T17" fmla="*/ 305 h 450"/>
                <a:gd name="T18" fmla="*/ 735 w 898"/>
                <a:gd name="T19" fmla="*/ 344 h 450"/>
                <a:gd name="T20" fmla="*/ 735 w 898"/>
                <a:gd name="T21" fmla="*/ 392 h 450"/>
                <a:gd name="T22" fmla="*/ 725 w 898"/>
                <a:gd name="T23" fmla="*/ 449 h 450"/>
                <a:gd name="T24" fmla="*/ 725 w 898"/>
                <a:gd name="T25" fmla="*/ 449 h 450"/>
                <a:gd name="T26" fmla="*/ 678 w 898"/>
                <a:gd name="T27" fmla="*/ 439 h 450"/>
                <a:gd name="T28" fmla="*/ 353 w 898"/>
                <a:gd name="T29" fmla="*/ 382 h 450"/>
                <a:gd name="T30" fmla="*/ 210 w 898"/>
                <a:gd name="T31" fmla="*/ 382 h 450"/>
                <a:gd name="T32" fmla="*/ 29 w 898"/>
                <a:gd name="T33" fmla="*/ 430 h 450"/>
                <a:gd name="T34" fmla="*/ 29 w 898"/>
                <a:gd name="T35" fmla="*/ 430 h 450"/>
                <a:gd name="T36" fmla="*/ 0 w 898"/>
                <a:gd name="T37" fmla="*/ 315 h 450"/>
                <a:gd name="T38" fmla="*/ 10 w 898"/>
                <a:gd name="T39" fmla="*/ 239 h 450"/>
                <a:gd name="T40" fmla="*/ 58 w 898"/>
                <a:gd name="T41" fmla="*/ 229 h 450"/>
                <a:gd name="T42" fmla="*/ 125 w 898"/>
                <a:gd name="T43" fmla="*/ 201 h 450"/>
                <a:gd name="T44" fmla="*/ 125 w 898"/>
                <a:gd name="T45" fmla="*/ 115 h 450"/>
                <a:gd name="T46" fmla="*/ 182 w 898"/>
                <a:gd name="T47" fmla="*/ 105 h 450"/>
                <a:gd name="T48" fmla="*/ 210 w 898"/>
                <a:gd name="T49" fmla="*/ 38 h 450"/>
                <a:gd name="T50" fmla="*/ 248 w 898"/>
                <a:gd name="T51" fmla="*/ 115 h 450"/>
                <a:gd name="T52" fmla="*/ 325 w 898"/>
                <a:gd name="T53" fmla="*/ 143 h 450"/>
                <a:gd name="T54" fmla="*/ 382 w 898"/>
                <a:gd name="T55" fmla="*/ 115 h 450"/>
                <a:gd name="T56" fmla="*/ 449 w 898"/>
                <a:gd name="T57" fmla="*/ 77 h 450"/>
                <a:gd name="T58" fmla="*/ 573 w 898"/>
                <a:gd name="T59" fmla="*/ 19 h 450"/>
                <a:gd name="T60" fmla="*/ 620 w 898"/>
                <a:gd name="T61" fmla="*/ 48 h 450"/>
                <a:gd name="T62" fmla="*/ 668 w 898"/>
                <a:gd name="T63" fmla="*/ 67 h 450"/>
                <a:gd name="T64" fmla="*/ 706 w 898"/>
                <a:gd name="T65" fmla="*/ 58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8" h="450">
                  <a:moveTo>
                    <a:pt x="706" y="58"/>
                  </a:moveTo>
                  <a:lnTo>
                    <a:pt x="706" y="58"/>
                  </a:lnTo>
                  <a:cubicBezTo>
                    <a:pt x="754" y="77"/>
                    <a:pt x="801" y="86"/>
                    <a:pt x="840" y="105"/>
                  </a:cubicBezTo>
                  <a:cubicBezTo>
                    <a:pt x="859" y="115"/>
                    <a:pt x="859" y="115"/>
                    <a:pt x="859" y="124"/>
                  </a:cubicBezTo>
                  <a:cubicBezTo>
                    <a:pt x="859" y="153"/>
                    <a:pt x="897" y="143"/>
                    <a:pt x="878" y="172"/>
                  </a:cubicBezTo>
                  <a:cubicBezTo>
                    <a:pt x="868" y="182"/>
                    <a:pt x="849" y="201"/>
                    <a:pt x="840" y="210"/>
                  </a:cubicBezTo>
                  <a:cubicBezTo>
                    <a:pt x="830" y="229"/>
                    <a:pt x="792" y="229"/>
                    <a:pt x="782" y="248"/>
                  </a:cubicBezTo>
                  <a:cubicBezTo>
                    <a:pt x="773" y="267"/>
                    <a:pt x="821" y="267"/>
                    <a:pt x="782" y="296"/>
                  </a:cubicBezTo>
                  <a:cubicBezTo>
                    <a:pt x="763" y="296"/>
                    <a:pt x="754" y="296"/>
                    <a:pt x="754" y="305"/>
                  </a:cubicBezTo>
                  <a:cubicBezTo>
                    <a:pt x="744" y="325"/>
                    <a:pt x="744" y="334"/>
                    <a:pt x="735" y="344"/>
                  </a:cubicBezTo>
                  <a:cubicBezTo>
                    <a:pt x="725" y="353"/>
                    <a:pt x="735" y="382"/>
                    <a:pt x="735" y="392"/>
                  </a:cubicBezTo>
                  <a:cubicBezTo>
                    <a:pt x="735" y="410"/>
                    <a:pt x="725" y="439"/>
                    <a:pt x="725" y="449"/>
                  </a:cubicBezTo>
                  <a:lnTo>
                    <a:pt x="725" y="449"/>
                  </a:lnTo>
                  <a:cubicBezTo>
                    <a:pt x="706" y="449"/>
                    <a:pt x="687" y="439"/>
                    <a:pt x="678" y="439"/>
                  </a:cubicBezTo>
                  <a:cubicBezTo>
                    <a:pt x="582" y="430"/>
                    <a:pt x="439" y="430"/>
                    <a:pt x="353" y="382"/>
                  </a:cubicBezTo>
                  <a:cubicBezTo>
                    <a:pt x="267" y="344"/>
                    <a:pt x="277" y="334"/>
                    <a:pt x="210" y="382"/>
                  </a:cubicBezTo>
                  <a:cubicBezTo>
                    <a:pt x="163" y="420"/>
                    <a:pt x="96" y="430"/>
                    <a:pt x="29" y="430"/>
                  </a:cubicBezTo>
                  <a:lnTo>
                    <a:pt x="29" y="430"/>
                  </a:lnTo>
                  <a:cubicBezTo>
                    <a:pt x="0" y="315"/>
                    <a:pt x="0" y="315"/>
                    <a:pt x="0" y="315"/>
                  </a:cubicBezTo>
                  <a:cubicBezTo>
                    <a:pt x="10" y="296"/>
                    <a:pt x="0" y="267"/>
                    <a:pt x="10" y="239"/>
                  </a:cubicBezTo>
                  <a:cubicBezTo>
                    <a:pt x="20" y="210"/>
                    <a:pt x="29" y="229"/>
                    <a:pt x="58" y="229"/>
                  </a:cubicBezTo>
                  <a:cubicBezTo>
                    <a:pt x="86" y="267"/>
                    <a:pt x="134" y="229"/>
                    <a:pt x="125" y="201"/>
                  </a:cubicBezTo>
                  <a:cubicBezTo>
                    <a:pt x="115" y="182"/>
                    <a:pt x="125" y="134"/>
                    <a:pt x="125" y="115"/>
                  </a:cubicBezTo>
                  <a:cubicBezTo>
                    <a:pt x="125" y="77"/>
                    <a:pt x="163" y="124"/>
                    <a:pt x="182" y="105"/>
                  </a:cubicBezTo>
                  <a:cubicBezTo>
                    <a:pt x="191" y="86"/>
                    <a:pt x="182" y="38"/>
                    <a:pt x="210" y="38"/>
                  </a:cubicBezTo>
                  <a:cubicBezTo>
                    <a:pt x="258" y="38"/>
                    <a:pt x="220" y="105"/>
                    <a:pt x="248" y="115"/>
                  </a:cubicBezTo>
                  <a:cubicBezTo>
                    <a:pt x="267" y="124"/>
                    <a:pt x="315" y="143"/>
                    <a:pt x="325" y="143"/>
                  </a:cubicBezTo>
                  <a:cubicBezTo>
                    <a:pt x="353" y="134"/>
                    <a:pt x="344" y="105"/>
                    <a:pt x="382" y="115"/>
                  </a:cubicBezTo>
                  <a:cubicBezTo>
                    <a:pt x="420" y="124"/>
                    <a:pt x="449" y="134"/>
                    <a:pt x="449" y="77"/>
                  </a:cubicBezTo>
                  <a:cubicBezTo>
                    <a:pt x="449" y="0"/>
                    <a:pt x="506" y="29"/>
                    <a:pt x="573" y="19"/>
                  </a:cubicBezTo>
                  <a:cubicBezTo>
                    <a:pt x="582" y="29"/>
                    <a:pt x="601" y="38"/>
                    <a:pt x="620" y="48"/>
                  </a:cubicBezTo>
                  <a:cubicBezTo>
                    <a:pt x="639" y="48"/>
                    <a:pt x="659" y="58"/>
                    <a:pt x="668" y="67"/>
                  </a:cubicBezTo>
                  <a:cubicBezTo>
                    <a:pt x="687" y="77"/>
                    <a:pt x="697" y="77"/>
                    <a:pt x="706" y="5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1" name="Freeform 31"/>
            <p:cNvSpPr>
              <a:spLocks noChangeArrowheads="1"/>
            </p:cNvSpPr>
            <p:nvPr/>
          </p:nvSpPr>
          <p:spPr bwMode="auto">
            <a:xfrm>
              <a:off x="16264610" y="6473748"/>
              <a:ext cx="521065" cy="411624"/>
            </a:xfrm>
            <a:custGeom>
              <a:avLst/>
              <a:gdLst>
                <a:gd name="T0" fmla="*/ 400 w 1050"/>
                <a:gd name="T1" fmla="*/ 19 h 831"/>
                <a:gd name="T2" fmla="*/ 400 w 1050"/>
                <a:gd name="T3" fmla="*/ 19 h 831"/>
                <a:gd name="T4" fmla="*/ 457 w 1050"/>
                <a:gd name="T5" fmla="*/ 19 h 831"/>
                <a:gd name="T6" fmla="*/ 534 w 1050"/>
                <a:gd name="T7" fmla="*/ 47 h 831"/>
                <a:gd name="T8" fmla="*/ 591 w 1050"/>
                <a:gd name="T9" fmla="*/ 57 h 831"/>
                <a:gd name="T10" fmla="*/ 601 w 1050"/>
                <a:gd name="T11" fmla="*/ 86 h 831"/>
                <a:gd name="T12" fmla="*/ 791 w 1050"/>
                <a:gd name="T13" fmla="*/ 47 h 831"/>
                <a:gd name="T14" fmla="*/ 991 w 1050"/>
                <a:gd name="T15" fmla="*/ 29 h 831"/>
                <a:gd name="T16" fmla="*/ 991 w 1050"/>
                <a:gd name="T17" fmla="*/ 29 h 831"/>
                <a:gd name="T18" fmla="*/ 972 w 1050"/>
                <a:gd name="T19" fmla="*/ 124 h 831"/>
                <a:gd name="T20" fmla="*/ 1001 w 1050"/>
                <a:gd name="T21" fmla="*/ 238 h 831"/>
                <a:gd name="T22" fmla="*/ 963 w 1050"/>
                <a:gd name="T23" fmla="*/ 315 h 831"/>
                <a:gd name="T24" fmla="*/ 925 w 1050"/>
                <a:gd name="T25" fmla="*/ 372 h 831"/>
                <a:gd name="T26" fmla="*/ 887 w 1050"/>
                <a:gd name="T27" fmla="*/ 458 h 831"/>
                <a:gd name="T28" fmla="*/ 896 w 1050"/>
                <a:gd name="T29" fmla="*/ 458 h 831"/>
                <a:gd name="T30" fmla="*/ 896 w 1050"/>
                <a:gd name="T31" fmla="*/ 458 h 831"/>
                <a:gd name="T32" fmla="*/ 858 w 1050"/>
                <a:gd name="T33" fmla="*/ 467 h 831"/>
                <a:gd name="T34" fmla="*/ 810 w 1050"/>
                <a:gd name="T35" fmla="*/ 448 h 831"/>
                <a:gd name="T36" fmla="*/ 763 w 1050"/>
                <a:gd name="T37" fmla="*/ 419 h 831"/>
                <a:gd name="T38" fmla="*/ 639 w 1050"/>
                <a:gd name="T39" fmla="*/ 477 h 831"/>
                <a:gd name="T40" fmla="*/ 572 w 1050"/>
                <a:gd name="T41" fmla="*/ 515 h 831"/>
                <a:gd name="T42" fmla="*/ 515 w 1050"/>
                <a:gd name="T43" fmla="*/ 543 h 831"/>
                <a:gd name="T44" fmla="*/ 438 w 1050"/>
                <a:gd name="T45" fmla="*/ 515 h 831"/>
                <a:gd name="T46" fmla="*/ 400 w 1050"/>
                <a:gd name="T47" fmla="*/ 438 h 831"/>
                <a:gd name="T48" fmla="*/ 372 w 1050"/>
                <a:gd name="T49" fmla="*/ 505 h 831"/>
                <a:gd name="T50" fmla="*/ 315 w 1050"/>
                <a:gd name="T51" fmla="*/ 515 h 831"/>
                <a:gd name="T52" fmla="*/ 315 w 1050"/>
                <a:gd name="T53" fmla="*/ 601 h 831"/>
                <a:gd name="T54" fmla="*/ 248 w 1050"/>
                <a:gd name="T55" fmla="*/ 629 h 831"/>
                <a:gd name="T56" fmla="*/ 200 w 1050"/>
                <a:gd name="T57" fmla="*/ 639 h 831"/>
                <a:gd name="T58" fmla="*/ 190 w 1050"/>
                <a:gd name="T59" fmla="*/ 715 h 831"/>
                <a:gd name="T60" fmla="*/ 219 w 1050"/>
                <a:gd name="T61" fmla="*/ 830 h 831"/>
                <a:gd name="T62" fmla="*/ 219 w 1050"/>
                <a:gd name="T63" fmla="*/ 830 h 831"/>
                <a:gd name="T64" fmla="*/ 133 w 1050"/>
                <a:gd name="T65" fmla="*/ 830 h 831"/>
                <a:gd name="T66" fmla="*/ 133 w 1050"/>
                <a:gd name="T67" fmla="*/ 830 h 831"/>
                <a:gd name="T68" fmla="*/ 133 w 1050"/>
                <a:gd name="T69" fmla="*/ 734 h 831"/>
                <a:gd name="T70" fmla="*/ 105 w 1050"/>
                <a:gd name="T71" fmla="*/ 696 h 831"/>
                <a:gd name="T72" fmla="*/ 95 w 1050"/>
                <a:gd name="T73" fmla="*/ 658 h 831"/>
                <a:gd name="T74" fmla="*/ 66 w 1050"/>
                <a:gd name="T75" fmla="*/ 601 h 831"/>
                <a:gd name="T76" fmla="*/ 28 w 1050"/>
                <a:gd name="T77" fmla="*/ 543 h 831"/>
                <a:gd name="T78" fmla="*/ 9 w 1050"/>
                <a:gd name="T79" fmla="*/ 505 h 831"/>
                <a:gd name="T80" fmla="*/ 9 w 1050"/>
                <a:gd name="T81" fmla="*/ 419 h 831"/>
                <a:gd name="T82" fmla="*/ 9 w 1050"/>
                <a:gd name="T83" fmla="*/ 419 h 831"/>
                <a:gd name="T84" fmla="*/ 9 w 1050"/>
                <a:gd name="T85" fmla="*/ 372 h 831"/>
                <a:gd name="T86" fmla="*/ 0 w 1050"/>
                <a:gd name="T87" fmla="*/ 333 h 831"/>
                <a:gd name="T88" fmla="*/ 0 w 1050"/>
                <a:gd name="T89" fmla="*/ 296 h 831"/>
                <a:gd name="T90" fmla="*/ 0 w 1050"/>
                <a:gd name="T91" fmla="*/ 276 h 831"/>
                <a:gd name="T92" fmla="*/ 0 w 1050"/>
                <a:gd name="T93" fmla="*/ 276 h 831"/>
                <a:gd name="T94" fmla="*/ 210 w 1050"/>
                <a:gd name="T95" fmla="*/ 286 h 831"/>
                <a:gd name="T96" fmla="*/ 257 w 1050"/>
                <a:gd name="T97" fmla="*/ 296 h 831"/>
                <a:gd name="T98" fmla="*/ 286 w 1050"/>
                <a:gd name="T99" fmla="*/ 286 h 831"/>
                <a:gd name="T100" fmla="*/ 305 w 1050"/>
                <a:gd name="T101" fmla="*/ 257 h 831"/>
                <a:gd name="T102" fmla="*/ 305 w 1050"/>
                <a:gd name="T103" fmla="*/ 238 h 831"/>
                <a:gd name="T104" fmla="*/ 362 w 1050"/>
                <a:gd name="T105" fmla="*/ 200 h 831"/>
                <a:gd name="T106" fmla="*/ 381 w 1050"/>
                <a:gd name="T107" fmla="*/ 105 h 831"/>
                <a:gd name="T108" fmla="*/ 400 w 1050"/>
                <a:gd name="T109" fmla="*/ 19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0" h="831">
                  <a:moveTo>
                    <a:pt x="400" y="19"/>
                  </a:moveTo>
                  <a:lnTo>
                    <a:pt x="400" y="19"/>
                  </a:lnTo>
                  <a:cubicBezTo>
                    <a:pt x="419" y="9"/>
                    <a:pt x="448" y="38"/>
                    <a:pt x="457" y="19"/>
                  </a:cubicBezTo>
                  <a:cubicBezTo>
                    <a:pt x="486" y="0"/>
                    <a:pt x="505" y="47"/>
                    <a:pt x="534" y="47"/>
                  </a:cubicBezTo>
                  <a:cubicBezTo>
                    <a:pt x="553" y="47"/>
                    <a:pt x="572" y="47"/>
                    <a:pt x="591" y="57"/>
                  </a:cubicBezTo>
                  <a:cubicBezTo>
                    <a:pt x="620" y="67"/>
                    <a:pt x="601" y="67"/>
                    <a:pt x="601" y="86"/>
                  </a:cubicBezTo>
                  <a:cubicBezTo>
                    <a:pt x="667" y="95"/>
                    <a:pt x="734" y="67"/>
                    <a:pt x="791" y="47"/>
                  </a:cubicBezTo>
                  <a:cubicBezTo>
                    <a:pt x="858" y="38"/>
                    <a:pt x="925" y="38"/>
                    <a:pt x="991" y="29"/>
                  </a:cubicBezTo>
                  <a:lnTo>
                    <a:pt x="991" y="29"/>
                  </a:lnTo>
                  <a:cubicBezTo>
                    <a:pt x="972" y="124"/>
                    <a:pt x="972" y="124"/>
                    <a:pt x="972" y="124"/>
                  </a:cubicBezTo>
                  <a:cubicBezTo>
                    <a:pt x="963" y="171"/>
                    <a:pt x="963" y="210"/>
                    <a:pt x="1001" y="238"/>
                  </a:cubicBezTo>
                  <a:cubicBezTo>
                    <a:pt x="1049" y="276"/>
                    <a:pt x="982" y="296"/>
                    <a:pt x="963" y="315"/>
                  </a:cubicBezTo>
                  <a:cubicBezTo>
                    <a:pt x="953" y="333"/>
                    <a:pt x="934" y="353"/>
                    <a:pt x="925" y="372"/>
                  </a:cubicBezTo>
                  <a:cubicBezTo>
                    <a:pt x="915" y="400"/>
                    <a:pt x="906" y="438"/>
                    <a:pt x="887" y="458"/>
                  </a:cubicBezTo>
                  <a:lnTo>
                    <a:pt x="896" y="458"/>
                  </a:lnTo>
                  <a:lnTo>
                    <a:pt x="896" y="458"/>
                  </a:lnTo>
                  <a:cubicBezTo>
                    <a:pt x="887" y="477"/>
                    <a:pt x="877" y="477"/>
                    <a:pt x="858" y="467"/>
                  </a:cubicBezTo>
                  <a:cubicBezTo>
                    <a:pt x="849" y="458"/>
                    <a:pt x="829" y="448"/>
                    <a:pt x="810" y="448"/>
                  </a:cubicBezTo>
                  <a:cubicBezTo>
                    <a:pt x="791" y="438"/>
                    <a:pt x="772" y="429"/>
                    <a:pt x="763" y="419"/>
                  </a:cubicBezTo>
                  <a:cubicBezTo>
                    <a:pt x="696" y="429"/>
                    <a:pt x="639" y="400"/>
                    <a:pt x="639" y="477"/>
                  </a:cubicBezTo>
                  <a:cubicBezTo>
                    <a:pt x="639" y="534"/>
                    <a:pt x="610" y="524"/>
                    <a:pt x="572" y="515"/>
                  </a:cubicBezTo>
                  <a:cubicBezTo>
                    <a:pt x="534" y="505"/>
                    <a:pt x="543" y="534"/>
                    <a:pt x="515" y="543"/>
                  </a:cubicBezTo>
                  <a:cubicBezTo>
                    <a:pt x="505" y="543"/>
                    <a:pt x="457" y="524"/>
                    <a:pt x="438" y="515"/>
                  </a:cubicBezTo>
                  <a:cubicBezTo>
                    <a:pt x="410" y="505"/>
                    <a:pt x="448" y="438"/>
                    <a:pt x="400" y="438"/>
                  </a:cubicBezTo>
                  <a:cubicBezTo>
                    <a:pt x="372" y="438"/>
                    <a:pt x="381" y="486"/>
                    <a:pt x="372" y="505"/>
                  </a:cubicBezTo>
                  <a:cubicBezTo>
                    <a:pt x="353" y="524"/>
                    <a:pt x="315" y="477"/>
                    <a:pt x="315" y="515"/>
                  </a:cubicBezTo>
                  <a:cubicBezTo>
                    <a:pt x="315" y="534"/>
                    <a:pt x="305" y="582"/>
                    <a:pt x="315" y="601"/>
                  </a:cubicBezTo>
                  <a:cubicBezTo>
                    <a:pt x="324" y="629"/>
                    <a:pt x="276" y="667"/>
                    <a:pt x="248" y="629"/>
                  </a:cubicBezTo>
                  <a:cubicBezTo>
                    <a:pt x="219" y="629"/>
                    <a:pt x="210" y="610"/>
                    <a:pt x="200" y="639"/>
                  </a:cubicBezTo>
                  <a:cubicBezTo>
                    <a:pt x="190" y="667"/>
                    <a:pt x="200" y="696"/>
                    <a:pt x="190" y="715"/>
                  </a:cubicBezTo>
                  <a:cubicBezTo>
                    <a:pt x="219" y="830"/>
                    <a:pt x="219" y="830"/>
                    <a:pt x="219" y="830"/>
                  </a:cubicBezTo>
                  <a:lnTo>
                    <a:pt x="219" y="830"/>
                  </a:lnTo>
                  <a:cubicBezTo>
                    <a:pt x="190" y="830"/>
                    <a:pt x="162" y="830"/>
                    <a:pt x="133" y="830"/>
                  </a:cubicBezTo>
                  <a:lnTo>
                    <a:pt x="133" y="830"/>
                  </a:lnTo>
                  <a:cubicBezTo>
                    <a:pt x="124" y="810"/>
                    <a:pt x="124" y="753"/>
                    <a:pt x="133" y="734"/>
                  </a:cubicBezTo>
                  <a:cubicBezTo>
                    <a:pt x="162" y="705"/>
                    <a:pt x="114" y="715"/>
                    <a:pt x="105" y="696"/>
                  </a:cubicBezTo>
                  <a:cubicBezTo>
                    <a:pt x="95" y="687"/>
                    <a:pt x="95" y="667"/>
                    <a:pt x="95" y="658"/>
                  </a:cubicBezTo>
                  <a:cubicBezTo>
                    <a:pt x="86" y="639"/>
                    <a:pt x="76" y="620"/>
                    <a:pt x="66" y="601"/>
                  </a:cubicBezTo>
                  <a:cubicBezTo>
                    <a:pt x="66" y="563"/>
                    <a:pt x="38" y="563"/>
                    <a:pt x="28" y="543"/>
                  </a:cubicBezTo>
                  <a:cubicBezTo>
                    <a:pt x="19" y="524"/>
                    <a:pt x="19" y="515"/>
                    <a:pt x="9" y="505"/>
                  </a:cubicBezTo>
                  <a:cubicBezTo>
                    <a:pt x="9" y="419"/>
                    <a:pt x="9" y="419"/>
                    <a:pt x="9" y="419"/>
                  </a:cubicBezTo>
                  <a:lnTo>
                    <a:pt x="9" y="419"/>
                  </a:lnTo>
                  <a:cubicBezTo>
                    <a:pt x="9" y="400"/>
                    <a:pt x="9" y="391"/>
                    <a:pt x="9" y="372"/>
                  </a:cubicBezTo>
                  <a:cubicBezTo>
                    <a:pt x="9" y="362"/>
                    <a:pt x="0" y="343"/>
                    <a:pt x="0" y="333"/>
                  </a:cubicBezTo>
                  <a:cubicBezTo>
                    <a:pt x="0" y="324"/>
                    <a:pt x="9" y="305"/>
                    <a:pt x="0" y="296"/>
                  </a:cubicBezTo>
                  <a:cubicBezTo>
                    <a:pt x="0" y="296"/>
                    <a:pt x="0" y="286"/>
                    <a:pt x="0" y="276"/>
                  </a:cubicBezTo>
                  <a:lnTo>
                    <a:pt x="0" y="276"/>
                  </a:lnTo>
                  <a:cubicBezTo>
                    <a:pt x="210" y="286"/>
                    <a:pt x="210" y="286"/>
                    <a:pt x="210" y="286"/>
                  </a:cubicBezTo>
                  <a:cubicBezTo>
                    <a:pt x="229" y="286"/>
                    <a:pt x="248" y="296"/>
                    <a:pt x="257" y="296"/>
                  </a:cubicBezTo>
                  <a:cubicBezTo>
                    <a:pt x="257" y="296"/>
                    <a:pt x="276" y="286"/>
                    <a:pt x="286" y="286"/>
                  </a:cubicBezTo>
                  <a:cubicBezTo>
                    <a:pt x="286" y="276"/>
                    <a:pt x="295" y="267"/>
                    <a:pt x="305" y="257"/>
                  </a:cubicBezTo>
                  <a:cubicBezTo>
                    <a:pt x="315" y="248"/>
                    <a:pt x="305" y="248"/>
                    <a:pt x="305" y="238"/>
                  </a:cubicBezTo>
                  <a:cubicBezTo>
                    <a:pt x="324" y="219"/>
                    <a:pt x="353" y="219"/>
                    <a:pt x="362" y="200"/>
                  </a:cubicBezTo>
                  <a:cubicBezTo>
                    <a:pt x="372" y="171"/>
                    <a:pt x="372" y="133"/>
                    <a:pt x="381" y="105"/>
                  </a:cubicBezTo>
                  <a:cubicBezTo>
                    <a:pt x="391" y="76"/>
                    <a:pt x="400" y="47"/>
                    <a:pt x="400" y="1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2" name="Freeform 32"/>
            <p:cNvSpPr>
              <a:spLocks noChangeArrowheads="1"/>
            </p:cNvSpPr>
            <p:nvPr/>
          </p:nvSpPr>
          <p:spPr bwMode="auto">
            <a:xfrm>
              <a:off x="15951533" y="4128804"/>
              <a:ext cx="715916" cy="650278"/>
            </a:xfrm>
            <a:custGeom>
              <a:avLst/>
              <a:gdLst>
                <a:gd name="T0" fmla="*/ 86 w 1441"/>
                <a:gd name="T1" fmla="*/ 115 h 1308"/>
                <a:gd name="T2" fmla="*/ 86 w 1441"/>
                <a:gd name="T3" fmla="*/ 115 h 1308"/>
                <a:gd name="T4" fmla="*/ 181 w 1441"/>
                <a:gd name="T5" fmla="*/ 105 h 1308"/>
                <a:gd name="T6" fmla="*/ 315 w 1441"/>
                <a:gd name="T7" fmla="*/ 96 h 1308"/>
                <a:gd name="T8" fmla="*/ 449 w 1441"/>
                <a:gd name="T9" fmla="*/ 29 h 1308"/>
                <a:gd name="T10" fmla="*/ 725 w 1441"/>
                <a:gd name="T11" fmla="*/ 29 h 1308"/>
                <a:gd name="T12" fmla="*/ 887 w 1441"/>
                <a:gd name="T13" fmla="*/ 67 h 1308"/>
                <a:gd name="T14" fmla="*/ 1049 w 1441"/>
                <a:gd name="T15" fmla="*/ 143 h 1308"/>
                <a:gd name="T16" fmla="*/ 1068 w 1441"/>
                <a:gd name="T17" fmla="*/ 401 h 1308"/>
                <a:gd name="T18" fmla="*/ 1107 w 1441"/>
                <a:gd name="T19" fmla="*/ 448 h 1308"/>
                <a:gd name="T20" fmla="*/ 1107 w 1441"/>
                <a:gd name="T21" fmla="*/ 487 h 1308"/>
                <a:gd name="T22" fmla="*/ 1107 w 1441"/>
                <a:gd name="T23" fmla="*/ 515 h 1308"/>
                <a:gd name="T24" fmla="*/ 1154 w 1441"/>
                <a:gd name="T25" fmla="*/ 544 h 1308"/>
                <a:gd name="T26" fmla="*/ 1154 w 1441"/>
                <a:gd name="T27" fmla="*/ 544 h 1308"/>
                <a:gd name="T28" fmla="*/ 1173 w 1441"/>
                <a:gd name="T29" fmla="*/ 630 h 1308"/>
                <a:gd name="T30" fmla="*/ 1221 w 1441"/>
                <a:gd name="T31" fmla="*/ 677 h 1308"/>
                <a:gd name="T32" fmla="*/ 1192 w 1441"/>
                <a:gd name="T33" fmla="*/ 811 h 1308"/>
                <a:gd name="T34" fmla="*/ 1173 w 1441"/>
                <a:gd name="T35" fmla="*/ 925 h 1308"/>
                <a:gd name="T36" fmla="*/ 1164 w 1441"/>
                <a:gd name="T37" fmla="*/ 992 h 1308"/>
                <a:gd name="T38" fmla="*/ 1154 w 1441"/>
                <a:gd name="T39" fmla="*/ 1040 h 1308"/>
                <a:gd name="T40" fmla="*/ 1240 w 1441"/>
                <a:gd name="T41" fmla="*/ 1087 h 1308"/>
                <a:gd name="T42" fmla="*/ 1402 w 1441"/>
                <a:gd name="T43" fmla="*/ 1183 h 1308"/>
                <a:gd name="T44" fmla="*/ 1383 w 1441"/>
                <a:gd name="T45" fmla="*/ 1259 h 1308"/>
                <a:gd name="T46" fmla="*/ 1383 w 1441"/>
                <a:gd name="T47" fmla="*/ 1259 h 1308"/>
                <a:gd name="T48" fmla="*/ 1335 w 1441"/>
                <a:gd name="T49" fmla="*/ 1192 h 1308"/>
                <a:gd name="T50" fmla="*/ 1221 w 1441"/>
                <a:gd name="T51" fmla="*/ 1135 h 1308"/>
                <a:gd name="T52" fmla="*/ 1011 w 1441"/>
                <a:gd name="T53" fmla="*/ 1250 h 1308"/>
                <a:gd name="T54" fmla="*/ 830 w 1441"/>
                <a:gd name="T55" fmla="*/ 1240 h 1308"/>
                <a:gd name="T56" fmla="*/ 658 w 1441"/>
                <a:gd name="T57" fmla="*/ 1250 h 1308"/>
                <a:gd name="T58" fmla="*/ 591 w 1441"/>
                <a:gd name="T59" fmla="*/ 1211 h 1308"/>
                <a:gd name="T60" fmla="*/ 496 w 1441"/>
                <a:gd name="T61" fmla="*/ 1268 h 1308"/>
                <a:gd name="T62" fmla="*/ 353 w 1441"/>
                <a:gd name="T63" fmla="*/ 1230 h 1308"/>
                <a:gd name="T64" fmla="*/ 277 w 1441"/>
                <a:gd name="T65" fmla="*/ 1049 h 1308"/>
                <a:gd name="T66" fmla="*/ 210 w 1441"/>
                <a:gd name="T67" fmla="*/ 935 h 1308"/>
                <a:gd name="T68" fmla="*/ 144 w 1441"/>
                <a:gd name="T69" fmla="*/ 820 h 1308"/>
                <a:gd name="T70" fmla="*/ 144 w 1441"/>
                <a:gd name="T71" fmla="*/ 820 h 1308"/>
                <a:gd name="T72" fmla="*/ 115 w 1441"/>
                <a:gd name="T73" fmla="*/ 754 h 1308"/>
                <a:gd name="T74" fmla="*/ 57 w 1441"/>
                <a:gd name="T75" fmla="*/ 477 h 1308"/>
                <a:gd name="T76" fmla="*/ 115 w 1441"/>
                <a:gd name="T77" fmla="*/ 258 h 1308"/>
                <a:gd name="T78" fmla="*/ 86 w 1441"/>
                <a:gd name="T79" fmla="*/ 115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41" h="1308">
                  <a:moveTo>
                    <a:pt x="86" y="115"/>
                  </a:moveTo>
                  <a:lnTo>
                    <a:pt x="86" y="115"/>
                  </a:lnTo>
                  <a:cubicBezTo>
                    <a:pt x="124" y="115"/>
                    <a:pt x="153" y="143"/>
                    <a:pt x="181" y="105"/>
                  </a:cubicBezTo>
                  <a:cubicBezTo>
                    <a:pt x="229" y="48"/>
                    <a:pt x="248" y="76"/>
                    <a:pt x="315" y="96"/>
                  </a:cubicBezTo>
                  <a:cubicBezTo>
                    <a:pt x="372" y="105"/>
                    <a:pt x="391" y="38"/>
                    <a:pt x="449" y="29"/>
                  </a:cubicBezTo>
                  <a:cubicBezTo>
                    <a:pt x="515" y="10"/>
                    <a:pt x="649" y="29"/>
                    <a:pt x="725" y="29"/>
                  </a:cubicBezTo>
                  <a:cubicBezTo>
                    <a:pt x="773" y="19"/>
                    <a:pt x="878" y="0"/>
                    <a:pt x="887" y="67"/>
                  </a:cubicBezTo>
                  <a:cubicBezTo>
                    <a:pt x="887" y="200"/>
                    <a:pt x="1059" y="96"/>
                    <a:pt x="1049" y="143"/>
                  </a:cubicBezTo>
                  <a:cubicBezTo>
                    <a:pt x="1030" y="220"/>
                    <a:pt x="1002" y="334"/>
                    <a:pt x="1068" y="401"/>
                  </a:cubicBezTo>
                  <a:cubicBezTo>
                    <a:pt x="1087" y="420"/>
                    <a:pt x="1107" y="420"/>
                    <a:pt x="1107" y="448"/>
                  </a:cubicBezTo>
                  <a:cubicBezTo>
                    <a:pt x="1107" y="458"/>
                    <a:pt x="1107" y="467"/>
                    <a:pt x="1107" y="487"/>
                  </a:cubicBezTo>
                  <a:cubicBezTo>
                    <a:pt x="1107" y="496"/>
                    <a:pt x="1107" y="506"/>
                    <a:pt x="1107" y="515"/>
                  </a:cubicBezTo>
                  <a:cubicBezTo>
                    <a:pt x="1154" y="544"/>
                    <a:pt x="1154" y="544"/>
                    <a:pt x="1154" y="544"/>
                  </a:cubicBezTo>
                  <a:lnTo>
                    <a:pt x="1154" y="544"/>
                  </a:lnTo>
                  <a:cubicBezTo>
                    <a:pt x="1154" y="572"/>
                    <a:pt x="1164" y="601"/>
                    <a:pt x="1173" y="630"/>
                  </a:cubicBezTo>
                  <a:cubicBezTo>
                    <a:pt x="1183" y="649"/>
                    <a:pt x="1202" y="658"/>
                    <a:pt x="1221" y="677"/>
                  </a:cubicBezTo>
                  <a:cubicBezTo>
                    <a:pt x="1259" y="725"/>
                    <a:pt x="1231" y="773"/>
                    <a:pt x="1192" y="811"/>
                  </a:cubicBezTo>
                  <a:cubicBezTo>
                    <a:pt x="1164" y="849"/>
                    <a:pt x="1164" y="887"/>
                    <a:pt x="1173" y="925"/>
                  </a:cubicBezTo>
                  <a:cubicBezTo>
                    <a:pt x="1173" y="954"/>
                    <a:pt x="1173" y="973"/>
                    <a:pt x="1164" y="992"/>
                  </a:cubicBezTo>
                  <a:cubicBezTo>
                    <a:pt x="1164" y="1011"/>
                    <a:pt x="1154" y="1021"/>
                    <a:pt x="1154" y="1040"/>
                  </a:cubicBezTo>
                  <a:cubicBezTo>
                    <a:pt x="1164" y="1068"/>
                    <a:pt x="1212" y="1087"/>
                    <a:pt x="1240" y="1087"/>
                  </a:cubicBezTo>
                  <a:cubicBezTo>
                    <a:pt x="1278" y="1087"/>
                    <a:pt x="1383" y="1145"/>
                    <a:pt x="1402" y="1183"/>
                  </a:cubicBezTo>
                  <a:cubicBezTo>
                    <a:pt x="1421" y="1221"/>
                    <a:pt x="1440" y="1259"/>
                    <a:pt x="1383" y="1259"/>
                  </a:cubicBezTo>
                  <a:lnTo>
                    <a:pt x="1383" y="1259"/>
                  </a:lnTo>
                  <a:cubicBezTo>
                    <a:pt x="1335" y="1259"/>
                    <a:pt x="1345" y="1221"/>
                    <a:pt x="1335" y="1192"/>
                  </a:cubicBezTo>
                  <a:cubicBezTo>
                    <a:pt x="1307" y="1164"/>
                    <a:pt x="1259" y="1145"/>
                    <a:pt x="1221" y="1135"/>
                  </a:cubicBezTo>
                  <a:cubicBezTo>
                    <a:pt x="1107" y="1097"/>
                    <a:pt x="1087" y="1202"/>
                    <a:pt x="1011" y="1250"/>
                  </a:cubicBezTo>
                  <a:cubicBezTo>
                    <a:pt x="954" y="1278"/>
                    <a:pt x="887" y="1240"/>
                    <a:pt x="830" y="1240"/>
                  </a:cubicBezTo>
                  <a:cubicBezTo>
                    <a:pt x="782" y="1240"/>
                    <a:pt x="706" y="1268"/>
                    <a:pt x="658" y="1250"/>
                  </a:cubicBezTo>
                  <a:cubicBezTo>
                    <a:pt x="630" y="1240"/>
                    <a:pt x="620" y="1211"/>
                    <a:pt x="591" y="1211"/>
                  </a:cubicBezTo>
                  <a:cubicBezTo>
                    <a:pt x="563" y="1202"/>
                    <a:pt x="525" y="1250"/>
                    <a:pt x="496" y="1268"/>
                  </a:cubicBezTo>
                  <a:cubicBezTo>
                    <a:pt x="420" y="1307"/>
                    <a:pt x="401" y="1268"/>
                    <a:pt x="353" y="1230"/>
                  </a:cubicBezTo>
                  <a:cubicBezTo>
                    <a:pt x="296" y="1173"/>
                    <a:pt x="306" y="1116"/>
                    <a:pt x="277" y="1049"/>
                  </a:cubicBezTo>
                  <a:cubicBezTo>
                    <a:pt x="258" y="1011"/>
                    <a:pt x="220" y="973"/>
                    <a:pt x="210" y="935"/>
                  </a:cubicBezTo>
                  <a:cubicBezTo>
                    <a:pt x="191" y="859"/>
                    <a:pt x="201" y="878"/>
                    <a:pt x="144" y="820"/>
                  </a:cubicBezTo>
                  <a:lnTo>
                    <a:pt x="144" y="820"/>
                  </a:lnTo>
                  <a:cubicBezTo>
                    <a:pt x="115" y="754"/>
                    <a:pt x="115" y="754"/>
                    <a:pt x="115" y="754"/>
                  </a:cubicBezTo>
                  <a:cubicBezTo>
                    <a:pt x="86" y="658"/>
                    <a:pt x="124" y="572"/>
                    <a:pt x="57" y="477"/>
                  </a:cubicBezTo>
                  <a:cubicBezTo>
                    <a:pt x="0" y="391"/>
                    <a:pt x="57" y="325"/>
                    <a:pt x="115" y="258"/>
                  </a:cubicBezTo>
                  <a:cubicBezTo>
                    <a:pt x="144" y="229"/>
                    <a:pt x="86" y="153"/>
                    <a:pt x="86" y="11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3" name="Freeform 33"/>
            <p:cNvSpPr>
              <a:spLocks noChangeArrowheads="1"/>
            </p:cNvSpPr>
            <p:nvPr/>
          </p:nvSpPr>
          <p:spPr bwMode="auto">
            <a:xfrm>
              <a:off x="16525144" y="3647114"/>
              <a:ext cx="976450" cy="1661824"/>
            </a:xfrm>
            <a:custGeom>
              <a:avLst/>
              <a:gdLst>
                <a:gd name="T0" fmla="*/ 0 w 1965"/>
                <a:gd name="T1" fmla="*/ 1516 h 3348"/>
                <a:gd name="T2" fmla="*/ 153 w 1965"/>
                <a:gd name="T3" fmla="*/ 1382 h 3348"/>
                <a:gd name="T4" fmla="*/ 353 w 1965"/>
                <a:gd name="T5" fmla="*/ 1153 h 3348"/>
                <a:gd name="T6" fmla="*/ 391 w 1965"/>
                <a:gd name="T7" fmla="*/ 953 h 3348"/>
                <a:gd name="T8" fmla="*/ 458 w 1965"/>
                <a:gd name="T9" fmla="*/ 810 h 3348"/>
                <a:gd name="T10" fmla="*/ 534 w 1965"/>
                <a:gd name="T11" fmla="*/ 686 h 3348"/>
                <a:gd name="T12" fmla="*/ 630 w 1965"/>
                <a:gd name="T13" fmla="*/ 591 h 3348"/>
                <a:gd name="T14" fmla="*/ 716 w 1965"/>
                <a:gd name="T15" fmla="*/ 514 h 3348"/>
                <a:gd name="T16" fmla="*/ 801 w 1965"/>
                <a:gd name="T17" fmla="*/ 505 h 3348"/>
                <a:gd name="T18" fmla="*/ 839 w 1965"/>
                <a:gd name="T19" fmla="*/ 286 h 3348"/>
                <a:gd name="T20" fmla="*/ 992 w 1965"/>
                <a:gd name="T21" fmla="*/ 190 h 3348"/>
                <a:gd name="T22" fmla="*/ 1240 w 1965"/>
                <a:gd name="T23" fmla="*/ 47 h 3348"/>
                <a:gd name="T24" fmla="*/ 1544 w 1965"/>
                <a:gd name="T25" fmla="*/ 343 h 3348"/>
                <a:gd name="T26" fmla="*/ 1783 w 1965"/>
                <a:gd name="T27" fmla="*/ 448 h 3348"/>
                <a:gd name="T28" fmla="*/ 1811 w 1965"/>
                <a:gd name="T29" fmla="*/ 667 h 3348"/>
                <a:gd name="T30" fmla="*/ 1964 w 1965"/>
                <a:gd name="T31" fmla="*/ 763 h 3348"/>
                <a:gd name="T32" fmla="*/ 1945 w 1965"/>
                <a:gd name="T33" fmla="*/ 839 h 3348"/>
                <a:gd name="T34" fmla="*/ 1868 w 1965"/>
                <a:gd name="T35" fmla="*/ 953 h 3348"/>
                <a:gd name="T36" fmla="*/ 1649 w 1965"/>
                <a:gd name="T37" fmla="*/ 886 h 3348"/>
                <a:gd name="T38" fmla="*/ 1496 w 1965"/>
                <a:gd name="T39" fmla="*/ 991 h 3348"/>
                <a:gd name="T40" fmla="*/ 1450 w 1965"/>
                <a:gd name="T41" fmla="*/ 1153 h 3348"/>
                <a:gd name="T42" fmla="*/ 1240 w 1965"/>
                <a:gd name="T43" fmla="*/ 1535 h 3348"/>
                <a:gd name="T44" fmla="*/ 1173 w 1965"/>
                <a:gd name="T45" fmla="*/ 2117 h 3348"/>
                <a:gd name="T46" fmla="*/ 1192 w 1965"/>
                <a:gd name="T47" fmla="*/ 2365 h 3348"/>
                <a:gd name="T48" fmla="*/ 1288 w 1965"/>
                <a:gd name="T49" fmla="*/ 2632 h 3348"/>
                <a:gd name="T50" fmla="*/ 1250 w 1965"/>
                <a:gd name="T51" fmla="*/ 2670 h 3348"/>
                <a:gd name="T52" fmla="*/ 1154 w 1965"/>
                <a:gd name="T53" fmla="*/ 2899 h 3348"/>
                <a:gd name="T54" fmla="*/ 1030 w 1965"/>
                <a:gd name="T55" fmla="*/ 3242 h 3348"/>
                <a:gd name="T56" fmla="*/ 582 w 1965"/>
                <a:gd name="T57" fmla="*/ 3270 h 3348"/>
                <a:gd name="T58" fmla="*/ 496 w 1965"/>
                <a:gd name="T59" fmla="*/ 3118 h 3348"/>
                <a:gd name="T60" fmla="*/ 363 w 1965"/>
                <a:gd name="T61" fmla="*/ 2927 h 3348"/>
                <a:gd name="T62" fmla="*/ 296 w 1965"/>
                <a:gd name="T63" fmla="*/ 2870 h 3348"/>
                <a:gd name="T64" fmla="*/ 296 w 1965"/>
                <a:gd name="T65" fmla="*/ 2813 h 3348"/>
                <a:gd name="T66" fmla="*/ 296 w 1965"/>
                <a:gd name="T67" fmla="*/ 2708 h 3348"/>
                <a:gd name="T68" fmla="*/ 277 w 1965"/>
                <a:gd name="T69" fmla="*/ 2355 h 3348"/>
                <a:gd name="T70" fmla="*/ 229 w 1965"/>
                <a:gd name="T71" fmla="*/ 2231 h 3348"/>
                <a:gd name="T72" fmla="*/ 248 w 1965"/>
                <a:gd name="T73" fmla="*/ 2155 h 3348"/>
                <a:gd name="T74" fmla="*/ 0 w 1965"/>
                <a:gd name="T75" fmla="*/ 2012 h 3348"/>
                <a:gd name="T76" fmla="*/ 19 w 1965"/>
                <a:gd name="T77" fmla="*/ 1897 h 3348"/>
                <a:gd name="T78" fmla="*/ 67 w 1965"/>
                <a:gd name="T79" fmla="*/ 1649 h 3348"/>
                <a:gd name="T80" fmla="*/ 0 w 1965"/>
                <a:gd name="T81" fmla="*/ 1516 h 3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5" h="3348">
                  <a:moveTo>
                    <a:pt x="0" y="1516"/>
                  </a:moveTo>
                  <a:lnTo>
                    <a:pt x="0" y="1516"/>
                  </a:lnTo>
                  <a:cubicBezTo>
                    <a:pt x="38" y="1506"/>
                    <a:pt x="48" y="1497"/>
                    <a:pt x="77" y="1468"/>
                  </a:cubicBezTo>
                  <a:cubicBezTo>
                    <a:pt x="105" y="1430"/>
                    <a:pt x="86" y="1382"/>
                    <a:pt x="153" y="1382"/>
                  </a:cubicBezTo>
                  <a:cubicBezTo>
                    <a:pt x="248" y="1382"/>
                    <a:pt x="258" y="1297"/>
                    <a:pt x="315" y="1230"/>
                  </a:cubicBezTo>
                  <a:cubicBezTo>
                    <a:pt x="334" y="1211"/>
                    <a:pt x="363" y="1182"/>
                    <a:pt x="353" y="1153"/>
                  </a:cubicBezTo>
                  <a:cubicBezTo>
                    <a:pt x="344" y="1115"/>
                    <a:pt x="344" y="1077"/>
                    <a:pt x="353" y="1030"/>
                  </a:cubicBezTo>
                  <a:cubicBezTo>
                    <a:pt x="363" y="1010"/>
                    <a:pt x="372" y="972"/>
                    <a:pt x="391" y="953"/>
                  </a:cubicBezTo>
                  <a:cubicBezTo>
                    <a:pt x="429" y="934"/>
                    <a:pt x="467" y="963"/>
                    <a:pt x="487" y="905"/>
                  </a:cubicBezTo>
                  <a:cubicBezTo>
                    <a:pt x="496" y="877"/>
                    <a:pt x="467" y="839"/>
                    <a:pt x="458" y="810"/>
                  </a:cubicBezTo>
                  <a:cubicBezTo>
                    <a:pt x="458" y="791"/>
                    <a:pt x="448" y="724"/>
                    <a:pt x="467" y="715"/>
                  </a:cubicBezTo>
                  <a:cubicBezTo>
                    <a:pt x="487" y="715"/>
                    <a:pt x="515" y="705"/>
                    <a:pt x="534" y="686"/>
                  </a:cubicBezTo>
                  <a:cubicBezTo>
                    <a:pt x="553" y="667"/>
                    <a:pt x="553" y="638"/>
                    <a:pt x="582" y="610"/>
                  </a:cubicBezTo>
                  <a:cubicBezTo>
                    <a:pt x="601" y="600"/>
                    <a:pt x="611" y="600"/>
                    <a:pt x="630" y="591"/>
                  </a:cubicBezTo>
                  <a:cubicBezTo>
                    <a:pt x="639" y="572"/>
                    <a:pt x="658" y="562"/>
                    <a:pt x="677" y="543"/>
                  </a:cubicBezTo>
                  <a:cubicBezTo>
                    <a:pt x="716" y="514"/>
                    <a:pt x="716" y="514"/>
                    <a:pt x="716" y="514"/>
                  </a:cubicBezTo>
                  <a:lnTo>
                    <a:pt x="716" y="514"/>
                  </a:lnTo>
                  <a:cubicBezTo>
                    <a:pt x="725" y="514"/>
                    <a:pt x="792" y="514"/>
                    <a:pt x="801" y="505"/>
                  </a:cubicBezTo>
                  <a:cubicBezTo>
                    <a:pt x="811" y="467"/>
                    <a:pt x="801" y="409"/>
                    <a:pt x="801" y="371"/>
                  </a:cubicBezTo>
                  <a:cubicBezTo>
                    <a:pt x="811" y="343"/>
                    <a:pt x="811" y="295"/>
                    <a:pt x="839" y="286"/>
                  </a:cubicBezTo>
                  <a:cubicBezTo>
                    <a:pt x="859" y="276"/>
                    <a:pt x="887" y="295"/>
                    <a:pt x="906" y="276"/>
                  </a:cubicBezTo>
                  <a:cubicBezTo>
                    <a:pt x="935" y="247"/>
                    <a:pt x="963" y="200"/>
                    <a:pt x="992" y="190"/>
                  </a:cubicBezTo>
                  <a:cubicBezTo>
                    <a:pt x="1040" y="171"/>
                    <a:pt x="1059" y="200"/>
                    <a:pt x="1106" y="152"/>
                  </a:cubicBezTo>
                  <a:cubicBezTo>
                    <a:pt x="1145" y="114"/>
                    <a:pt x="1183" y="76"/>
                    <a:pt x="1240" y="47"/>
                  </a:cubicBezTo>
                  <a:cubicBezTo>
                    <a:pt x="1316" y="0"/>
                    <a:pt x="1393" y="142"/>
                    <a:pt x="1431" y="181"/>
                  </a:cubicBezTo>
                  <a:cubicBezTo>
                    <a:pt x="1487" y="238"/>
                    <a:pt x="1496" y="286"/>
                    <a:pt x="1544" y="343"/>
                  </a:cubicBezTo>
                  <a:cubicBezTo>
                    <a:pt x="1630" y="457"/>
                    <a:pt x="1668" y="162"/>
                    <a:pt x="1716" y="314"/>
                  </a:cubicBezTo>
                  <a:cubicBezTo>
                    <a:pt x="1735" y="381"/>
                    <a:pt x="1744" y="400"/>
                    <a:pt x="1783" y="448"/>
                  </a:cubicBezTo>
                  <a:cubicBezTo>
                    <a:pt x="1802" y="486"/>
                    <a:pt x="1744" y="553"/>
                    <a:pt x="1763" y="591"/>
                  </a:cubicBezTo>
                  <a:cubicBezTo>
                    <a:pt x="1802" y="619"/>
                    <a:pt x="1802" y="629"/>
                    <a:pt x="1811" y="667"/>
                  </a:cubicBezTo>
                  <a:cubicBezTo>
                    <a:pt x="1821" y="705"/>
                    <a:pt x="1811" y="753"/>
                    <a:pt x="1849" y="772"/>
                  </a:cubicBezTo>
                  <a:cubicBezTo>
                    <a:pt x="1878" y="781"/>
                    <a:pt x="1945" y="743"/>
                    <a:pt x="1964" y="763"/>
                  </a:cubicBezTo>
                  <a:lnTo>
                    <a:pt x="1964" y="763"/>
                  </a:lnTo>
                  <a:cubicBezTo>
                    <a:pt x="1945" y="839"/>
                    <a:pt x="1945" y="839"/>
                    <a:pt x="1945" y="839"/>
                  </a:cubicBezTo>
                  <a:cubicBezTo>
                    <a:pt x="1868" y="953"/>
                    <a:pt x="1868" y="953"/>
                    <a:pt x="1868" y="953"/>
                  </a:cubicBezTo>
                  <a:lnTo>
                    <a:pt x="1868" y="953"/>
                  </a:lnTo>
                  <a:cubicBezTo>
                    <a:pt x="1792" y="943"/>
                    <a:pt x="1792" y="943"/>
                    <a:pt x="1792" y="943"/>
                  </a:cubicBezTo>
                  <a:cubicBezTo>
                    <a:pt x="1744" y="915"/>
                    <a:pt x="1716" y="877"/>
                    <a:pt x="1649" y="886"/>
                  </a:cubicBezTo>
                  <a:cubicBezTo>
                    <a:pt x="1601" y="896"/>
                    <a:pt x="1573" y="925"/>
                    <a:pt x="1516" y="915"/>
                  </a:cubicBezTo>
                  <a:cubicBezTo>
                    <a:pt x="1477" y="905"/>
                    <a:pt x="1496" y="972"/>
                    <a:pt x="1496" y="991"/>
                  </a:cubicBezTo>
                  <a:cubicBezTo>
                    <a:pt x="1496" y="1010"/>
                    <a:pt x="1477" y="1020"/>
                    <a:pt x="1468" y="1039"/>
                  </a:cubicBezTo>
                  <a:cubicBezTo>
                    <a:pt x="1459" y="1077"/>
                    <a:pt x="1506" y="1134"/>
                    <a:pt x="1450" y="1153"/>
                  </a:cubicBezTo>
                  <a:cubicBezTo>
                    <a:pt x="1345" y="1192"/>
                    <a:pt x="1421" y="1249"/>
                    <a:pt x="1373" y="1315"/>
                  </a:cubicBezTo>
                  <a:cubicBezTo>
                    <a:pt x="1335" y="1392"/>
                    <a:pt x="1268" y="1449"/>
                    <a:pt x="1240" y="1535"/>
                  </a:cubicBezTo>
                  <a:cubicBezTo>
                    <a:pt x="1230" y="1592"/>
                    <a:pt x="1230" y="1659"/>
                    <a:pt x="1211" y="1716"/>
                  </a:cubicBezTo>
                  <a:cubicBezTo>
                    <a:pt x="1183" y="1821"/>
                    <a:pt x="1164" y="1993"/>
                    <a:pt x="1173" y="2117"/>
                  </a:cubicBezTo>
                  <a:cubicBezTo>
                    <a:pt x="1202" y="2155"/>
                    <a:pt x="1268" y="2183"/>
                    <a:pt x="1259" y="2240"/>
                  </a:cubicBezTo>
                  <a:cubicBezTo>
                    <a:pt x="1250" y="2279"/>
                    <a:pt x="1211" y="2327"/>
                    <a:pt x="1192" y="2365"/>
                  </a:cubicBezTo>
                  <a:cubicBezTo>
                    <a:pt x="1173" y="2403"/>
                    <a:pt x="1145" y="2536"/>
                    <a:pt x="1211" y="2555"/>
                  </a:cubicBezTo>
                  <a:cubicBezTo>
                    <a:pt x="1250" y="2565"/>
                    <a:pt x="1307" y="2574"/>
                    <a:pt x="1288" y="2632"/>
                  </a:cubicBezTo>
                  <a:cubicBezTo>
                    <a:pt x="1250" y="2670"/>
                    <a:pt x="1250" y="2670"/>
                    <a:pt x="1250" y="2670"/>
                  </a:cubicBezTo>
                  <a:lnTo>
                    <a:pt x="1250" y="2670"/>
                  </a:lnTo>
                  <a:cubicBezTo>
                    <a:pt x="1192" y="2746"/>
                    <a:pt x="1192" y="2746"/>
                    <a:pt x="1192" y="2746"/>
                  </a:cubicBezTo>
                  <a:cubicBezTo>
                    <a:pt x="1173" y="2794"/>
                    <a:pt x="1173" y="2851"/>
                    <a:pt x="1154" y="2899"/>
                  </a:cubicBezTo>
                  <a:cubicBezTo>
                    <a:pt x="1125" y="2946"/>
                    <a:pt x="1106" y="2956"/>
                    <a:pt x="1116" y="3013"/>
                  </a:cubicBezTo>
                  <a:cubicBezTo>
                    <a:pt x="1135" y="3147"/>
                    <a:pt x="1135" y="3156"/>
                    <a:pt x="1030" y="3242"/>
                  </a:cubicBezTo>
                  <a:cubicBezTo>
                    <a:pt x="944" y="3309"/>
                    <a:pt x="935" y="3280"/>
                    <a:pt x="839" y="3270"/>
                  </a:cubicBezTo>
                  <a:cubicBezTo>
                    <a:pt x="782" y="3261"/>
                    <a:pt x="611" y="3347"/>
                    <a:pt x="582" y="3270"/>
                  </a:cubicBezTo>
                  <a:cubicBezTo>
                    <a:pt x="572" y="3232"/>
                    <a:pt x="572" y="3194"/>
                    <a:pt x="553" y="3147"/>
                  </a:cubicBezTo>
                  <a:cubicBezTo>
                    <a:pt x="534" y="3128"/>
                    <a:pt x="506" y="3128"/>
                    <a:pt x="496" y="3118"/>
                  </a:cubicBezTo>
                  <a:cubicBezTo>
                    <a:pt x="477" y="3099"/>
                    <a:pt x="477" y="3061"/>
                    <a:pt x="467" y="3032"/>
                  </a:cubicBezTo>
                  <a:cubicBezTo>
                    <a:pt x="448" y="2946"/>
                    <a:pt x="391" y="2994"/>
                    <a:pt x="363" y="2927"/>
                  </a:cubicBezTo>
                  <a:cubicBezTo>
                    <a:pt x="353" y="2899"/>
                    <a:pt x="334" y="2870"/>
                    <a:pt x="296" y="2870"/>
                  </a:cubicBezTo>
                  <a:lnTo>
                    <a:pt x="296" y="2870"/>
                  </a:lnTo>
                  <a:cubicBezTo>
                    <a:pt x="296" y="2861"/>
                    <a:pt x="305" y="2851"/>
                    <a:pt x="296" y="2841"/>
                  </a:cubicBezTo>
                  <a:cubicBezTo>
                    <a:pt x="296" y="2832"/>
                    <a:pt x="296" y="2822"/>
                    <a:pt x="296" y="2813"/>
                  </a:cubicBezTo>
                  <a:cubicBezTo>
                    <a:pt x="296" y="2803"/>
                    <a:pt x="305" y="2784"/>
                    <a:pt x="315" y="2765"/>
                  </a:cubicBezTo>
                  <a:cubicBezTo>
                    <a:pt x="315" y="2746"/>
                    <a:pt x="305" y="2727"/>
                    <a:pt x="296" y="2708"/>
                  </a:cubicBezTo>
                  <a:cubicBezTo>
                    <a:pt x="315" y="2651"/>
                    <a:pt x="334" y="2565"/>
                    <a:pt x="296" y="2507"/>
                  </a:cubicBezTo>
                  <a:cubicBezTo>
                    <a:pt x="267" y="2469"/>
                    <a:pt x="267" y="2403"/>
                    <a:pt x="277" y="2355"/>
                  </a:cubicBezTo>
                  <a:cubicBezTo>
                    <a:pt x="277" y="2327"/>
                    <a:pt x="258" y="2307"/>
                    <a:pt x="239" y="2298"/>
                  </a:cubicBezTo>
                  <a:cubicBezTo>
                    <a:pt x="229" y="2231"/>
                    <a:pt x="229" y="2231"/>
                    <a:pt x="229" y="2231"/>
                  </a:cubicBezTo>
                  <a:lnTo>
                    <a:pt x="229" y="2231"/>
                  </a:lnTo>
                  <a:cubicBezTo>
                    <a:pt x="286" y="2231"/>
                    <a:pt x="267" y="2193"/>
                    <a:pt x="248" y="2155"/>
                  </a:cubicBezTo>
                  <a:cubicBezTo>
                    <a:pt x="229" y="2117"/>
                    <a:pt x="124" y="2059"/>
                    <a:pt x="86" y="2059"/>
                  </a:cubicBezTo>
                  <a:cubicBezTo>
                    <a:pt x="58" y="2059"/>
                    <a:pt x="10" y="2040"/>
                    <a:pt x="0" y="2012"/>
                  </a:cubicBezTo>
                  <a:cubicBezTo>
                    <a:pt x="0" y="1993"/>
                    <a:pt x="10" y="1983"/>
                    <a:pt x="10" y="1964"/>
                  </a:cubicBezTo>
                  <a:cubicBezTo>
                    <a:pt x="19" y="1945"/>
                    <a:pt x="19" y="1926"/>
                    <a:pt x="19" y="1897"/>
                  </a:cubicBezTo>
                  <a:cubicBezTo>
                    <a:pt x="10" y="1859"/>
                    <a:pt x="10" y="1821"/>
                    <a:pt x="38" y="1783"/>
                  </a:cubicBezTo>
                  <a:cubicBezTo>
                    <a:pt x="77" y="1745"/>
                    <a:pt x="105" y="1697"/>
                    <a:pt x="67" y="1649"/>
                  </a:cubicBezTo>
                  <a:cubicBezTo>
                    <a:pt x="48" y="1630"/>
                    <a:pt x="29" y="1621"/>
                    <a:pt x="19" y="1602"/>
                  </a:cubicBezTo>
                  <a:cubicBezTo>
                    <a:pt x="10" y="1573"/>
                    <a:pt x="0" y="1544"/>
                    <a:pt x="0" y="1516"/>
                  </a:cubicBezTo>
                </a:path>
              </a:pathLst>
            </a:custGeom>
            <a:grpFill/>
            <a:ln w="3175" cap="flat" cmpd="sng">
              <a:solidFill>
                <a:schemeClr val="bg1"/>
              </a:solidFill>
              <a:bevel/>
              <a:headEnd/>
              <a:tailEnd/>
            </a:ln>
            <a:effectLst/>
          </p:spPr>
          <p:txBody>
            <a:bodyPr wrap="none" anchor="ctr"/>
            <a:lstStyle/>
            <a:p>
              <a:endParaRPr lang="en-US"/>
            </a:p>
          </p:txBody>
        </p:sp>
        <p:sp>
          <p:nvSpPr>
            <p:cNvPr id="84" name="Freeform 34"/>
            <p:cNvSpPr>
              <a:spLocks noChangeArrowheads="1"/>
            </p:cNvSpPr>
            <p:nvPr/>
          </p:nvSpPr>
          <p:spPr bwMode="auto">
            <a:xfrm>
              <a:off x="14427746" y="4991462"/>
              <a:ext cx="1462485" cy="1681530"/>
            </a:xfrm>
            <a:custGeom>
              <a:avLst/>
              <a:gdLst>
                <a:gd name="T0" fmla="*/ 1926 w 2947"/>
                <a:gd name="T1" fmla="*/ 1183 h 3386"/>
                <a:gd name="T2" fmla="*/ 1974 w 2947"/>
                <a:gd name="T3" fmla="*/ 1421 h 3386"/>
                <a:gd name="T4" fmla="*/ 2126 w 2947"/>
                <a:gd name="T5" fmla="*/ 1554 h 3386"/>
                <a:gd name="T6" fmla="*/ 2422 w 2947"/>
                <a:gd name="T7" fmla="*/ 1573 h 3386"/>
                <a:gd name="T8" fmla="*/ 2632 w 2947"/>
                <a:gd name="T9" fmla="*/ 1640 h 3386"/>
                <a:gd name="T10" fmla="*/ 2784 w 2947"/>
                <a:gd name="T11" fmla="*/ 1888 h 3386"/>
                <a:gd name="T12" fmla="*/ 2813 w 2947"/>
                <a:gd name="T13" fmla="*/ 2508 h 3386"/>
                <a:gd name="T14" fmla="*/ 2746 w 2947"/>
                <a:gd name="T15" fmla="*/ 2670 h 3386"/>
                <a:gd name="T16" fmla="*/ 2832 w 2947"/>
                <a:gd name="T17" fmla="*/ 2785 h 3386"/>
                <a:gd name="T18" fmla="*/ 2870 w 2947"/>
                <a:gd name="T19" fmla="*/ 2823 h 3386"/>
                <a:gd name="T20" fmla="*/ 2870 w 2947"/>
                <a:gd name="T21" fmla="*/ 2928 h 3386"/>
                <a:gd name="T22" fmla="*/ 2908 w 2947"/>
                <a:gd name="T23" fmla="*/ 2966 h 3386"/>
                <a:gd name="T24" fmla="*/ 2946 w 2947"/>
                <a:gd name="T25" fmla="*/ 3023 h 3386"/>
                <a:gd name="T26" fmla="*/ 2908 w 2947"/>
                <a:gd name="T27" fmla="*/ 3052 h 3386"/>
                <a:gd name="T28" fmla="*/ 2889 w 2947"/>
                <a:gd name="T29" fmla="*/ 3109 h 3386"/>
                <a:gd name="T30" fmla="*/ 2794 w 2947"/>
                <a:gd name="T31" fmla="*/ 3214 h 3386"/>
                <a:gd name="T32" fmla="*/ 2565 w 2947"/>
                <a:gd name="T33" fmla="*/ 3204 h 3386"/>
                <a:gd name="T34" fmla="*/ 2222 w 2947"/>
                <a:gd name="T35" fmla="*/ 3300 h 3386"/>
                <a:gd name="T36" fmla="*/ 1945 w 2947"/>
                <a:gd name="T37" fmla="*/ 3328 h 3386"/>
                <a:gd name="T38" fmla="*/ 1716 w 2947"/>
                <a:gd name="T39" fmla="*/ 3385 h 3386"/>
                <a:gd name="T40" fmla="*/ 1716 w 2947"/>
                <a:gd name="T41" fmla="*/ 3366 h 3386"/>
                <a:gd name="T42" fmla="*/ 1640 w 2947"/>
                <a:gd name="T43" fmla="*/ 3233 h 3386"/>
                <a:gd name="T44" fmla="*/ 1573 w 2947"/>
                <a:gd name="T45" fmla="*/ 3090 h 3386"/>
                <a:gd name="T46" fmla="*/ 1430 w 2947"/>
                <a:gd name="T47" fmla="*/ 2889 h 3386"/>
                <a:gd name="T48" fmla="*/ 1239 w 2947"/>
                <a:gd name="T49" fmla="*/ 2708 h 3386"/>
                <a:gd name="T50" fmla="*/ 839 w 2947"/>
                <a:gd name="T51" fmla="*/ 2393 h 3386"/>
                <a:gd name="T52" fmla="*/ 696 w 2947"/>
                <a:gd name="T53" fmla="*/ 2231 h 3386"/>
                <a:gd name="T54" fmla="*/ 505 w 2947"/>
                <a:gd name="T55" fmla="*/ 1888 h 3386"/>
                <a:gd name="T56" fmla="*/ 276 w 2947"/>
                <a:gd name="T57" fmla="*/ 1631 h 3386"/>
                <a:gd name="T58" fmla="*/ 143 w 2947"/>
                <a:gd name="T59" fmla="*/ 1325 h 3386"/>
                <a:gd name="T60" fmla="*/ 66 w 2947"/>
                <a:gd name="T61" fmla="*/ 915 h 3386"/>
                <a:gd name="T62" fmla="*/ 181 w 2947"/>
                <a:gd name="T63" fmla="*/ 753 h 3386"/>
                <a:gd name="T64" fmla="*/ 372 w 2947"/>
                <a:gd name="T65" fmla="*/ 667 h 3386"/>
                <a:gd name="T66" fmla="*/ 620 w 2947"/>
                <a:gd name="T67" fmla="*/ 496 h 3386"/>
                <a:gd name="T68" fmla="*/ 715 w 2947"/>
                <a:gd name="T69" fmla="*/ 315 h 3386"/>
                <a:gd name="T70" fmla="*/ 677 w 2947"/>
                <a:gd name="T71" fmla="*/ 0 h 3386"/>
                <a:gd name="T72" fmla="*/ 801 w 2947"/>
                <a:gd name="T73" fmla="*/ 57 h 3386"/>
                <a:gd name="T74" fmla="*/ 944 w 2947"/>
                <a:gd name="T75" fmla="*/ 248 h 3386"/>
                <a:gd name="T76" fmla="*/ 1077 w 2947"/>
                <a:gd name="T77" fmla="*/ 467 h 3386"/>
                <a:gd name="T78" fmla="*/ 1335 w 2947"/>
                <a:gd name="T79" fmla="*/ 725 h 3386"/>
                <a:gd name="T80" fmla="*/ 1430 w 2947"/>
                <a:gd name="T81" fmla="*/ 868 h 3386"/>
                <a:gd name="T82" fmla="*/ 1468 w 2947"/>
                <a:gd name="T83" fmla="*/ 1039 h 3386"/>
                <a:gd name="T84" fmla="*/ 1678 w 2947"/>
                <a:gd name="T85" fmla="*/ 1125 h 3386"/>
                <a:gd name="T86" fmla="*/ 1850 w 2947"/>
                <a:gd name="T87" fmla="*/ 1163 h 3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7" h="3386">
                  <a:moveTo>
                    <a:pt x="1926" y="1183"/>
                  </a:moveTo>
                  <a:lnTo>
                    <a:pt x="1926" y="1183"/>
                  </a:lnTo>
                  <a:cubicBezTo>
                    <a:pt x="1974" y="1297"/>
                    <a:pt x="1974" y="1297"/>
                    <a:pt x="1974" y="1297"/>
                  </a:cubicBezTo>
                  <a:cubicBezTo>
                    <a:pt x="1974" y="1345"/>
                    <a:pt x="1917" y="1383"/>
                    <a:pt x="1974" y="1421"/>
                  </a:cubicBezTo>
                  <a:cubicBezTo>
                    <a:pt x="2002" y="1450"/>
                    <a:pt x="1983" y="1507"/>
                    <a:pt x="2012" y="1545"/>
                  </a:cubicBezTo>
                  <a:cubicBezTo>
                    <a:pt x="2040" y="1583"/>
                    <a:pt x="2088" y="1564"/>
                    <a:pt x="2126" y="1554"/>
                  </a:cubicBezTo>
                  <a:cubicBezTo>
                    <a:pt x="2193" y="1545"/>
                    <a:pt x="2222" y="1659"/>
                    <a:pt x="2298" y="1669"/>
                  </a:cubicBezTo>
                  <a:cubicBezTo>
                    <a:pt x="2393" y="1678"/>
                    <a:pt x="2384" y="1631"/>
                    <a:pt x="2422" y="1573"/>
                  </a:cubicBezTo>
                  <a:cubicBezTo>
                    <a:pt x="2451" y="1526"/>
                    <a:pt x="2479" y="1526"/>
                    <a:pt x="2527" y="1526"/>
                  </a:cubicBezTo>
                  <a:cubicBezTo>
                    <a:pt x="2613" y="1507"/>
                    <a:pt x="2575" y="1592"/>
                    <a:pt x="2632" y="1640"/>
                  </a:cubicBezTo>
                  <a:cubicBezTo>
                    <a:pt x="2689" y="1697"/>
                    <a:pt x="2746" y="1678"/>
                    <a:pt x="2794" y="1754"/>
                  </a:cubicBezTo>
                  <a:cubicBezTo>
                    <a:pt x="2832" y="1821"/>
                    <a:pt x="2784" y="1821"/>
                    <a:pt x="2784" y="1888"/>
                  </a:cubicBezTo>
                  <a:cubicBezTo>
                    <a:pt x="2784" y="1926"/>
                    <a:pt x="2813" y="1964"/>
                    <a:pt x="2822" y="2003"/>
                  </a:cubicBezTo>
                  <a:cubicBezTo>
                    <a:pt x="2851" y="2155"/>
                    <a:pt x="2813" y="2355"/>
                    <a:pt x="2813" y="2508"/>
                  </a:cubicBezTo>
                  <a:cubicBezTo>
                    <a:pt x="2803" y="2527"/>
                    <a:pt x="2794" y="2546"/>
                    <a:pt x="2784" y="2556"/>
                  </a:cubicBezTo>
                  <a:cubicBezTo>
                    <a:pt x="2756" y="2584"/>
                    <a:pt x="2737" y="2622"/>
                    <a:pt x="2746" y="2670"/>
                  </a:cubicBezTo>
                  <a:cubicBezTo>
                    <a:pt x="2746" y="2689"/>
                    <a:pt x="2756" y="2718"/>
                    <a:pt x="2775" y="2727"/>
                  </a:cubicBezTo>
                  <a:cubicBezTo>
                    <a:pt x="2794" y="2747"/>
                    <a:pt x="2813" y="2775"/>
                    <a:pt x="2832" y="2785"/>
                  </a:cubicBezTo>
                  <a:cubicBezTo>
                    <a:pt x="2870" y="2823"/>
                    <a:pt x="2870" y="2823"/>
                    <a:pt x="2870" y="2823"/>
                  </a:cubicBezTo>
                  <a:lnTo>
                    <a:pt x="2870" y="2823"/>
                  </a:lnTo>
                  <a:cubicBezTo>
                    <a:pt x="2870" y="2832"/>
                    <a:pt x="2880" y="2832"/>
                    <a:pt x="2889" y="2842"/>
                  </a:cubicBezTo>
                  <a:cubicBezTo>
                    <a:pt x="2899" y="2851"/>
                    <a:pt x="2851" y="2899"/>
                    <a:pt x="2870" y="2928"/>
                  </a:cubicBezTo>
                  <a:cubicBezTo>
                    <a:pt x="2880" y="2928"/>
                    <a:pt x="2889" y="2937"/>
                    <a:pt x="2889" y="2947"/>
                  </a:cubicBezTo>
                  <a:cubicBezTo>
                    <a:pt x="2899" y="2956"/>
                    <a:pt x="2899" y="2966"/>
                    <a:pt x="2908" y="2966"/>
                  </a:cubicBezTo>
                  <a:cubicBezTo>
                    <a:pt x="2927" y="2975"/>
                    <a:pt x="2927" y="2975"/>
                    <a:pt x="2937" y="2994"/>
                  </a:cubicBezTo>
                  <a:cubicBezTo>
                    <a:pt x="2946" y="3023"/>
                    <a:pt x="2946" y="3023"/>
                    <a:pt x="2946" y="3023"/>
                  </a:cubicBezTo>
                  <a:lnTo>
                    <a:pt x="2946" y="3023"/>
                  </a:lnTo>
                  <a:cubicBezTo>
                    <a:pt x="2908" y="3052"/>
                    <a:pt x="2908" y="3052"/>
                    <a:pt x="2908" y="3052"/>
                  </a:cubicBezTo>
                  <a:cubicBezTo>
                    <a:pt x="2899" y="3061"/>
                    <a:pt x="2899" y="3071"/>
                    <a:pt x="2899" y="3080"/>
                  </a:cubicBezTo>
                  <a:cubicBezTo>
                    <a:pt x="2889" y="3090"/>
                    <a:pt x="2889" y="3099"/>
                    <a:pt x="2889" y="3109"/>
                  </a:cubicBezTo>
                  <a:cubicBezTo>
                    <a:pt x="2899" y="3128"/>
                    <a:pt x="2889" y="3147"/>
                    <a:pt x="2880" y="3166"/>
                  </a:cubicBezTo>
                  <a:cubicBezTo>
                    <a:pt x="2794" y="3214"/>
                    <a:pt x="2794" y="3214"/>
                    <a:pt x="2794" y="3214"/>
                  </a:cubicBezTo>
                  <a:cubicBezTo>
                    <a:pt x="2746" y="3233"/>
                    <a:pt x="2698" y="3242"/>
                    <a:pt x="2651" y="3223"/>
                  </a:cubicBezTo>
                  <a:cubicBezTo>
                    <a:pt x="2622" y="3204"/>
                    <a:pt x="2593" y="3185"/>
                    <a:pt x="2565" y="3204"/>
                  </a:cubicBezTo>
                  <a:cubicBezTo>
                    <a:pt x="2489" y="3252"/>
                    <a:pt x="2460" y="3376"/>
                    <a:pt x="2336" y="3328"/>
                  </a:cubicBezTo>
                  <a:cubicBezTo>
                    <a:pt x="2307" y="3318"/>
                    <a:pt x="2250" y="3281"/>
                    <a:pt x="2222" y="3300"/>
                  </a:cubicBezTo>
                  <a:cubicBezTo>
                    <a:pt x="2164" y="3328"/>
                    <a:pt x="2069" y="3366"/>
                    <a:pt x="2012" y="3338"/>
                  </a:cubicBezTo>
                  <a:cubicBezTo>
                    <a:pt x="1983" y="3328"/>
                    <a:pt x="1964" y="3300"/>
                    <a:pt x="1945" y="3328"/>
                  </a:cubicBezTo>
                  <a:cubicBezTo>
                    <a:pt x="1907" y="3376"/>
                    <a:pt x="1888" y="3376"/>
                    <a:pt x="1840" y="3366"/>
                  </a:cubicBezTo>
                  <a:cubicBezTo>
                    <a:pt x="1716" y="3385"/>
                    <a:pt x="1716" y="3385"/>
                    <a:pt x="1716" y="3385"/>
                  </a:cubicBezTo>
                  <a:lnTo>
                    <a:pt x="1716" y="3385"/>
                  </a:lnTo>
                  <a:cubicBezTo>
                    <a:pt x="1716" y="3376"/>
                    <a:pt x="1716" y="3366"/>
                    <a:pt x="1716" y="3366"/>
                  </a:cubicBezTo>
                  <a:cubicBezTo>
                    <a:pt x="1707" y="3338"/>
                    <a:pt x="1678" y="3338"/>
                    <a:pt x="1659" y="3318"/>
                  </a:cubicBezTo>
                  <a:cubicBezTo>
                    <a:pt x="1630" y="3290"/>
                    <a:pt x="1650" y="3261"/>
                    <a:pt x="1640" y="3233"/>
                  </a:cubicBezTo>
                  <a:cubicBezTo>
                    <a:pt x="1630" y="3214"/>
                    <a:pt x="1611" y="3204"/>
                    <a:pt x="1611" y="3195"/>
                  </a:cubicBezTo>
                  <a:cubicBezTo>
                    <a:pt x="1592" y="3147"/>
                    <a:pt x="1630" y="3109"/>
                    <a:pt x="1573" y="3090"/>
                  </a:cubicBezTo>
                  <a:cubicBezTo>
                    <a:pt x="1535" y="3071"/>
                    <a:pt x="1535" y="3042"/>
                    <a:pt x="1506" y="3023"/>
                  </a:cubicBezTo>
                  <a:cubicBezTo>
                    <a:pt x="1411" y="2985"/>
                    <a:pt x="1487" y="2928"/>
                    <a:pt x="1430" y="2889"/>
                  </a:cubicBezTo>
                  <a:cubicBezTo>
                    <a:pt x="1383" y="2851"/>
                    <a:pt x="1383" y="2756"/>
                    <a:pt x="1363" y="2756"/>
                  </a:cubicBezTo>
                  <a:cubicBezTo>
                    <a:pt x="1325" y="2737"/>
                    <a:pt x="1268" y="2737"/>
                    <a:pt x="1239" y="2708"/>
                  </a:cubicBezTo>
                  <a:cubicBezTo>
                    <a:pt x="1182" y="2660"/>
                    <a:pt x="1144" y="2613"/>
                    <a:pt x="1077" y="2575"/>
                  </a:cubicBezTo>
                  <a:cubicBezTo>
                    <a:pt x="1011" y="2527"/>
                    <a:pt x="915" y="2422"/>
                    <a:pt x="839" y="2393"/>
                  </a:cubicBezTo>
                  <a:cubicBezTo>
                    <a:pt x="762" y="2375"/>
                    <a:pt x="772" y="2355"/>
                    <a:pt x="744" y="2289"/>
                  </a:cubicBezTo>
                  <a:cubicBezTo>
                    <a:pt x="734" y="2260"/>
                    <a:pt x="705" y="2260"/>
                    <a:pt x="696" y="2231"/>
                  </a:cubicBezTo>
                  <a:cubicBezTo>
                    <a:pt x="629" y="2174"/>
                    <a:pt x="658" y="1974"/>
                    <a:pt x="543" y="1974"/>
                  </a:cubicBezTo>
                  <a:cubicBezTo>
                    <a:pt x="505" y="1974"/>
                    <a:pt x="515" y="1907"/>
                    <a:pt x="505" y="1888"/>
                  </a:cubicBezTo>
                  <a:cubicBezTo>
                    <a:pt x="486" y="1850"/>
                    <a:pt x="438" y="1821"/>
                    <a:pt x="410" y="1793"/>
                  </a:cubicBezTo>
                  <a:cubicBezTo>
                    <a:pt x="276" y="1631"/>
                    <a:pt x="276" y="1631"/>
                    <a:pt x="276" y="1631"/>
                  </a:cubicBezTo>
                  <a:cubicBezTo>
                    <a:pt x="190" y="1545"/>
                    <a:pt x="171" y="1497"/>
                    <a:pt x="162" y="1383"/>
                  </a:cubicBezTo>
                  <a:cubicBezTo>
                    <a:pt x="143" y="1325"/>
                    <a:pt x="143" y="1325"/>
                    <a:pt x="143" y="1325"/>
                  </a:cubicBezTo>
                  <a:cubicBezTo>
                    <a:pt x="181" y="1249"/>
                    <a:pt x="76" y="1211"/>
                    <a:pt x="114" y="1144"/>
                  </a:cubicBezTo>
                  <a:cubicBezTo>
                    <a:pt x="162" y="1049"/>
                    <a:pt x="0" y="1020"/>
                    <a:pt x="66" y="915"/>
                  </a:cubicBezTo>
                  <a:cubicBezTo>
                    <a:pt x="95" y="877"/>
                    <a:pt x="86" y="772"/>
                    <a:pt x="95" y="763"/>
                  </a:cubicBezTo>
                  <a:cubicBezTo>
                    <a:pt x="133" y="734"/>
                    <a:pt x="152" y="763"/>
                    <a:pt x="181" y="753"/>
                  </a:cubicBezTo>
                  <a:cubicBezTo>
                    <a:pt x="209" y="744"/>
                    <a:pt x="248" y="677"/>
                    <a:pt x="257" y="658"/>
                  </a:cubicBezTo>
                  <a:cubicBezTo>
                    <a:pt x="276" y="610"/>
                    <a:pt x="343" y="648"/>
                    <a:pt x="372" y="667"/>
                  </a:cubicBezTo>
                  <a:cubicBezTo>
                    <a:pt x="438" y="696"/>
                    <a:pt x="457" y="629"/>
                    <a:pt x="495" y="591"/>
                  </a:cubicBezTo>
                  <a:cubicBezTo>
                    <a:pt x="524" y="553"/>
                    <a:pt x="572" y="496"/>
                    <a:pt x="620" y="496"/>
                  </a:cubicBezTo>
                  <a:cubicBezTo>
                    <a:pt x="658" y="486"/>
                    <a:pt x="686" y="544"/>
                    <a:pt x="724" y="524"/>
                  </a:cubicBezTo>
                  <a:cubicBezTo>
                    <a:pt x="762" y="505"/>
                    <a:pt x="724" y="353"/>
                    <a:pt x="715" y="315"/>
                  </a:cubicBezTo>
                  <a:cubicBezTo>
                    <a:pt x="715" y="257"/>
                    <a:pt x="686" y="191"/>
                    <a:pt x="686" y="133"/>
                  </a:cubicBezTo>
                  <a:cubicBezTo>
                    <a:pt x="686" y="86"/>
                    <a:pt x="677" y="48"/>
                    <a:pt x="677" y="0"/>
                  </a:cubicBezTo>
                  <a:lnTo>
                    <a:pt x="677" y="0"/>
                  </a:lnTo>
                  <a:cubicBezTo>
                    <a:pt x="801" y="57"/>
                    <a:pt x="801" y="57"/>
                    <a:pt x="801" y="57"/>
                  </a:cubicBezTo>
                  <a:cubicBezTo>
                    <a:pt x="820" y="86"/>
                    <a:pt x="887" y="124"/>
                    <a:pt x="915" y="153"/>
                  </a:cubicBezTo>
                  <a:cubicBezTo>
                    <a:pt x="934" y="181"/>
                    <a:pt x="934" y="219"/>
                    <a:pt x="944" y="248"/>
                  </a:cubicBezTo>
                  <a:cubicBezTo>
                    <a:pt x="963" y="276"/>
                    <a:pt x="982" y="286"/>
                    <a:pt x="991" y="315"/>
                  </a:cubicBezTo>
                  <a:cubicBezTo>
                    <a:pt x="1029" y="362"/>
                    <a:pt x="1049" y="420"/>
                    <a:pt x="1077" y="467"/>
                  </a:cubicBezTo>
                  <a:cubicBezTo>
                    <a:pt x="1125" y="544"/>
                    <a:pt x="1220" y="562"/>
                    <a:pt x="1258" y="658"/>
                  </a:cubicBezTo>
                  <a:cubicBezTo>
                    <a:pt x="1278" y="696"/>
                    <a:pt x="1287" y="706"/>
                    <a:pt x="1335" y="725"/>
                  </a:cubicBezTo>
                  <a:cubicBezTo>
                    <a:pt x="1354" y="744"/>
                    <a:pt x="1373" y="801"/>
                    <a:pt x="1383" y="820"/>
                  </a:cubicBezTo>
                  <a:cubicBezTo>
                    <a:pt x="1430" y="868"/>
                    <a:pt x="1430" y="868"/>
                    <a:pt x="1430" y="868"/>
                  </a:cubicBezTo>
                  <a:lnTo>
                    <a:pt x="1430" y="868"/>
                  </a:lnTo>
                  <a:cubicBezTo>
                    <a:pt x="1459" y="915"/>
                    <a:pt x="1449" y="982"/>
                    <a:pt x="1468" y="1039"/>
                  </a:cubicBezTo>
                  <a:cubicBezTo>
                    <a:pt x="1487" y="1087"/>
                    <a:pt x="1535" y="1106"/>
                    <a:pt x="1573" y="1106"/>
                  </a:cubicBezTo>
                  <a:cubicBezTo>
                    <a:pt x="1621" y="1106"/>
                    <a:pt x="1640" y="1116"/>
                    <a:pt x="1678" y="1125"/>
                  </a:cubicBezTo>
                  <a:cubicBezTo>
                    <a:pt x="1707" y="1135"/>
                    <a:pt x="1735" y="1125"/>
                    <a:pt x="1754" y="1125"/>
                  </a:cubicBezTo>
                  <a:cubicBezTo>
                    <a:pt x="1783" y="1125"/>
                    <a:pt x="1821" y="1154"/>
                    <a:pt x="1850" y="1163"/>
                  </a:cubicBezTo>
                  <a:cubicBezTo>
                    <a:pt x="1869" y="1173"/>
                    <a:pt x="1907" y="1173"/>
                    <a:pt x="1926" y="1183"/>
                  </a:cubicBezTo>
                </a:path>
              </a:pathLst>
            </a:custGeom>
            <a:solidFill>
              <a:schemeClr val="accent1"/>
            </a:solid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5" name="Freeform 35"/>
            <p:cNvSpPr>
              <a:spLocks noChangeArrowheads="1"/>
            </p:cNvSpPr>
            <p:nvPr/>
          </p:nvSpPr>
          <p:spPr bwMode="auto">
            <a:xfrm>
              <a:off x="15204965" y="4536048"/>
              <a:ext cx="1486569" cy="985271"/>
            </a:xfrm>
            <a:custGeom>
              <a:avLst/>
              <a:gdLst>
                <a:gd name="T0" fmla="*/ 19 w 2995"/>
                <a:gd name="T1" fmla="*/ 496 h 1985"/>
                <a:gd name="T2" fmla="*/ 448 w 2995"/>
                <a:gd name="T3" fmla="*/ 477 h 1985"/>
                <a:gd name="T4" fmla="*/ 762 w 2995"/>
                <a:gd name="T5" fmla="*/ 458 h 1985"/>
                <a:gd name="T6" fmla="*/ 1106 w 2995"/>
                <a:gd name="T7" fmla="*/ 468 h 1985"/>
                <a:gd name="T8" fmla="*/ 1325 w 2995"/>
                <a:gd name="T9" fmla="*/ 296 h 1985"/>
                <a:gd name="T10" fmla="*/ 1573 w 2995"/>
                <a:gd name="T11" fmla="*/ 86 h 1985"/>
                <a:gd name="T12" fmla="*/ 1650 w 2995"/>
                <a:gd name="T13" fmla="*/ 0 h 1985"/>
                <a:gd name="T14" fmla="*/ 1783 w 2995"/>
                <a:gd name="T15" fmla="*/ 229 h 1985"/>
                <a:gd name="T16" fmla="*/ 2002 w 2995"/>
                <a:gd name="T17" fmla="*/ 448 h 1985"/>
                <a:gd name="T18" fmla="*/ 2164 w 2995"/>
                <a:gd name="T19" fmla="*/ 430 h 1985"/>
                <a:gd name="T20" fmla="*/ 2517 w 2995"/>
                <a:gd name="T21" fmla="*/ 430 h 1985"/>
                <a:gd name="T22" fmla="*/ 2841 w 2995"/>
                <a:gd name="T23" fmla="*/ 372 h 1985"/>
                <a:gd name="T24" fmla="*/ 2889 w 2995"/>
                <a:gd name="T25" fmla="*/ 439 h 1985"/>
                <a:gd name="T26" fmla="*/ 2937 w 2995"/>
                <a:gd name="T27" fmla="*/ 563 h 1985"/>
                <a:gd name="T28" fmla="*/ 2956 w 2995"/>
                <a:gd name="T29" fmla="*/ 916 h 1985"/>
                <a:gd name="T30" fmla="*/ 2956 w 2995"/>
                <a:gd name="T31" fmla="*/ 1021 h 1985"/>
                <a:gd name="T32" fmla="*/ 2956 w 2995"/>
                <a:gd name="T33" fmla="*/ 1078 h 1985"/>
                <a:gd name="T34" fmla="*/ 2870 w 2995"/>
                <a:gd name="T35" fmla="*/ 1135 h 1985"/>
                <a:gd name="T36" fmla="*/ 2737 w 2995"/>
                <a:gd name="T37" fmla="*/ 1316 h 1985"/>
                <a:gd name="T38" fmla="*/ 2574 w 2995"/>
                <a:gd name="T39" fmla="*/ 1660 h 1985"/>
                <a:gd name="T40" fmla="*/ 2431 w 2995"/>
                <a:gd name="T41" fmla="*/ 1860 h 1985"/>
                <a:gd name="T42" fmla="*/ 2307 w 2995"/>
                <a:gd name="T43" fmla="*/ 1984 h 1985"/>
                <a:gd name="T44" fmla="*/ 2145 w 2995"/>
                <a:gd name="T45" fmla="*/ 1889 h 1985"/>
                <a:gd name="T46" fmla="*/ 2136 w 2995"/>
                <a:gd name="T47" fmla="*/ 1831 h 1985"/>
                <a:gd name="T48" fmla="*/ 2069 w 2995"/>
                <a:gd name="T49" fmla="*/ 1707 h 1985"/>
                <a:gd name="T50" fmla="*/ 1974 w 2995"/>
                <a:gd name="T51" fmla="*/ 1450 h 1985"/>
                <a:gd name="T52" fmla="*/ 1745 w 2995"/>
                <a:gd name="T53" fmla="*/ 1355 h 1985"/>
                <a:gd name="T54" fmla="*/ 1650 w 2995"/>
                <a:gd name="T55" fmla="*/ 1278 h 1985"/>
                <a:gd name="T56" fmla="*/ 1506 w 2995"/>
                <a:gd name="T57" fmla="*/ 1202 h 1985"/>
                <a:gd name="T58" fmla="*/ 1468 w 2995"/>
                <a:gd name="T59" fmla="*/ 983 h 1985"/>
                <a:gd name="T60" fmla="*/ 1373 w 2995"/>
                <a:gd name="T61" fmla="*/ 906 h 1985"/>
                <a:gd name="T62" fmla="*/ 1211 w 2995"/>
                <a:gd name="T63" fmla="*/ 916 h 1985"/>
                <a:gd name="T64" fmla="*/ 1029 w 2995"/>
                <a:gd name="T65" fmla="*/ 916 h 1985"/>
                <a:gd name="T66" fmla="*/ 715 w 2995"/>
                <a:gd name="T67" fmla="*/ 1078 h 1985"/>
                <a:gd name="T68" fmla="*/ 314 w 2995"/>
                <a:gd name="T69" fmla="*/ 820 h 1985"/>
                <a:gd name="T70" fmla="*/ 104 w 2995"/>
                <a:gd name="T71" fmla="*/ 687 h 1985"/>
                <a:gd name="T72" fmla="*/ 66 w 2995"/>
                <a:gd name="T73" fmla="*/ 639 h 1985"/>
                <a:gd name="T74" fmla="*/ 19 w 2995"/>
                <a:gd name="T75" fmla="*/ 496 h 1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95" h="1985">
                  <a:moveTo>
                    <a:pt x="19" y="496"/>
                  </a:moveTo>
                  <a:lnTo>
                    <a:pt x="19" y="496"/>
                  </a:lnTo>
                  <a:cubicBezTo>
                    <a:pt x="143" y="535"/>
                    <a:pt x="219" y="325"/>
                    <a:pt x="324" y="487"/>
                  </a:cubicBezTo>
                  <a:cubicBezTo>
                    <a:pt x="362" y="525"/>
                    <a:pt x="410" y="496"/>
                    <a:pt x="448" y="477"/>
                  </a:cubicBezTo>
                  <a:cubicBezTo>
                    <a:pt x="524" y="439"/>
                    <a:pt x="572" y="496"/>
                    <a:pt x="648" y="496"/>
                  </a:cubicBezTo>
                  <a:cubicBezTo>
                    <a:pt x="705" y="496"/>
                    <a:pt x="686" y="410"/>
                    <a:pt x="762" y="458"/>
                  </a:cubicBezTo>
                  <a:cubicBezTo>
                    <a:pt x="810" y="487"/>
                    <a:pt x="944" y="525"/>
                    <a:pt x="991" y="525"/>
                  </a:cubicBezTo>
                  <a:cubicBezTo>
                    <a:pt x="1039" y="525"/>
                    <a:pt x="1068" y="487"/>
                    <a:pt x="1106" y="468"/>
                  </a:cubicBezTo>
                  <a:cubicBezTo>
                    <a:pt x="1154" y="448"/>
                    <a:pt x="1211" y="468"/>
                    <a:pt x="1249" y="439"/>
                  </a:cubicBezTo>
                  <a:cubicBezTo>
                    <a:pt x="1287" y="401"/>
                    <a:pt x="1296" y="344"/>
                    <a:pt x="1325" y="296"/>
                  </a:cubicBezTo>
                  <a:cubicBezTo>
                    <a:pt x="1363" y="220"/>
                    <a:pt x="1449" y="239"/>
                    <a:pt x="1506" y="172"/>
                  </a:cubicBezTo>
                  <a:cubicBezTo>
                    <a:pt x="1525" y="143"/>
                    <a:pt x="1545" y="115"/>
                    <a:pt x="1573" y="86"/>
                  </a:cubicBezTo>
                  <a:cubicBezTo>
                    <a:pt x="1602" y="58"/>
                    <a:pt x="1640" y="19"/>
                    <a:pt x="1650" y="0"/>
                  </a:cubicBezTo>
                  <a:lnTo>
                    <a:pt x="1650" y="0"/>
                  </a:lnTo>
                  <a:cubicBezTo>
                    <a:pt x="1707" y="58"/>
                    <a:pt x="1697" y="39"/>
                    <a:pt x="1716" y="115"/>
                  </a:cubicBezTo>
                  <a:cubicBezTo>
                    <a:pt x="1726" y="153"/>
                    <a:pt x="1764" y="191"/>
                    <a:pt x="1783" y="229"/>
                  </a:cubicBezTo>
                  <a:cubicBezTo>
                    <a:pt x="1812" y="296"/>
                    <a:pt x="1802" y="353"/>
                    <a:pt x="1859" y="410"/>
                  </a:cubicBezTo>
                  <a:cubicBezTo>
                    <a:pt x="1907" y="448"/>
                    <a:pt x="1926" y="487"/>
                    <a:pt x="2002" y="448"/>
                  </a:cubicBezTo>
                  <a:cubicBezTo>
                    <a:pt x="2031" y="430"/>
                    <a:pt x="2069" y="382"/>
                    <a:pt x="2097" y="391"/>
                  </a:cubicBezTo>
                  <a:cubicBezTo>
                    <a:pt x="2126" y="391"/>
                    <a:pt x="2136" y="420"/>
                    <a:pt x="2164" y="430"/>
                  </a:cubicBezTo>
                  <a:cubicBezTo>
                    <a:pt x="2212" y="448"/>
                    <a:pt x="2288" y="420"/>
                    <a:pt x="2336" y="420"/>
                  </a:cubicBezTo>
                  <a:cubicBezTo>
                    <a:pt x="2393" y="420"/>
                    <a:pt x="2460" y="458"/>
                    <a:pt x="2517" y="430"/>
                  </a:cubicBezTo>
                  <a:cubicBezTo>
                    <a:pt x="2593" y="382"/>
                    <a:pt x="2613" y="277"/>
                    <a:pt x="2727" y="315"/>
                  </a:cubicBezTo>
                  <a:cubicBezTo>
                    <a:pt x="2765" y="325"/>
                    <a:pt x="2813" y="344"/>
                    <a:pt x="2841" y="372"/>
                  </a:cubicBezTo>
                  <a:cubicBezTo>
                    <a:pt x="2851" y="401"/>
                    <a:pt x="2841" y="439"/>
                    <a:pt x="2889" y="439"/>
                  </a:cubicBezTo>
                  <a:lnTo>
                    <a:pt x="2889" y="439"/>
                  </a:lnTo>
                  <a:cubicBezTo>
                    <a:pt x="2899" y="506"/>
                    <a:pt x="2899" y="506"/>
                    <a:pt x="2899" y="506"/>
                  </a:cubicBezTo>
                  <a:cubicBezTo>
                    <a:pt x="2918" y="515"/>
                    <a:pt x="2937" y="535"/>
                    <a:pt x="2937" y="563"/>
                  </a:cubicBezTo>
                  <a:cubicBezTo>
                    <a:pt x="2927" y="611"/>
                    <a:pt x="2927" y="677"/>
                    <a:pt x="2956" y="715"/>
                  </a:cubicBezTo>
                  <a:cubicBezTo>
                    <a:pt x="2994" y="773"/>
                    <a:pt x="2975" y="859"/>
                    <a:pt x="2956" y="916"/>
                  </a:cubicBezTo>
                  <a:cubicBezTo>
                    <a:pt x="2965" y="935"/>
                    <a:pt x="2975" y="954"/>
                    <a:pt x="2975" y="973"/>
                  </a:cubicBezTo>
                  <a:cubicBezTo>
                    <a:pt x="2965" y="992"/>
                    <a:pt x="2956" y="1011"/>
                    <a:pt x="2956" y="1021"/>
                  </a:cubicBezTo>
                  <a:cubicBezTo>
                    <a:pt x="2956" y="1030"/>
                    <a:pt x="2956" y="1040"/>
                    <a:pt x="2956" y="1049"/>
                  </a:cubicBezTo>
                  <a:cubicBezTo>
                    <a:pt x="2965" y="1059"/>
                    <a:pt x="2956" y="1069"/>
                    <a:pt x="2956" y="1078"/>
                  </a:cubicBezTo>
                  <a:lnTo>
                    <a:pt x="2956" y="1078"/>
                  </a:lnTo>
                  <a:cubicBezTo>
                    <a:pt x="2870" y="1135"/>
                    <a:pt x="2870" y="1135"/>
                    <a:pt x="2870" y="1135"/>
                  </a:cubicBezTo>
                  <a:cubicBezTo>
                    <a:pt x="2832" y="1173"/>
                    <a:pt x="2880" y="1211"/>
                    <a:pt x="2860" y="1259"/>
                  </a:cubicBezTo>
                  <a:cubicBezTo>
                    <a:pt x="2832" y="1316"/>
                    <a:pt x="2784" y="1297"/>
                    <a:pt x="2737" y="1316"/>
                  </a:cubicBezTo>
                  <a:cubicBezTo>
                    <a:pt x="2613" y="1355"/>
                    <a:pt x="2670" y="1440"/>
                    <a:pt x="2613" y="1526"/>
                  </a:cubicBezTo>
                  <a:cubicBezTo>
                    <a:pt x="2574" y="1583"/>
                    <a:pt x="2622" y="1612"/>
                    <a:pt x="2574" y="1660"/>
                  </a:cubicBezTo>
                  <a:cubicBezTo>
                    <a:pt x="2555" y="1688"/>
                    <a:pt x="2508" y="1698"/>
                    <a:pt x="2498" y="1727"/>
                  </a:cubicBezTo>
                  <a:cubicBezTo>
                    <a:pt x="2469" y="1774"/>
                    <a:pt x="2460" y="1812"/>
                    <a:pt x="2431" y="1860"/>
                  </a:cubicBezTo>
                  <a:cubicBezTo>
                    <a:pt x="2403" y="1889"/>
                    <a:pt x="2355" y="1898"/>
                    <a:pt x="2326" y="1917"/>
                  </a:cubicBezTo>
                  <a:cubicBezTo>
                    <a:pt x="2317" y="1936"/>
                    <a:pt x="2326" y="1965"/>
                    <a:pt x="2307" y="1984"/>
                  </a:cubicBezTo>
                  <a:lnTo>
                    <a:pt x="2307" y="1984"/>
                  </a:lnTo>
                  <a:cubicBezTo>
                    <a:pt x="2145" y="1889"/>
                    <a:pt x="2145" y="1889"/>
                    <a:pt x="2145" y="1889"/>
                  </a:cubicBezTo>
                  <a:lnTo>
                    <a:pt x="2145" y="1889"/>
                  </a:lnTo>
                  <a:cubicBezTo>
                    <a:pt x="2136" y="1831"/>
                    <a:pt x="2136" y="1831"/>
                    <a:pt x="2136" y="1831"/>
                  </a:cubicBezTo>
                  <a:cubicBezTo>
                    <a:pt x="2136" y="1803"/>
                    <a:pt x="2117" y="1793"/>
                    <a:pt x="2097" y="1774"/>
                  </a:cubicBezTo>
                  <a:cubicBezTo>
                    <a:pt x="2069" y="1755"/>
                    <a:pt x="2069" y="1745"/>
                    <a:pt x="2069" y="1707"/>
                  </a:cubicBezTo>
                  <a:cubicBezTo>
                    <a:pt x="2059" y="1650"/>
                    <a:pt x="2012" y="1612"/>
                    <a:pt x="1993" y="1555"/>
                  </a:cubicBezTo>
                  <a:cubicBezTo>
                    <a:pt x="1983" y="1536"/>
                    <a:pt x="1983" y="1460"/>
                    <a:pt x="1974" y="1450"/>
                  </a:cubicBezTo>
                  <a:cubicBezTo>
                    <a:pt x="1917" y="1412"/>
                    <a:pt x="1869" y="1460"/>
                    <a:pt x="1821" y="1393"/>
                  </a:cubicBezTo>
                  <a:cubicBezTo>
                    <a:pt x="1792" y="1364"/>
                    <a:pt x="1773" y="1364"/>
                    <a:pt x="1745" y="1355"/>
                  </a:cubicBezTo>
                  <a:lnTo>
                    <a:pt x="1745" y="1355"/>
                  </a:lnTo>
                  <a:cubicBezTo>
                    <a:pt x="1697" y="1355"/>
                    <a:pt x="1650" y="1336"/>
                    <a:pt x="1650" y="1278"/>
                  </a:cubicBezTo>
                  <a:cubicBezTo>
                    <a:pt x="1650" y="1250"/>
                    <a:pt x="1659" y="1173"/>
                    <a:pt x="1592" y="1202"/>
                  </a:cubicBezTo>
                  <a:cubicBezTo>
                    <a:pt x="1554" y="1211"/>
                    <a:pt x="1535" y="1269"/>
                    <a:pt x="1506" y="1202"/>
                  </a:cubicBezTo>
                  <a:cubicBezTo>
                    <a:pt x="1497" y="1173"/>
                    <a:pt x="1487" y="1164"/>
                    <a:pt x="1478" y="1135"/>
                  </a:cubicBezTo>
                  <a:cubicBezTo>
                    <a:pt x="1459" y="1078"/>
                    <a:pt x="1468" y="1040"/>
                    <a:pt x="1468" y="983"/>
                  </a:cubicBezTo>
                  <a:cubicBezTo>
                    <a:pt x="1468" y="964"/>
                    <a:pt x="1487" y="887"/>
                    <a:pt x="1449" y="887"/>
                  </a:cubicBezTo>
                  <a:cubicBezTo>
                    <a:pt x="1430" y="897"/>
                    <a:pt x="1392" y="897"/>
                    <a:pt x="1373" y="906"/>
                  </a:cubicBezTo>
                  <a:cubicBezTo>
                    <a:pt x="1344" y="935"/>
                    <a:pt x="1344" y="964"/>
                    <a:pt x="1325" y="992"/>
                  </a:cubicBezTo>
                  <a:cubicBezTo>
                    <a:pt x="1306" y="1011"/>
                    <a:pt x="1220" y="925"/>
                    <a:pt x="1211" y="916"/>
                  </a:cubicBezTo>
                  <a:cubicBezTo>
                    <a:pt x="1192" y="906"/>
                    <a:pt x="1154" y="878"/>
                    <a:pt x="1144" y="878"/>
                  </a:cubicBezTo>
                  <a:cubicBezTo>
                    <a:pt x="1096" y="868"/>
                    <a:pt x="1068" y="906"/>
                    <a:pt x="1029" y="916"/>
                  </a:cubicBezTo>
                  <a:cubicBezTo>
                    <a:pt x="963" y="954"/>
                    <a:pt x="906" y="983"/>
                    <a:pt x="848" y="1030"/>
                  </a:cubicBezTo>
                  <a:cubicBezTo>
                    <a:pt x="810" y="1059"/>
                    <a:pt x="762" y="1097"/>
                    <a:pt x="715" y="1078"/>
                  </a:cubicBezTo>
                  <a:cubicBezTo>
                    <a:pt x="629" y="1049"/>
                    <a:pt x="562" y="973"/>
                    <a:pt x="495" y="925"/>
                  </a:cubicBezTo>
                  <a:cubicBezTo>
                    <a:pt x="438" y="878"/>
                    <a:pt x="362" y="859"/>
                    <a:pt x="314" y="820"/>
                  </a:cubicBezTo>
                  <a:cubicBezTo>
                    <a:pt x="248" y="754"/>
                    <a:pt x="200" y="697"/>
                    <a:pt x="104" y="687"/>
                  </a:cubicBezTo>
                  <a:lnTo>
                    <a:pt x="104" y="687"/>
                  </a:lnTo>
                  <a:cubicBezTo>
                    <a:pt x="95" y="677"/>
                    <a:pt x="95" y="668"/>
                    <a:pt x="86" y="658"/>
                  </a:cubicBezTo>
                  <a:cubicBezTo>
                    <a:pt x="86" y="649"/>
                    <a:pt x="76" y="649"/>
                    <a:pt x="66" y="639"/>
                  </a:cubicBezTo>
                  <a:cubicBezTo>
                    <a:pt x="57" y="620"/>
                    <a:pt x="38" y="611"/>
                    <a:pt x="28" y="601"/>
                  </a:cubicBezTo>
                  <a:cubicBezTo>
                    <a:pt x="19" y="573"/>
                    <a:pt x="0" y="525"/>
                    <a:pt x="19" y="49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6" name="Freeform 36"/>
            <p:cNvSpPr>
              <a:spLocks noChangeArrowheads="1"/>
            </p:cNvSpPr>
            <p:nvPr/>
          </p:nvSpPr>
          <p:spPr bwMode="auto">
            <a:xfrm>
              <a:off x="15715084" y="5210411"/>
              <a:ext cx="553905" cy="444466"/>
            </a:xfrm>
            <a:custGeom>
              <a:avLst/>
              <a:gdLst>
                <a:gd name="T0" fmla="*/ 716 w 1117"/>
                <a:gd name="T1" fmla="*/ 0 h 897"/>
                <a:gd name="T2" fmla="*/ 716 w 1117"/>
                <a:gd name="T3" fmla="*/ 0 h 897"/>
                <a:gd name="T4" fmla="*/ 792 w 1117"/>
                <a:gd name="T5" fmla="*/ 38 h 897"/>
                <a:gd name="T6" fmla="*/ 945 w 1117"/>
                <a:gd name="T7" fmla="*/ 95 h 897"/>
                <a:gd name="T8" fmla="*/ 964 w 1117"/>
                <a:gd name="T9" fmla="*/ 200 h 897"/>
                <a:gd name="T10" fmla="*/ 1040 w 1117"/>
                <a:gd name="T11" fmla="*/ 352 h 897"/>
                <a:gd name="T12" fmla="*/ 1068 w 1117"/>
                <a:gd name="T13" fmla="*/ 419 h 897"/>
                <a:gd name="T14" fmla="*/ 1107 w 1117"/>
                <a:gd name="T15" fmla="*/ 476 h 897"/>
                <a:gd name="T16" fmla="*/ 1116 w 1117"/>
                <a:gd name="T17" fmla="*/ 534 h 897"/>
                <a:gd name="T18" fmla="*/ 1116 w 1117"/>
                <a:gd name="T19" fmla="*/ 534 h 897"/>
                <a:gd name="T20" fmla="*/ 1059 w 1117"/>
                <a:gd name="T21" fmla="*/ 572 h 897"/>
                <a:gd name="T22" fmla="*/ 992 w 1117"/>
                <a:gd name="T23" fmla="*/ 639 h 897"/>
                <a:gd name="T24" fmla="*/ 878 w 1117"/>
                <a:gd name="T25" fmla="*/ 820 h 897"/>
                <a:gd name="T26" fmla="*/ 878 w 1117"/>
                <a:gd name="T27" fmla="*/ 820 h 897"/>
                <a:gd name="T28" fmla="*/ 716 w 1117"/>
                <a:gd name="T29" fmla="*/ 858 h 897"/>
                <a:gd name="T30" fmla="*/ 592 w 1117"/>
                <a:gd name="T31" fmla="*/ 839 h 897"/>
                <a:gd name="T32" fmla="*/ 477 w 1117"/>
                <a:gd name="T33" fmla="*/ 896 h 897"/>
                <a:gd name="T34" fmla="*/ 306 w 1117"/>
                <a:gd name="T35" fmla="*/ 848 h 897"/>
                <a:gd name="T36" fmla="*/ 77 w 1117"/>
                <a:gd name="T37" fmla="*/ 762 h 897"/>
                <a:gd name="T38" fmla="*/ 77 w 1117"/>
                <a:gd name="T39" fmla="*/ 762 h 897"/>
                <a:gd name="T40" fmla="*/ 115 w 1117"/>
                <a:gd name="T41" fmla="*/ 667 h 897"/>
                <a:gd name="T42" fmla="*/ 153 w 1117"/>
                <a:gd name="T43" fmla="*/ 591 h 897"/>
                <a:gd name="T44" fmla="*/ 96 w 1117"/>
                <a:gd name="T45" fmla="*/ 381 h 897"/>
                <a:gd name="T46" fmla="*/ 48 w 1117"/>
                <a:gd name="T47" fmla="*/ 314 h 897"/>
                <a:gd name="T48" fmla="*/ 10 w 1117"/>
                <a:gd name="T49" fmla="*/ 219 h 897"/>
                <a:gd name="T50" fmla="*/ 125 w 1117"/>
                <a:gd name="T51" fmla="*/ 171 h 897"/>
                <a:gd name="T52" fmla="*/ 325 w 1117"/>
                <a:gd name="T53" fmla="*/ 200 h 897"/>
                <a:gd name="T54" fmla="*/ 525 w 1117"/>
                <a:gd name="T55" fmla="*/ 200 h 897"/>
                <a:gd name="T56" fmla="*/ 621 w 1117"/>
                <a:gd name="T57" fmla="*/ 238 h 897"/>
                <a:gd name="T58" fmla="*/ 687 w 1117"/>
                <a:gd name="T59" fmla="*/ 162 h 897"/>
                <a:gd name="T60" fmla="*/ 716 w 1117"/>
                <a:gd name="T61" fmla="*/ 0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7" h="897">
                  <a:moveTo>
                    <a:pt x="716" y="0"/>
                  </a:moveTo>
                  <a:lnTo>
                    <a:pt x="716" y="0"/>
                  </a:lnTo>
                  <a:cubicBezTo>
                    <a:pt x="744" y="9"/>
                    <a:pt x="763" y="9"/>
                    <a:pt x="792" y="38"/>
                  </a:cubicBezTo>
                  <a:cubicBezTo>
                    <a:pt x="840" y="105"/>
                    <a:pt x="888" y="57"/>
                    <a:pt x="945" y="95"/>
                  </a:cubicBezTo>
                  <a:cubicBezTo>
                    <a:pt x="954" y="105"/>
                    <a:pt x="954" y="181"/>
                    <a:pt x="964" y="200"/>
                  </a:cubicBezTo>
                  <a:cubicBezTo>
                    <a:pt x="983" y="257"/>
                    <a:pt x="1030" y="295"/>
                    <a:pt x="1040" y="352"/>
                  </a:cubicBezTo>
                  <a:cubicBezTo>
                    <a:pt x="1040" y="390"/>
                    <a:pt x="1040" y="400"/>
                    <a:pt x="1068" y="419"/>
                  </a:cubicBezTo>
                  <a:cubicBezTo>
                    <a:pt x="1088" y="438"/>
                    <a:pt x="1107" y="448"/>
                    <a:pt x="1107" y="476"/>
                  </a:cubicBezTo>
                  <a:cubicBezTo>
                    <a:pt x="1116" y="534"/>
                    <a:pt x="1116" y="534"/>
                    <a:pt x="1116" y="534"/>
                  </a:cubicBezTo>
                  <a:lnTo>
                    <a:pt x="1116" y="534"/>
                  </a:lnTo>
                  <a:cubicBezTo>
                    <a:pt x="1097" y="553"/>
                    <a:pt x="1078" y="562"/>
                    <a:pt x="1059" y="572"/>
                  </a:cubicBezTo>
                  <a:cubicBezTo>
                    <a:pt x="1030" y="591"/>
                    <a:pt x="1011" y="619"/>
                    <a:pt x="992" y="639"/>
                  </a:cubicBezTo>
                  <a:cubicBezTo>
                    <a:pt x="926" y="686"/>
                    <a:pt x="916" y="762"/>
                    <a:pt x="878" y="820"/>
                  </a:cubicBezTo>
                  <a:lnTo>
                    <a:pt x="878" y="820"/>
                  </a:lnTo>
                  <a:cubicBezTo>
                    <a:pt x="830" y="839"/>
                    <a:pt x="763" y="877"/>
                    <a:pt x="716" y="858"/>
                  </a:cubicBezTo>
                  <a:cubicBezTo>
                    <a:pt x="678" y="829"/>
                    <a:pt x="630" y="791"/>
                    <a:pt x="592" y="839"/>
                  </a:cubicBezTo>
                  <a:cubicBezTo>
                    <a:pt x="563" y="877"/>
                    <a:pt x="534" y="896"/>
                    <a:pt x="477" y="896"/>
                  </a:cubicBezTo>
                  <a:cubicBezTo>
                    <a:pt x="420" y="896"/>
                    <a:pt x="363" y="867"/>
                    <a:pt x="306" y="848"/>
                  </a:cubicBezTo>
                  <a:cubicBezTo>
                    <a:pt x="239" y="820"/>
                    <a:pt x="153" y="801"/>
                    <a:pt x="77" y="762"/>
                  </a:cubicBezTo>
                  <a:lnTo>
                    <a:pt x="77" y="762"/>
                  </a:lnTo>
                  <a:cubicBezTo>
                    <a:pt x="86" y="724"/>
                    <a:pt x="96" y="696"/>
                    <a:pt x="115" y="667"/>
                  </a:cubicBezTo>
                  <a:cubicBezTo>
                    <a:pt x="125" y="639"/>
                    <a:pt x="153" y="610"/>
                    <a:pt x="153" y="591"/>
                  </a:cubicBezTo>
                  <a:cubicBezTo>
                    <a:pt x="153" y="534"/>
                    <a:pt x="153" y="410"/>
                    <a:pt x="96" y="381"/>
                  </a:cubicBezTo>
                  <a:cubicBezTo>
                    <a:pt x="67" y="362"/>
                    <a:pt x="58" y="343"/>
                    <a:pt x="48" y="314"/>
                  </a:cubicBezTo>
                  <a:cubicBezTo>
                    <a:pt x="39" y="286"/>
                    <a:pt x="0" y="238"/>
                    <a:pt x="10" y="219"/>
                  </a:cubicBezTo>
                  <a:cubicBezTo>
                    <a:pt x="20" y="171"/>
                    <a:pt x="96" y="190"/>
                    <a:pt x="125" y="171"/>
                  </a:cubicBezTo>
                  <a:cubicBezTo>
                    <a:pt x="182" y="162"/>
                    <a:pt x="267" y="181"/>
                    <a:pt x="325" y="200"/>
                  </a:cubicBezTo>
                  <a:cubicBezTo>
                    <a:pt x="392" y="219"/>
                    <a:pt x="458" y="200"/>
                    <a:pt x="525" y="200"/>
                  </a:cubicBezTo>
                  <a:cubicBezTo>
                    <a:pt x="573" y="200"/>
                    <a:pt x="592" y="219"/>
                    <a:pt x="621" y="238"/>
                  </a:cubicBezTo>
                  <a:cubicBezTo>
                    <a:pt x="668" y="267"/>
                    <a:pt x="668" y="181"/>
                    <a:pt x="687" y="162"/>
                  </a:cubicBezTo>
                  <a:cubicBezTo>
                    <a:pt x="725" y="95"/>
                    <a:pt x="706" y="57"/>
                    <a:pt x="716"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7" name="Freeform 37"/>
            <p:cNvSpPr>
              <a:spLocks noChangeArrowheads="1"/>
            </p:cNvSpPr>
            <p:nvPr/>
          </p:nvSpPr>
          <p:spPr bwMode="auto">
            <a:xfrm>
              <a:off x="15844255" y="6289830"/>
              <a:ext cx="426924" cy="464172"/>
            </a:xfrm>
            <a:custGeom>
              <a:avLst/>
              <a:gdLst>
                <a:gd name="T0" fmla="*/ 19 w 859"/>
                <a:gd name="T1" fmla="*/ 210 h 936"/>
                <a:gd name="T2" fmla="*/ 19 w 859"/>
                <a:gd name="T3" fmla="*/ 210 h 936"/>
                <a:gd name="T4" fmla="*/ 38 w 859"/>
                <a:gd name="T5" fmla="*/ 229 h 936"/>
                <a:gd name="T6" fmla="*/ 19 w 859"/>
                <a:gd name="T7" fmla="*/ 315 h 936"/>
                <a:gd name="T8" fmla="*/ 38 w 859"/>
                <a:gd name="T9" fmla="*/ 334 h 936"/>
                <a:gd name="T10" fmla="*/ 57 w 859"/>
                <a:gd name="T11" fmla="*/ 353 h 936"/>
                <a:gd name="T12" fmla="*/ 86 w 859"/>
                <a:gd name="T13" fmla="*/ 381 h 936"/>
                <a:gd name="T14" fmla="*/ 95 w 859"/>
                <a:gd name="T15" fmla="*/ 410 h 936"/>
                <a:gd name="T16" fmla="*/ 95 w 859"/>
                <a:gd name="T17" fmla="*/ 410 h 936"/>
                <a:gd name="T18" fmla="*/ 162 w 859"/>
                <a:gd name="T19" fmla="*/ 439 h 936"/>
                <a:gd name="T20" fmla="*/ 124 w 859"/>
                <a:gd name="T21" fmla="*/ 496 h 936"/>
                <a:gd name="T22" fmla="*/ 143 w 859"/>
                <a:gd name="T23" fmla="*/ 534 h 936"/>
                <a:gd name="T24" fmla="*/ 143 w 859"/>
                <a:gd name="T25" fmla="*/ 591 h 936"/>
                <a:gd name="T26" fmla="*/ 181 w 859"/>
                <a:gd name="T27" fmla="*/ 705 h 936"/>
                <a:gd name="T28" fmla="*/ 343 w 859"/>
                <a:gd name="T29" fmla="*/ 744 h 936"/>
                <a:gd name="T30" fmla="*/ 343 w 859"/>
                <a:gd name="T31" fmla="*/ 801 h 936"/>
                <a:gd name="T32" fmla="*/ 353 w 859"/>
                <a:gd name="T33" fmla="*/ 839 h 936"/>
                <a:gd name="T34" fmla="*/ 400 w 859"/>
                <a:gd name="T35" fmla="*/ 877 h 936"/>
                <a:gd name="T36" fmla="*/ 400 w 859"/>
                <a:gd name="T37" fmla="*/ 896 h 936"/>
                <a:gd name="T38" fmla="*/ 400 w 859"/>
                <a:gd name="T39" fmla="*/ 915 h 936"/>
                <a:gd name="T40" fmla="*/ 400 w 859"/>
                <a:gd name="T41" fmla="*/ 915 h 936"/>
                <a:gd name="T42" fmla="*/ 458 w 859"/>
                <a:gd name="T43" fmla="*/ 906 h 936"/>
                <a:gd name="T44" fmla="*/ 505 w 859"/>
                <a:gd name="T45" fmla="*/ 858 h 936"/>
                <a:gd name="T46" fmla="*/ 543 w 859"/>
                <a:gd name="T47" fmla="*/ 868 h 936"/>
                <a:gd name="T48" fmla="*/ 601 w 859"/>
                <a:gd name="T49" fmla="*/ 858 h 936"/>
                <a:gd name="T50" fmla="*/ 648 w 859"/>
                <a:gd name="T51" fmla="*/ 849 h 936"/>
                <a:gd name="T52" fmla="*/ 668 w 859"/>
                <a:gd name="T53" fmla="*/ 868 h 936"/>
                <a:gd name="T54" fmla="*/ 753 w 859"/>
                <a:gd name="T55" fmla="*/ 858 h 936"/>
                <a:gd name="T56" fmla="*/ 801 w 859"/>
                <a:gd name="T57" fmla="*/ 791 h 936"/>
                <a:gd name="T58" fmla="*/ 858 w 859"/>
                <a:gd name="T59" fmla="*/ 791 h 936"/>
                <a:gd name="T60" fmla="*/ 858 w 859"/>
                <a:gd name="T61" fmla="*/ 791 h 936"/>
                <a:gd name="T62" fmla="*/ 858 w 859"/>
                <a:gd name="T63" fmla="*/ 744 h 936"/>
                <a:gd name="T64" fmla="*/ 849 w 859"/>
                <a:gd name="T65" fmla="*/ 705 h 936"/>
                <a:gd name="T66" fmla="*/ 849 w 859"/>
                <a:gd name="T67" fmla="*/ 668 h 936"/>
                <a:gd name="T68" fmla="*/ 849 w 859"/>
                <a:gd name="T69" fmla="*/ 648 h 936"/>
                <a:gd name="T70" fmla="*/ 849 w 859"/>
                <a:gd name="T71" fmla="*/ 648 h 936"/>
                <a:gd name="T72" fmla="*/ 830 w 859"/>
                <a:gd name="T73" fmla="*/ 610 h 936"/>
                <a:gd name="T74" fmla="*/ 763 w 859"/>
                <a:gd name="T75" fmla="*/ 410 h 936"/>
                <a:gd name="T76" fmla="*/ 801 w 859"/>
                <a:gd name="T77" fmla="*/ 372 h 936"/>
                <a:gd name="T78" fmla="*/ 772 w 859"/>
                <a:gd name="T79" fmla="*/ 343 h 936"/>
                <a:gd name="T80" fmla="*/ 744 w 859"/>
                <a:gd name="T81" fmla="*/ 305 h 936"/>
                <a:gd name="T82" fmla="*/ 744 w 859"/>
                <a:gd name="T83" fmla="*/ 229 h 936"/>
                <a:gd name="T84" fmla="*/ 753 w 859"/>
                <a:gd name="T85" fmla="*/ 181 h 936"/>
                <a:gd name="T86" fmla="*/ 763 w 859"/>
                <a:gd name="T87" fmla="*/ 86 h 936"/>
                <a:gd name="T88" fmla="*/ 763 w 859"/>
                <a:gd name="T89" fmla="*/ 86 h 936"/>
                <a:gd name="T90" fmla="*/ 772 w 859"/>
                <a:gd name="T91" fmla="*/ 9 h 936"/>
                <a:gd name="T92" fmla="*/ 658 w 859"/>
                <a:gd name="T93" fmla="*/ 0 h 936"/>
                <a:gd name="T94" fmla="*/ 658 w 859"/>
                <a:gd name="T95" fmla="*/ 0 h 936"/>
                <a:gd name="T96" fmla="*/ 601 w 859"/>
                <a:gd name="T97" fmla="*/ 29 h 936"/>
                <a:gd name="T98" fmla="*/ 276 w 859"/>
                <a:gd name="T99" fmla="*/ 67 h 936"/>
                <a:gd name="T100" fmla="*/ 191 w 859"/>
                <a:gd name="T101" fmla="*/ 95 h 936"/>
                <a:gd name="T102" fmla="*/ 143 w 859"/>
                <a:gd name="T103" fmla="*/ 105 h 936"/>
                <a:gd name="T104" fmla="*/ 19 w 859"/>
                <a:gd name="T105" fmla="*/ 21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9" h="936">
                  <a:moveTo>
                    <a:pt x="19" y="210"/>
                  </a:moveTo>
                  <a:lnTo>
                    <a:pt x="19" y="210"/>
                  </a:lnTo>
                  <a:cubicBezTo>
                    <a:pt x="19" y="219"/>
                    <a:pt x="29" y="219"/>
                    <a:pt x="38" y="229"/>
                  </a:cubicBezTo>
                  <a:cubicBezTo>
                    <a:pt x="48" y="238"/>
                    <a:pt x="0" y="286"/>
                    <a:pt x="19" y="315"/>
                  </a:cubicBezTo>
                  <a:cubicBezTo>
                    <a:pt x="29" y="315"/>
                    <a:pt x="38" y="324"/>
                    <a:pt x="38" y="334"/>
                  </a:cubicBezTo>
                  <a:cubicBezTo>
                    <a:pt x="48" y="343"/>
                    <a:pt x="48" y="353"/>
                    <a:pt x="57" y="353"/>
                  </a:cubicBezTo>
                  <a:cubicBezTo>
                    <a:pt x="76" y="362"/>
                    <a:pt x="76" y="362"/>
                    <a:pt x="86" y="381"/>
                  </a:cubicBezTo>
                  <a:cubicBezTo>
                    <a:pt x="95" y="410"/>
                    <a:pt x="95" y="410"/>
                    <a:pt x="95" y="410"/>
                  </a:cubicBezTo>
                  <a:lnTo>
                    <a:pt x="95" y="410"/>
                  </a:lnTo>
                  <a:cubicBezTo>
                    <a:pt x="105" y="410"/>
                    <a:pt x="153" y="419"/>
                    <a:pt x="162" y="439"/>
                  </a:cubicBezTo>
                  <a:cubicBezTo>
                    <a:pt x="162" y="467"/>
                    <a:pt x="124" y="467"/>
                    <a:pt x="124" y="496"/>
                  </a:cubicBezTo>
                  <a:cubicBezTo>
                    <a:pt x="124" y="505"/>
                    <a:pt x="143" y="515"/>
                    <a:pt x="143" y="534"/>
                  </a:cubicBezTo>
                  <a:cubicBezTo>
                    <a:pt x="143" y="563"/>
                    <a:pt x="124" y="572"/>
                    <a:pt x="143" y="591"/>
                  </a:cubicBezTo>
                  <a:cubicBezTo>
                    <a:pt x="248" y="610"/>
                    <a:pt x="181" y="639"/>
                    <a:pt x="181" y="705"/>
                  </a:cubicBezTo>
                  <a:cubicBezTo>
                    <a:pt x="181" y="801"/>
                    <a:pt x="276" y="744"/>
                    <a:pt x="343" y="744"/>
                  </a:cubicBezTo>
                  <a:cubicBezTo>
                    <a:pt x="343" y="763"/>
                    <a:pt x="343" y="782"/>
                    <a:pt x="343" y="801"/>
                  </a:cubicBezTo>
                  <a:cubicBezTo>
                    <a:pt x="343" y="810"/>
                    <a:pt x="343" y="830"/>
                    <a:pt x="353" y="839"/>
                  </a:cubicBezTo>
                  <a:cubicBezTo>
                    <a:pt x="372" y="849"/>
                    <a:pt x="400" y="849"/>
                    <a:pt x="400" y="877"/>
                  </a:cubicBezTo>
                  <a:cubicBezTo>
                    <a:pt x="400" y="877"/>
                    <a:pt x="400" y="887"/>
                    <a:pt x="400" y="896"/>
                  </a:cubicBezTo>
                  <a:cubicBezTo>
                    <a:pt x="400" y="906"/>
                    <a:pt x="400" y="915"/>
                    <a:pt x="400" y="915"/>
                  </a:cubicBezTo>
                  <a:lnTo>
                    <a:pt x="400" y="915"/>
                  </a:lnTo>
                  <a:cubicBezTo>
                    <a:pt x="429" y="906"/>
                    <a:pt x="420" y="896"/>
                    <a:pt x="458" y="906"/>
                  </a:cubicBezTo>
                  <a:cubicBezTo>
                    <a:pt x="505" y="935"/>
                    <a:pt x="477" y="858"/>
                    <a:pt x="505" y="858"/>
                  </a:cubicBezTo>
                  <a:cubicBezTo>
                    <a:pt x="525" y="858"/>
                    <a:pt x="534" y="858"/>
                    <a:pt x="543" y="868"/>
                  </a:cubicBezTo>
                  <a:cubicBezTo>
                    <a:pt x="572" y="868"/>
                    <a:pt x="582" y="839"/>
                    <a:pt x="601" y="858"/>
                  </a:cubicBezTo>
                  <a:cubicBezTo>
                    <a:pt x="630" y="877"/>
                    <a:pt x="620" y="858"/>
                    <a:pt x="648" y="849"/>
                  </a:cubicBezTo>
                  <a:cubicBezTo>
                    <a:pt x="658" y="849"/>
                    <a:pt x="658" y="858"/>
                    <a:pt x="668" y="868"/>
                  </a:cubicBezTo>
                  <a:cubicBezTo>
                    <a:pt x="696" y="877"/>
                    <a:pt x="734" y="877"/>
                    <a:pt x="753" y="858"/>
                  </a:cubicBezTo>
                  <a:cubicBezTo>
                    <a:pt x="772" y="849"/>
                    <a:pt x="772" y="810"/>
                    <a:pt x="801" y="791"/>
                  </a:cubicBezTo>
                  <a:cubicBezTo>
                    <a:pt x="858" y="791"/>
                    <a:pt x="858" y="791"/>
                    <a:pt x="858" y="791"/>
                  </a:cubicBezTo>
                  <a:lnTo>
                    <a:pt x="858" y="791"/>
                  </a:lnTo>
                  <a:cubicBezTo>
                    <a:pt x="858" y="772"/>
                    <a:pt x="858" y="763"/>
                    <a:pt x="858" y="744"/>
                  </a:cubicBezTo>
                  <a:cubicBezTo>
                    <a:pt x="858" y="734"/>
                    <a:pt x="849" y="715"/>
                    <a:pt x="849" y="705"/>
                  </a:cubicBezTo>
                  <a:cubicBezTo>
                    <a:pt x="849" y="696"/>
                    <a:pt x="858" y="677"/>
                    <a:pt x="849" y="668"/>
                  </a:cubicBezTo>
                  <a:cubicBezTo>
                    <a:pt x="849" y="668"/>
                    <a:pt x="849" y="658"/>
                    <a:pt x="849" y="648"/>
                  </a:cubicBezTo>
                  <a:lnTo>
                    <a:pt x="849" y="648"/>
                  </a:lnTo>
                  <a:cubicBezTo>
                    <a:pt x="830" y="610"/>
                    <a:pt x="830" y="610"/>
                    <a:pt x="830" y="610"/>
                  </a:cubicBezTo>
                  <a:cubicBezTo>
                    <a:pt x="810" y="572"/>
                    <a:pt x="715" y="439"/>
                    <a:pt x="763" y="410"/>
                  </a:cubicBezTo>
                  <a:cubicBezTo>
                    <a:pt x="772" y="401"/>
                    <a:pt x="792" y="372"/>
                    <a:pt x="801" y="372"/>
                  </a:cubicBezTo>
                  <a:cubicBezTo>
                    <a:pt x="801" y="362"/>
                    <a:pt x="772" y="353"/>
                    <a:pt x="772" y="343"/>
                  </a:cubicBezTo>
                  <a:cubicBezTo>
                    <a:pt x="763" y="334"/>
                    <a:pt x="753" y="324"/>
                    <a:pt x="744" y="305"/>
                  </a:cubicBezTo>
                  <a:cubicBezTo>
                    <a:pt x="734" y="286"/>
                    <a:pt x="763" y="257"/>
                    <a:pt x="744" y="229"/>
                  </a:cubicBezTo>
                  <a:cubicBezTo>
                    <a:pt x="734" y="210"/>
                    <a:pt x="744" y="200"/>
                    <a:pt x="753" y="181"/>
                  </a:cubicBezTo>
                  <a:cubicBezTo>
                    <a:pt x="763" y="86"/>
                    <a:pt x="763" y="86"/>
                    <a:pt x="763" y="86"/>
                  </a:cubicBezTo>
                  <a:lnTo>
                    <a:pt x="763" y="86"/>
                  </a:lnTo>
                  <a:cubicBezTo>
                    <a:pt x="772" y="9"/>
                    <a:pt x="772" y="9"/>
                    <a:pt x="772" y="9"/>
                  </a:cubicBezTo>
                  <a:cubicBezTo>
                    <a:pt x="658" y="0"/>
                    <a:pt x="658" y="0"/>
                    <a:pt x="658" y="0"/>
                  </a:cubicBezTo>
                  <a:lnTo>
                    <a:pt x="658" y="0"/>
                  </a:lnTo>
                  <a:cubicBezTo>
                    <a:pt x="601" y="29"/>
                    <a:pt x="601" y="29"/>
                    <a:pt x="601" y="29"/>
                  </a:cubicBezTo>
                  <a:cubicBezTo>
                    <a:pt x="496" y="95"/>
                    <a:pt x="391" y="19"/>
                    <a:pt x="276" y="67"/>
                  </a:cubicBezTo>
                  <a:cubicBezTo>
                    <a:pt x="248" y="86"/>
                    <a:pt x="229" y="67"/>
                    <a:pt x="191" y="95"/>
                  </a:cubicBezTo>
                  <a:cubicBezTo>
                    <a:pt x="172" y="105"/>
                    <a:pt x="153" y="95"/>
                    <a:pt x="143" y="105"/>
                  </a:cubicBezTo>
                  <a:cubicBezTo>
                    <a:pt x="95" y="124"/>
                    <a:pt x="76" y="200"/>
                    <a:pt x="19" y="21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8" name="Freeform 38"/>
            <p:cNvSpPr>
              <a:spLocks noChangeArrowheads="1"/>
            </p:cNvSpPr>
            <p:nvPr/>
          </p:nvSpPr>
          <p:spPr bwMode="auto">
            <a:xfrm>
              <a:off x="15275024" y="6493454"/>
              <a:ext cx="766273" cy="715963"/>
            </a:xfrm>
            <a:custGeom>
              <a:avLst/>
              <a:gdLst>
                <a:gd name="T0" fmla="*/ 1239 w 1545"/>
                <a:gd name="T1" fmla="*/ 0 h 1440"/>
                <a:gd name="T2" fmla="*/ 1239 w 1545"/>
                <a:gd name="T3" fmla="*/ 0 h 1440"/>
                <a:gd name="T4" fmla="*/ 1306 w 1545"/>
                <a:gd name="T5" fmla="*/ 29 h 1440"/>
                <a:gd name="T6" fmla="*/ 1268 w 1545"/>
                <a:gd name="T7" fmla="*/ 86 h 1440"/>
                <a:gd name="T8" fmla="*/ 1287 w 1545"/>
                <a:gd name="T9" fmla="*/ 124 h 1440"/>
                <a:gd name="T10" fmla="*/ 1287 w 1545"/>
                <a:gd name="T11" fmla="*/ 181 h 1440"/>
                <a:gd name="T12" fmla="*/ 1325 w 1545"/>
                <a:gd name="T13" fmla="*/ 295 h 1440"/>
                <a:gd name="T14" fmla="*/ 1487 w 1545"/>
                <a:gd name="T15" fmla="*/ 334 h 1440"/>
                <a:gd name="T16" fmla="*/ 1487 w 1545"/>
                <a:gd name="T17" fmla="*/ 391 h 1440"/>
                <a:gd name="T18" fmla="*/ 1497 w 1545"/>
                <a:gd name="T19" fmla="*/ 429 h 1440"/>
                <a:gd name="T20" fmla="*/ 1544 w 1545"/>
                <a:gd name="T21" fmla="*/ 467 h 1440"/>
                <a:gd name="T22" fmla="*/ 1544 w 1545"/>
                <a:gd name="T23" fmla="*/ 486 h 1440"/>
                <a:gd name="T24" fmla="*/ 1544 w 1545"/>
                <a:gd name="T25" fmla="*/ 505 h 1440"/>
                <a:gd name="T26" fmla="*/ 1544 w 1545"/>
                <a:gd name="T27" fmla="*/ 505 h 1440"/>
                <a:gd name="T28" fmla="*/ 1544 w 1545"/>
                <a:gd name="T29" fmla="*/ 544 h 1440"/>
                <a:gd name="T30" fmla="*/ 1507 w 1545"/>
                <a:gd name="T31" fmla="*/ 572 h 1440"/>
                <a:gd name="T32" fmla="*/ 1507 w 1545"/>
                <a:gd name="T33" fmla="*/ 620 h 1440"/>
                <a:gd name="T34" fmla="*/ 1497 w 1545"/>
                <a:gd name="T35" fmla="*/ 696 h 1440"/>
                <a:gd name="T36" fmla="*/ 1497 w 1545"/>
                <a:gd name="T37" fmla="*/ 754 h 1440"/>
                <a:gd name="T38" fmla="*/ 1497 w 1545"/>
                <a:gd name="T39" fmla="*/ 754 h 1440"/>
                <a:gd name="T40" fmla="*/ 1430 w 1545"/>
                <a:gd name="T41" fmla="*/ 763 h 1440"/>
                <a:gd name="T42" fmla="*/ 1373 w 1545"/>
                <a:gd name="T43" fmla="*/ 772 h 1440"/>
                <a:gd name="T44" fmla="*/ 1335 w 1545"/>
                <a:gd name="T45" fmla="*/ 744 h 1440"/>
                <a:gd name="T46" fmla="*/ 1239 w 1545"/>
                <a:gd name="T47" fmla="*/ 906 h 1440"/>
                <a:gd name="T48" fmla="*/ 1201 w 1545"/>
                <a:gd name="T49" fmla="*/ 1059 h 1440"/>
                <a:gd name="T50" fmla="*/ 1201 w 1545"/>
                <a:gd name="T51" fmla="*/ 1059 h 1440"/>
                <a:gd name="T52" fmla="*/ 1135 w 1545"/>
                <a:gd name="T53" fmla="*/ 1049 h 1440"/>
                <a:gd name="T54" fmla="*/ 1115 w 1545"/>
                <a:gd name="T55" fmla="*/ 1049 h 1440"/>
                <a:gd name="T56" fmla="*/ 1087 w 1545"/>
                <a:gd name="T57" fmla="*/ 1059 h 1440"/>
                <a:gd name="T58" fmla="*/ 1049 w 1545"/>
                <a:gd name="T59" fmla="*/ 1039 h 1440"/>
                <a:gd name="T60" fmla="*/ 1001 w 1545"/>
                <a:gd name="T61" fmla="*/ 1068 h 1440"/>
                <a:gd name="T62" fmla="*/ 829 w 1545"/>
                <a:gd name="T63" fmla="*/ 1230 h 1440"/>
                <a:gd name="T64" fmla="*/ 629 w 1545"/>
                <a:gd name="T65" fmla="*/ 1306 h 1440"/>
                <a:gd name="T66" fmla="*/ 467 w 1545"/>
                <a:gd name="T67" fmla="*/ 1306 h 1440"/>
                <a:gd name="T68" fmla="*/ 305 w 1545"/>
                <a:gd name="T69" fmla="*/ 1230 h 1440"/>
                <a:gd name="T70" fmla="*/ 152 w 1545"/>
                <a:gd name="T71" fmla="*/ 1345 h 1440"/>
                <a:gd name="T72" fmla="*/ 76 w 1545"/>
                <a:gd name="T73" fmla="*/ 1259 h 1440"/>
                <a:gd name="T74" fmla="*/ 76 w 1545"/>
                <a:gd name="T75" fmla="*/ 1259 h 1440"/>
                <a:gd name="T76" fmla="*/ 57 w 1545"/>
                <a:gd name="T77" fmla="*/ 1097 h 1440"/>
                <a:gd name="T78" fmla="*/ 76 w 1545"/>
                <a:gd name="T79" fmla="*/ 1011 h 1440"/>
                <a:gd name="T80" fmla="*/ 66 w 1545"/>
                <a:gd name="T81" fmla="*/ 725 h 1440"/>
                <a:gd name="T82" fmla="*/ 38 w 1545"/>
                <a:gd name="T83" fmla="*/ 629 h 1440"/>
                <a:gd name="T84" fmla="*/ 9 w 1545"/>
                <a:gd name="T85" fmla="*/ 467 h 1440"/>
                <a:gd name="T86" fmla="*/ 9 w 1545"/>
                <a:gd name="T87" fmla="*/ 362 h 1440"/>
                <a:gd name="T88" fmla="*/ 9 w 1545"/>
                <a:gd name="T89" fmla="*/ 362 h 1440"/>
                <a:gd name="T90" fmla="*/ 133 w 1545"/>
                <a:gd name="T91" fmla="*/ 343 h 1440"/>
                <a:gd name="T92" fmla="*/ 238 w 1545"/>
                <a:gd name="T93" fmla="*/ 305 h 1440"/>
                <a:gd name="T94" fmla="*/ 305 w 1545"/>
                <a:gd name="T95" fmla="*/ 315 h 1440"/>
                <a:gd name="T96" fmla="*/ 515 w 1545"/>
                <a:gd name="T97" fmla="*/ 277 h 1440"/>
                <a:gd name="T98" fmla="*/ 629 w 1545"/>
                <a:gd name="T99" fmla="*/ 305 h 1440"/>
                <a:gd name="T100" fmla="*/ 858 w 1545"/>
                <a:gd name="T101" fmla="*/ 181 h 1440"/>
                <a:gd name="T102" fmla="*/ 944 w 1545"/>
                <a:gd name="T103" fmla="*/ 200 h 1440"/>
                <a:gd name="T104" fmla="*/ 1087 w 1545"/>
                <a:gd name="T105" fmla="*/ 191 h 1440"/>
                <a:gd name="T106" fmla="*/ 1173 w 1545"/>
                <a:gd name="T107" fmla="*/ 143 h 1440"/>
                <a:gd name="T108" fmla="*/ 1182 w 1545"/>
                <a:gd name="T109" fmla="*/ 86 h 1440"/>
                <a:gd name="T110" fmla="*/ 1192 w 1545"/>
                <a:gd name="T111" fmla="*/ 57 h 1440"/>
                <a:gd name="T112" fmla="*/ 1201 w 1545"/>
                <a:gd name="T113" fmla="*/ 29 h 1440"/>
                <a:gd name="T114" fmla="*/ 1239 w 1545"/>
                <a:gd name="T11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45" h="1440">
                  <a:moveTo>
                    <a:pt x="1239" y="0"/>
                  </a:moveTo>
                  <a:lnTo>
                    <a:pt x="1239" y="0"/>
                  </a:lnTo>
                  <a:cubicBezTo>
                    <a:pt x="1249" y="0"/>
                    <a:pt x="1297" y="9"/>
                    <a:pt x="1306" y="29"/>
                  </a:cubicBezTo>
                  <a:cubicBezTo>
                    <a:pt x="1306" y="57"/>
                    <a:pt x="1268" y="57"/>
                    <a:pt x="1268" y="86"/>
                  </a:cubicBezTo>
                  <a:cubicBezTo>
                    <a:pt x="1268" y="95"/>
                    <a:pt x="1287" y="105"/>
                    <a:pt x="1287" y="124"/>
                  </a:cubicBezTo>
                  <a:cubicBezTo>
                    <a:pt x="1287" y="153"/>
                    <a:pt x="1268" y="162"/>
                    <a:pt x="1287" y="181"/>
                  </a:cubicBezTo>
                  <a:cubicBezTo>
                    <a:pt x="1392" y="200"/>
                    <a:pt x="1325" y="229"/>
                    <a:pt x="1325" y="295"/>
                  </a:cubicBezTo>
                  <a:cubicBezTo>
                    <a:pt x="1325" y="391"/>
                    <a:pt x="1420" y="334"/>
                    <a:pt x="1487" y="334"/>
                  </a:cubicBezTo>
                  <a:cubicBezTo>
                    <a:pt x="1487" y="353"/>
                    <a:pt x="1487" y="372"/>
                    <a:pt x="1487" y="391"/>
                  </a:cubicBezTo>
                  <a:cubicBezTo>
                    <a:pt x="1487" y="400"/>
                    <a:pt x="1487" y="420"/>
                    <a:pt x="1497" y="429"/>
                  </a:cubicBezTo>
                  <a:cubicBezTo>
                    <a:pt x="1516" y="439"/>
                    <a:pt x="1544" y="439"/>
                    <a:pt x="1544" y="467"/>
                  </a:cubicBezTo>
                  <a:cubicBezTo>
                    <a:pt x="1544" y="467"/>
                    <a:pt x="1544" y="477"/>
                    <a:pt x="1544" y="486"/>
                  </a:cubicBezTo>
                  <a:cubicBezTo>
                    <a:pt x="1544" y="496"/>
                    <a:pt x="1544" y="505"/>
                    <a:pt x="1544" y="505"/>
                  </a:cubicBezTo>
                  <a:lnTo>
                    <a:pt x="1544" y="505"/>
                  </a:lnTo>
                  <a:cubicBezTo>
                    <a:pt x="1544" y="544"/>
                    <a:pt x="1544" y="544"/>
                    <a:pt x="1544" y="544"/>
                  </a:cubicBezTo>
                  <a:cubicBezTo>
                    <a:pt x="1535" y="572"/>
                    <a:pt x="1525" y="553"/>
                    <a:pt x="1507" y="572"/>
                  </a:cubicBezTo>
                  <a:cubicBezTo>
                    <a:pt x="1507" y="591"/>
                    <a:pt x="1507" y="601"/>
                    <a:pt x="1507" y="620"/>
                  </a:cubicBezTo>
                  <a:cubicBezTo>
                    <a:pt x="1497" y="639"/>
                    <a:pt x="1507" y="667"/>
                    <a:pt x="1497" y="696"/>
                  </a:cubicBezTo>
                  <a:cubicBezTo>
                    <a:pt x="1497" y="715"/>
                    <a:pt x="1487" y="734"/>
                    <a:pt x="1497" y="754"/>
                  </a:cubicBezTo>
                  <a:lnTo>
                    <a:pt x="1497" y="754"/>
                  </a:lnTo>
                  <a:cubicBezTo>
                    <a:pt x="1459" y="763"/>
                    <a:pt x="1459" y="744"/>
                    <a:pt x="1430" y="763"/>
                  </a:cubicBezTo>
                  <a:cubicBezTo>
                    <a:pt x="1420" y="772"/>
                    <a:pt x="1382" y="782"/>
                    <a:pt x="1373" y="772"/>
                  </a:cubicBezTo>
                  <a:cubicBezTo>
                    <a:pt x="1354" y="772"/>
                    <a:pt x="1354" y="754"/>
                    <a:pt x="1335" y="744"/>
                  </a:cubicBezTo>
                  <a:cubicBezTo>
                    <a:pt x="1258" y="725"/>
                    <a:pt x="1239" y="858"/>
                    <a:pt x="1239" y="906"/>
                  </a:cubicBezTo>
                  <a:cubicBezTo>
                    <a:pt x="1230" y="963"/>
                    <a:pt x="1211" y="1011"/>
                    <a:pt x="1201" y="1059"/>
                  </a:cubicBezTo>
                  <a:lnTo>
                    <a:pt x="1201" y="1059"/>
                  </a:lnTo>
                  <a:cubicBezTo>
                    <a:pt x="1135" y="1049"/>
                    <a:pt x="1135" y="1049"/>
                    <a:pt x="1135" y="1049"/>
                  </a:cubicBezTo>
                  <a:cubicBezTo>
                    <a:pt x="1125" y="1049"/>
                    <a:pt x="1125" y="1049"/>
                    <a:pt x="1115" y="1049"/>
                  </a:cubicBezTo>
                  <a:cubicBezTo>
                    <a:pt x="1106" y="1049"/>
                    <a:pt x="1106" y="1059"/>
                    <a:pt x="1087" y="1059"/>
                  </a:cubicBezTo>
                  <a:cubicBezTo>
                    <a:pt x="1077" y="1059"/>
                    <a:pt x="1068" y="1049"/>
                    <a:pt x="1049" y="1039"/>
                  </a:cubicBezTo>
                  <a:cubicBezTo>
                    <a:pt x="1039" y="1039"/>
                    <a:pt x="1020" y="1059"/>
                    <a:pt x="1001" y="1068"/>
                  </a:cubicBezTo>
                  <a:cubicBezTo>
                    <a:pt x="934" y="1106"/>
                    <a:pt x="829" y="1135"/>
                    <a:pt x="829" y="1230"/>
                  </a:cubicBezTo>
                  <a:cubicBezTo>
                    <a:pt x="829" y="1326"/>
                    <a:pt x="686" y="1278"/>
                    <a:pt x="629" y="1306"/>
                  </a:cubicBezTo>
                  <a:cubicBezTo>
                    <a:pt x="562" y="1335"/>
                    <a:pt x="543" y="1306"/>
                    <a:pt x="467" y="1306"/>
                  </a:cubicBezTo>
                  <a:cubicBezTo>
                    <a:pt x="410" y="1306"/>
                    <a:pt x="343" y="1192"/>
                    <a:pt x="305" y="1230"/>
                  </a:cubicBezTo>
                  <a:cubicBezTo>
                    <a:pt x="257" y="1297"/>
                    <a:pt x="238" y="1439"/>
                    <a:pt x="152" y="1345"/>
                  </a:cubicBezTo>
                  <a:cubicBezTo>
                    <a:pt x="76" y="1259"/>
                    <a:pt x="76" y="1259"/>
                    <a:pt x="76" y="1259"/>
                  </a:cubicBezTo>
                  <a:lnTo>
                    <a:pt x="76" y="1259"/>
                  </a:lnTo>
                  <a:cubicBezTo>
                    <a:pt x="76" y="1221"/>
                    <a:pt x="47" y="1135"/>
                    <a:pt x="57" y="1097"/>
                  </a:cubicBezTo>
                  <a:cubicBezTo>
                    <a:pt x="76" y="1068"/>
                    <a:pt x="85" y="1049"/>
                    <a:pt x="76" y="1011"/>
                  </a:cubicBezTo>
                  <a:cubicBezTo>
                    <a:pt x="66" y="725"/>
                    <a:pt x="66" y="725"/>
                    <a:pt x="66" y="725"/>
                  </a:cubicBezTo>
                  <a:cubicBezTo>
                    <a:pt x="66" y="687"/>
                    <a:pt x="47" y="667"/>
                    <a:pt x="38" y="629"/>
                  </a:cubicBezTo>
                  <a:cubicBezTo>
                    <a:pt x="19" y="563"/>
                    <a:pt x="0" y="534"/>
                    <a:pt x="9" y="467"/>
                  </a:cubicBezTo>
                  <a:cubicBezTo>
                    <a:pt x="9" y="429"/>
                    <a:pt x="19" y="391"/>
                    <a:pt x="9" y="362"/>
                  </a:cubicBezTo>
                  <a:lnTo>
                    <a:pt x="9" y="362"/>
                  </a:lnTo>
                  <a:cubicBezTo>
                    <a:pt x="133" y="343"/>
                    <a:pt x="133" y="343"/>
                    <a:pt x="133" y="343"/>
                  </a:cubicBezTo>
                  <a:cubicBezTo>
                    <a:pt x="181" y="353"/>
                    <a:pt x="200" y="353"/>
                    <a:pt x="238" y="305"/>
                  </a:cubicBezTo>
                  <a:cubicBezTo>
                    <a:pt x="257" y="277"/>
                    <a:pt x="276" y="305"/>
                    <a:pt x="305" y="315"/>
                  </a:cubicBezTo>
                  <a:cubicBezTo>
                    <a:pt x="362" y="343"/>
                    <a:pt x="457" y="305"/>
                    <a:pt x="515" y="277"/>
                  </a:cubicBezTo>
                  <a:cubicBezTo>
                    <a:pt x="543" y="258"/>
                    <a:pt x="600" y="295"/>
                    <a:pt x="629" y="305"/>
                  </a:cubicBezTo>
                  <a:cubicBezTo>
                    <a:pt x="753" y="353"/>
                    <a:pt x="782" y="229"/>
                    <a:pt x="858" y="181"/>
                  </a:cubicBezTo>
                  <a:cubicBezTo>
                    <a:pt x="886" y="162"/>
                    <a:pt x="915" y="181"/>
                    <a:pt x="944" y="200"/>
                  </a:cubicBezTo>
                  <a:cubicBezTo>
                    <a:pt x="991" y="219"/>
                    <a:pt x="1039" y="210"/>
                    <a:pt x="1087" y="191"/>
                  </a:cubicBezTo>
                  <a:cubicBezTo>
                    <a:pt x="1173" y="143"/>
                    <a:pt x="1173" y="143"/>
                    <a:pt x="1173" y="143"/>
                  </a:cubicBezTo>
                  <a:cubicBezTo>
                    <a:pt x="1182" y="124"/>
                    <a:pt x="1192" y="105"/>
                    <a:pt x="1182" y="86"/>
                  </a:cubicBezTo>
                  <a:cubicBezTo>
                    <a:pt x="1182" y="76"/>
                    <a:pt x="1182" y="67"/>
                    <a:pt x="1192" y="57"/>
                  </a:cubicBezTo>
                  <a:cubicBezTo>
                    <a:pt x="1192" y="48"/>
                    <a:pt x="1192" y="38"/>
                    <a:pt x="1201" y="29"/>
                  </a:cubicBezTo>
                  <a:cubicBezTo>
                    <a:pt x="1239" y="0"/>
                    <a:pt x="1239" y="0"/>
                    <a:pt x="1239"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9" name="Freeform 39"/>
            <p:cNvSpPr>
              <a:spLocks noChangeArrowheads="1"/>
            </p:cNvSpPr>
            <p:nvPr/>
          </p:nvSpPr>
          <p:spPr bwMode="auto">
            <a:xfrm>
              <a:off x="16012834" y="6681750"/>
              <a:ext cx="332781" cy="271497"/>
            </a:xfrm>
            <a:custGeom>
              <a:avLst/>
              <a:gdLst>
                <a:gd name="T0" fmla="*/ 57 w 669"/>
                <a:gd name="T1" fmla="*/ 124 h 545"/>
                <a:gd name="T2" fmla="*/ 57 w 669"/>
                <a:gd name="T3" fmla="*/ 124 h 545"/>
                <a:gd name="T4" fmla="*/ 115 w 669"/>
                <a:gd name="T5" fmla="*/ 115 h 545"/>
                <a:gd name="T6" fmla="*/ 162 w 669"/>
                <a:gd name="T7" fmla="*/ 67 h 545"/>
                <a:gd name="T8" fmla="*/ 200 w 669"/>
                <a:gd name="T9" fmla="*/ 77 h 545"/>
                <a:gd name="T10" fmla="*/ 258 w 669"/>
                <a:gd name="T11" fmla="*/ 67 h 545"/>
                <a:gd name="T12" fmla="*/ 305 w 669"/>
                <a:gd name="T13" fmla="*/ 58 h 545"/>
                <a:gd name="T14" fmla="*/ 325 w 669"/>
                <a:gd name="T15" fmla="*/ 77 h 545"/>
                <a:gd name="T16" fmla="*/ 410 w 669"/>
                <a:gd name="T17" fmla="*/ 67 h 545"/>
                <a:gd name="T18" fmla="*/ 458 w 669"/>
                <a:gd name="T19" fmla="*/ 0 h 545"/>
                <a:gd name="T20" fmla="*/ 515 w 669"/>
                <a:gd name="T21" fmla="*/ 0 h 545"/>
                <a:gd name="T22" fmla="*/ 515 w 669"/>
                <a:gd name="T23" fmla="*/ 0 h 545"/>
                <a:gd name="T24" fmla="*/ 515 w 669"/>
                <a:gd name="T25" fmla="*/ 86 h 545"/>
                <a:gd name="T26" fmla="*/ 534 w 669"/>
                <a:gd name="T27" fmla="*/ 124 h 545"/>
                <a:gd name="T28" fmla="*/ 572 w 669"/>
                <a:gd name="T29" fmla="*/ 182 h 545"/>
                <a:gd name="T30" fmla="*/ 601 w 669"/>
                <a:gd name="T31" fmla="*/ 239 h 545"/>
                <a:gd name="T32" fmla="*/ 611 w 669"/>
                <a:gd name="T33" fmla="*/ 277 h 545"/>
                <a:gd name="T34" fmla="*/ 639 w 669"/>
                <a:gd name="T35" fmla="*/ 315 h 545"/>
                <a:gd name="T36" fmla="*/ 639 w 669"/>
                <a:gd name="T37" fmla="*/ 411 h 545"/>
                <a:gd name="T38" fmla="*/ 639 w 669"/>
                <a:gd name="T39" fmla="*/ 411 h 545"/>
                <a:gd name="T40" fmla="*/ 420 w 669"/>
                <a:gd name="T41" fmla="*/ 391 h 545"/>
                <a:gd name="T42" fmla="*/ 325 w 669"/>
                <a:gd name="T43" fmla="*/ 439 h 545"/>
                <a:gd name="T44" fmla="*/ 96 w 669"/>
                <a:gd name="T45" fmla="*/ 544 h 545"/>
                <a:gd name="T46" fmla="*/ 96 w 669"/>
                <a:gd name="T47" fmla="*/ 544 h 545"/>
                <a:gd name="T48" fmla="*/ 77 w 669"/>
                <a:gd name="T49" fmla="*/ 458 h 545"/>
                <a:gd name="T50" fmla="*/ 38 w 669"/>
                <a:gd name="T51" fmla="*/ 401 h 545"/>
                <a:gd name="T52" fmla="*/ 10 w 669"/>
                <a:gd name="T53" fmla="*/ 373 h 545"/>
                <a:gd name="T54" fmla="*/ 10 w 669"/>
                <a:gd name="T55" fmla="*/ 373 h 545"/>
                <a:gd name="T56" fmla="*/ 10 w 669"/>
                <a:gd name="T57" fmla="*/ 315 h 545"/>
                <a:gd name="T58" fmla="*/ 20 w 669"/>
                <a:gd name="T59" fmla="*/ 239 h 545"/>
                <a:gd name="T60" fmla="*/ 20 w 669"/>
                <a:gd name="T61" fmla="*/ 191 h 545"/>
                <a:gd name="T62" fmla="*/ 57 w 669"/>
                <a:gd name="T63" fmla="*/ 163 h 545"/>
                <a:gd name="T64" fmla="*/ 57 w 669"/>
                <a:gd name="T65" fmla="*/ 1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9" h="545">
                  <a:moveTo>
                    <a:pt x="57" y="124"/>
                  </a:moveTo>
                  <a:lnTo>
                    <a:pt x="57" y="124"/>
                  </a:lnTo>
                  <a:cubicBezTo>
                    <a:pt x="86" y="115"/>
                    <a:pt x="77" y="105"/>
                    <a:pt x="115" y="115"/>
                  </a:cubicBezTo>
                  <a:cubicBezTo>
                    <a:pt x="162" y="144"/>
                    <a:pt x="134" y="67"/>
                    <a:pt x="162" y="67"/>
                  </a:cubicBezTo>
                  <a:cubicBezTo>
                    <a:pt x="182" y="67"/>
                    <a:pt x="191" y="67"/>
                    <a:pt x="200" y="77"/>
                  </a:cubicBezTo>
                  <a:cubicBezTo>
                    <a:pt x="229" y="77"/>
                    <a:pt x="239" y="48"/>
                    <a:pt x="258" y="67"/>
                  </a:cubicBezTo>
                  <a:cubicBezTo>
                    <a:pt x="287" y="86"/>
                    <a:pt x="277" y="67"/>
                    <a:pt x="305" y="58"/>
                  </a:cubicBezTo>
                  <a:cubicBezTo>
                    <a:pt x="315" y="58"/>
                    <a:pt x="315" y="67"/>
                    <a:pt x="325" y="77"/>
                  </a:cubicBezTo>
                  <a:cubicBezTo>
                    <a:pt x="353" y="86"/>
                    <a:pt x="391" y="86"/>
                    <a:pt x="410" y="67"/>
                  </a:cubicBezTo>
                  <a:cubicBezTo>
                    <a:pt x="429" y="58"/>
                    <a:pt x="429" y="19"/>
                    <a:pt x="458" y="0"/>
                  </a:cubicBezTo>
                  <a:cubicBezTo>
                    <a:pt x="515" y="0"/>
                    <a:pt x="515" y="0"/>
                    <a:pt x="515" y="0"/>
                  </a:cubicBezTo>
                  <a:lnTo>
                    <a:pt x="515" y="0"/>
                  </a:lnTo>
                  <a:cubicBezTo>
                    <a:pt x="515" y="86"/>
                    <a:pt x="515" y="86"/>
                    <a:pt x="515" y="86"/>
                  </a:cubicBezTo>
                  <a:cubicBezTo>
                    <a:pt x="525" y="96"/>
                    <a:pt x="525" y="105"/>
                    <a:pt x="534" y="124"/>
                  </a:cubicBezTo>
                  <a:cubicBezTo>
                    <a:pt x="544" y="144"/>
                    <a:pt x="572" y="144"/>
                    <a:pt x="572" y="182"/>
                  </a:cubicBezTo>
                  <a:cubicBezTo>
                    <a:pt x="582" y="201"/>
                    <a:pt x="592" y="220"/>
                    <a:pt x="601" y="239"/>
                  </a:cubicBezTo>
                  <a:cubicBezTo>
                    <a:pt x="601" y="248"/>
                    <a:pt x="601" y="268"/>
                    <a:pt x="611" y="277"/>
                  </a:cubicBezTo>
                  <a:cubicBezTo>
                    <a:pt x="620" y="296"/>
                    <a:pt x="668" y="286"/>
                    <a:pt x="639" y="315"/>
                  </a:cubicBezTo>
                  <a:cubicBezTo>
                    <a:pt x="630" y="334"/>
                    <a:pt x="630" y="391"/>
                    <a:pt x="639" y="411"/>
                  </a:cubicBezTo>
                  <a:lnTo>
                    <a:pt x="639" y="411"/>
                  </a:lnTo>
                  <a:cubicBezTo>
                    <a:pt x="554" y="401"/>
                    <a:pt x="477" y="391"/>
                    <a:pt x="420" y="391"/>
                  </a:cubicBezTo>
                  <a:cubicBezTo>
                    <a:pt x="401" y="391"/>
                    <a:pt x="353" y="430"/>
                    <a:pt x="325" y="439"/>
                  </a:cubicBezTo>
                  <a:cubicBezTo>
                    <a:pt x="258" y="468"/>
                    <a:pt x="172" y="515"/>
                    <a:pt x="96" y="544"/>
                  </a:cubicBezTo>
                  <a:lnTo>
                    <a:pt x="96" y="544"/>
                  </a:lnTo>
                  <a:cubicBezTo>
                    <a:pt x="96" y="515"/>
                    <a:pt x="86" y="477"/>
                    <a:pt x="77" y="458"/>
                  </a:cubicBezTo>
                  <a:cubicBezTo>
                    <a:pt x="67" y="439"/>
                    <a:pt x="48" y="420"/>
                    <a:pt x="38" y="401"/>
                  </a:cubicBezTo>
                  <a:cubicBezTo>
                    <a:pt x="29" y="391"/>
                    <a:pt x="20" y="382"/>
                    <a:pt x="10" y="373"/>
                  </a:cubicBezTo>
                  <a:lnTo>
                    <a:pt x="10" y="373"/>
                  </a:lnTo>
                  <a:cubicBezTo>
                    <a:pt x="0" y="353"/>
                    <a:pt x="10" y="334"/>
                    <a:pt x="10" y="315"/>
                  </a:cubicBezTo>
                  <a:cubicBezTo>
                    <a:pt x="20" y="286"/>
                    <a:pt x="10" y="258"/>
                    <a:pt x="20" y="239"/>
                  </a:cubicBezTo>
                  <a:cubicBezTo>
                    <a:pt x="20" y="220"/>
                    <a:pt x="20" y="210"/>
                    <a:pt x="20" y="191"/>
                  </a:cubicBezTo>
                  <a:cubicBezTo>
                    <a:pt x="38" y="172"/>
                    <a:pt x="48" y="191"/>
                    <a:pt x="57" y="163"/>
                  </a:cubicBezTo>
                  <a:cubicBezTo>
                    <a:pt x="57" y="124"/>
                    <a:pt x="57" y="124"/>
                    <a:pt x="57" y="124"/>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0" name="Freeform 40"/>
            <p:cNvSpPr>
              <a:spLocks noChangeArrowheads="1"/>
            </p:cNvSpPr>
            <p:nvPr/>
          </p:nvSpPr>
          <p:spPr bwMode="auto">
            <a:xfrm>
              <a:off x="15857391" y="6852532"/>
              <a:ext cx="203610" cy="240844"/>
            </a:xfrm>
            <a:custGeom>
              <a:avLst/>
              <a:gdLst>
                <a:gd name="T0" fmla="*/ 324 w 411"/>
                <a:gd name="T1" fmla="*/ 29 h 487"/>
                <a:gd name="T2" fmla="*/ 324 w 411"/>
                <a:gd name="T3" fmla="*/ 29 h 487"/>
                <a:gd name="T4" fmla="*/ 352 w 411"/>
                <a:gd name="T5" fmla="*/ 57 h 487"/>
                <a:gd name="T6" fmla="*/ 391 w 411"/>
                <a:gd name="T7" fmla="*/ 114 h 487"/>
                <a:gd name="T8" fmla="*/ 410 w 411"/>
                <a:gd name="T9" fmla="*/ 200 h 487"/>
                <a:gd name="T10" fmla="*/ 410 w 411"/>
                <a:gd name="T11" fmla="*/ 200 h 487"/>
                <a:gd name="T12" fmla="*/ 371 w 411"/>
                <a:gd name="T13" fmla="*/ 200 h 487"/>
                <a:gd name="T14" fmla="*/ 219 w 411"/>
                <a:gd name="T15" fmla="*/ 438 h 487"/>
                <a:gd name="T16" fmla="*/ 219 w 411"/>
                <a:gd name="T17" fmla="*/ 438 h 487"/>
                <a:gd name="T18" fmla="*/ 133 w 411"/>
                <a:gd name="T19" fmla="*/ 410 h 487"/>
                <a:gd name="T20" fmla="*/ 85 w 411"/>
                <a:gd name="T21" fmla="*/ 429 h 487"/>
                <a:gd name="T22" fmla="*/ 76 w 411"/>
                <a:gd name="T23" fmla="*/ 476 h 487"/>
                <a:gd name="T24" fmla="*/ 9 w 411"/>
                <a:gd name="T25" fmla="*/ 476 h 487"/>
                <a:gd name="T26" fmla="*/ 0 w 411"/>
                <a:gd name="T27" fmla="*/ 429 h 487"/>
                <a:gd name="T28" fmla="*/ 9 w 411"/>
                <a:gd name="T29" fmla="*/ 372 h 487"/>
                <a:gd name="T30" fmla="*/ 28 w 411"/>
                <a:gd name="T31" fmla="*/ 334 h 487"/>
                <a:gd name="T32" fmla="*/ 28 w 411"/>
                <a:gd name="T33" fmla="*/ 334 h 487"/>
                <a:gd name="T34" fmla="*/ 66 w 411"/>
                <a:gd name="T35" fmla="*/ 181 h 487"/>
                <a:gd name="T36" fmla="*/ 162 w 411"/>
                <a:gd name="T37" fmla="*/ 19 h 487"/>
                <a:gd name="T38" fmla="*/ 200 w 411"/>
                <a:gd name="T39" fmla="*/ 47 h 487"/>
                <a:gd name="T40" fmla="*/ 257 w 411"/>
                <a:gd name="T41" fmla="*/ 38 h 487"/>
                <a:gd name="T42" fmla="*/ 324 w 411"/>
                <a:gd name="T43" fmla="*/ 29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1" h="487">
                  <a:moveTo>
                    <a:pt x="324" y="29"/>
                  </a:moveTo>
                  <a:lnTo>
                    <a:pt x="324" y="29"/>
                  </a:lnTo>
                  <a:cubicBezTo>
                    <a:pt x="334" y="38"/>
                    <a:pt x="343" y="47"/>
                    <a:pt x="352" y="57"/>
                  </a:cubicBezTo>
                  <a:cubicBezTo>
                    <a:pt x="362" y="76"/>
                    <a:pt x="381" y="95"/>
                    <a:pt x="391" y="114"/>
                  </a:cubicBezTo>
                  <a:cubicBezTo>
                    <a:pt x="400" y="133"/>
                    <a:pt x="410" y="171"/>
                    <a:pt x="410" y="200"/>
                  </a:cubicBezTo>
                  <a:lnTo>
                    <a:pt x="410" y="200"/>
                  </a:lnTo>
                  <a:cubicBezTo>
                    <a:pt x="400" y="200"/>
                    <a:pt x="391" y="200"/>
                    <a:pt x="371" y="200"/>
                  </a:cubicBezTo>
                  <a:cubicBezTo>
                    <a:pt x="219" y="438"/>
                    <a:pt x="219" y="438"/>
                    <a:pt x="219" y="438"/>
                  </a:cubicBezTo>
                  <a:lnTo>
                    <a:pt x="219" y="438"/>
                  </a:lnTo>
                  <a:cubicBezTo>
                    <a:pt x="209" y="419"/>
                    <a:pt x="152" y="410"/>
                    <a:pt x="133" y="410"/>
                  </a:cubicBezTo>
                  <a:cubicBezTo>
                    <a:pt x="114" y="419"/>
                    <a:pt x="105" y="400"/>
                    <a:pt x="85" y="429"/>
                  </a:cubicBezTo>
                  <a:cubicBezTo>
                    <a:pt x="76" y="438"/>
                    <a:pt x="85" y="458"/>
                    <a:pt x="76" y="476"/>
                  </a:cubicBezTo>
                  <a:cubicBezTo>
                    <a:pt x="66" y="486"/>
                    <a:pt x="28" y="486"/>
                    <a:pt x="9" y="476"/>
                  </a:cubicBezTo>
                  <a:cubicBezTo>
                    <a:pt x="9" y="467"/>
                    <a:pt x="0" y="448"/>
                    <a:pt x="0" y="429"/>
                  </a:cubicBezTo>
                  <a:cubicBezTo>
                    <a:pt x="0" y="410"/>
                    <a:pt x="9" y="391"/>
                    <a:pt x="9" y="372"/>
                  </a:cubicBezTo>
                  <a:cubicBezTo>
                    <a:pt x="9" y="362"/>
                    <a:pt x="19" y="343"/>
                    <a:pt x="28" y="334"/>
                  </a:cubicBezTo>
                  <a:lnTo>
                    <a:pt x="28" y="334"/>
                  </a:lnTo>
                  <a:cubicBezTo>
                    <a:pt x="38" y="286"/>
                    <a:pt x="57" y="238"/>
                    <a:pt x="66" y="181"/>
                  </a:cubicBezTo>
                  <a:cubicBezTo>
                    <a:pt x="66" y="133"/>
                    <a:pt x="85" y="0"/>
                    <a:pt x="162" y="19"/>
                  </a:cubicBezTo>
                  <a:cubicBezTo>
                    <a:pt x="181" y="29"/>
                    <a:pt x="181" y="47"/>
                    <a:pt x="200" y="47"/>
                  </a:cubicBezTo>
                  <a:cubicBezTo>
                    <a:pt x="209" y="57"/>
                    <a:pt x="247" y="47"/>
                    <a:pt x="257" y="38"/>
                  </a:cubicBezTo>
                  <a:cubicBezTo>
                    <a:pt x="286" y="19"/>
                    <a:pt x="286" y="38"/>
                    <a:pt x="324" y="2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1" name="Freeform 41"/>
            <p:cNvSpPr>
              <a:spLocks noChangeArrowheads="1"/>
            </p:cNvSpPr>
            <p:nvPr/>
          </p:nvSpPr>
          <p:spPr bwMode="auto">
            <a:xfrm>
              <a:off x="15380113" y="5503803"/>
              <a:ext cx="862603" cy="891123"/>
            </a:xfrm>
            <a:custGeom>
              <a:avLst/>
              <a:gdLst>
                <a:gd name="T0" fmla="*/ 9 w 1736"/>
                <a:gd name="T1" fmla="*/ 153 h 1794"/>
                <a:gd name="T2" fmla="*/ 9 w 1736"/>
                <a:gd name="T3" fmla="*/ 153 h 1794"/>
                <a:gd name="T4" fmla="*/ 66 w 1736"/>
                <a:gd name="T5" fmla="*/ 19 h 1794"/>
                <a:gd name="T6" fmla="*/ 142 w 1736"/>
                <a:gd name="T7" fmla="*/ 48 h 1794"/>
                <a:gd name="T8" fmla="*/ 219 w 1736"/>
                <a:gd name="T9" fmla="*/ 57 h 1794"/>
                <a:gd name="T10" fmla="*/ 257 w 1736"/>
                <a:gd name="T11" fmla="*/ 143 h 1794"/>
                <a:gd name="T12" fmla="*/ 314 w 1736"/>
                <a:gd name="T13" fmla="*/ 171 h 1794"/>
                <a:gd name="T14" fmla="*/ 400 w 1736"/>
                <a:gd name="T15" fmla="*/ 171 h 1794"/>
                <a:gd name="T16" fmla="*/ 495 w 1736"/>
                <a:gd name="T17" fmla="*/ 210 h 1794"/>
                <a:gd name="T18" fmla="*/ 581 w 1736"/>
                <a:gd name="T19" fmla="*/ 181 h 1794"/>
                <a:gd name="T20" fmla="*/ 696 w 1736"/>
                <a:gd name="T21" fmla="*/ 162 h 1794"/>
                <a:gd name="T22" fmla="*/ 753 w 1736"/>
                <a:gd name="T23" fmla="*/ 171 h 1794"/>
                <a:gd name="T24" fmla="*/ 753 w 1736"/>
                <a:gd name="T25" fmla="*/ 171 h 1794"/>
                <a:gd name="T26" fmla="*/ 982 w 1736"/>
                <a:gd name="T27" fmla="*/ 257 h 1794"/>
                <a:gd name="T28" fmla="*/ 1153 w 1736"/>
                <a:gd name="T29" fmla="*/ 305 h 1794"/>
                <a:gd name="T30" fmla="*/ 1268 w 1736"/>
                <a:gd name="T31" fmla="*/ 248 h 1794"/>
                <a:gd name="T32" fmla="*/ 1392 w 1736"/>
                <a:gd name="T33" fmla="*/ 267 h 1794"/>
                <a:gd name="T34" fmla="*/ 1554 w 1736"/>
                <a:gd name="T35" fmla="*/ 229 h 1794"/>
                <a:gd name="T36" fmla="*/ 1554 w 1736"/>
                <a:gd name="T37" fmla="*/ 229 h 1794"/>
                <a:gd name="T38" fmla="*/ 1564 w 1736"/>
                <a:gd name="T39" fmla="*/ 295 h 1794"/>
                <a:gd name="T40" fmla="*/ 1582 w 1736"/>
                <a:gd name="T41" fmla="*/ 381 h 1794"/>
                <a:gd name="T42" fmla="*/ 1582 w 1736"/>
                <a:gd name="T43" fmla="*/ 496 h 1794"/>
                <a:gd name="T44" fmla="*/ 1582 w 1736"/>
                <a:gd name="T45" fmla="*/ 496 h 1794"/>
                <a:gd name="T46" fmla="*/ 1573 w 1736"/>
                <a:gd name="T47" fmla="*/ 620 h 1794"/>
                <a:gd name="T48" fmla="*/ 1592 w 1736"/>
                <a:gd name="T49" fmla="*/ 724 h 1794"/>
                <a:gd name="T50" fmla="*/ 1611 w 1736"/>
                <a:gd name="T51" fmla="*/ 1030 h 1794"/>
                <a:gd name="T52" fmla="*/ 1678 w 1736"/>
                <a:gd name="T53" fmla="*/ 1125 h 1794"/>
                <a:gd name="T54" fmla="*/ 1678 w 1736"/>
                <a:gd name="T55" fmla="*/ 1125 h 1794"/>
                <a:gd name="T56" fmla="*/ 1716 w 1736"/>
                <a:gd name="T57" fmla="*/ 1278 h 1794"/>
                <a:gd name="T58" fmla="*/ 1659 w 1736"/>
                <a:gd name="T59" fmla="*/ 1354 h 1794"/>
                <a:gd name="T60" fmla="*/ 1592 w 1736"/>
                <a:gd name="T61" fmla="*/ 1583 h 1794"/>
                <a:gd name="T62" fmla="*/ 1592 w 1736"/>
                <a:gd name="T63" fmla="*/ 1583 h 1794"/>
                <a:gd name="T64" fmla="*/ 1535 w 1736"/>
                <a:gd name="T65" fmla="*/ 1612 h 1794"/>
                <a:gd name="T66" fmla="*/ 1210 w 1736"/>
                <a:gd name="T67" fmla="*/ 1650 h 1794"/>
                <a:gd name="T68" fmla="*/ 1125 w 1736"/>
                <a:gd name="T69" fmla="*/ 1678 h 1794"/>
                <a:gd name="T70" fmla="*/ 1077 w 1736"/>
                <a:gd name="T71" fmla="*/ 1688 h 1794"/>
                <a:gd name="T72" fmla="*/ 953 w 1736"/>
                <a:gd name="T73" fmla="*/ 1793 h 1794"/>
                <a:gd name="T74" fmla="*/ 953 w 1736"/>
                <a:gd name="T75" fmla="*/ 1793 h 1794"/>
                <a:gd name="T76" fmla="*/ 915 w 1736"/>
                <a:gd name="T77" fmla="*/ 1755 h 1794"/>
                <a:gd name="T78" fmla="*/ 858 w 1736"/>
                <a:gd name="T79" fmla="*/ 1697 h 1794"/>
                <a:gd name="T80" fmla="*/ 829 w 1736"/>
                <a:gd name="T81" fmla="*/ 1640 h 1794"/>
                <a:gd name="T82" fmla="*/ 867 w 1736"/>
                <a:gd name="T83" fmla="*/ 1526 h 1794"/>
                <a:gd name="T84" fmla="*/ 896 w 1736"/>
                <a:gd name="T85" fmla="*/ 1478 h 1794"/>
                <a:gd name="T86" fmla="*/ 905 w 1736"/>
                <a:gd name="T87" fmla="*/ 973 h 1794"/>
                <a:gd name="T88" fmla="*/ 867 w 1736"/>
                <a:gd name="T89" fmla="*/ 858 h 1794"/>
                <a:gd name="T90" fmla="*/ 877 w 1736"/>
                <a:gd name="T91" fmla="*/ 724 h 1794"/>
                <a:gd name="T92" fmla="*/ 715 w 1736"/>
                <a:gd name="T93" fmla="*/ 610 h 1794"/>
                <a:gd name="T94" fmla="*/ 610 w 1736"/>
                <a:gd name="T95" fmla="*/ 496 h 1794"/>
                <a:gd name="T96" fmla="*/ 505 w 1736"/>
                <a:gd name="T97" fmla="*/ 543 h 1794"/>
                <a:gd name="T98" fmla="*/ 381 w 1736"/>
                <a:gd name="T99" fmla="*/ 639 h 1794"/>
                <a:gd name="T100" fmla="*/ 209 w 1736"/>
                <a:gd name="T101" fmla="*/ 524 h 1794"/>
                <a:gd name="T102" fmla="*/ 95 w 1736"/>
                <a:gd name="T103" fmla="*/ 515 h 1794"/>
                <a:gd name="T104" fmla="*/ 57 w 1736"/>
                <a:gd name="T105" fmla="*/ 391 h 1794"/>
                <a:gd name="T106" fmla="*/ 57 w 1736"/>
                <a:gd name="T107" fmla="*/ 267 h 1794"/>
                <a:gd name="T108" fmla="*/ 9 w 1736"/>
                <a:gd name="T109" fmla="*/ 153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36" h="1794">
                  <a:moveTo>
                    <a:pt x="9" y="153"/>
                  </a:moveTo>
                  <a:lnTo>
                    <a:pt x="9" y="153"/>
                  </a:lnTo>
                  <a:cubicBezTo>
                    <a:pt x="38" y="124"/>
                    <a:pt x="38" y="38"/>
                    <a:pt x="66" y="19"/>
                  </a:cubicBezTo>
                  <a:cubicBezTo>
                    <a:pt x="104" y="0"/>
                    <a:pt x="123" y="28"/>
                    <a:pt x="142" y="48"/>
                  </a:cubicBezTo>
                  <a:cubicBezTo>
                    <a:pt x="162" y="66"/>
                    <a:pt x="190" y="48"/>
                    <a:pt x="219" y="57"/>
                  </a:cubicBezTo>
                  <a:cubicBezTo>
                    <a:pt x="257" y="66"/>
                    <a:pt x="238" y="114"/>
                    <a:pt x="257" y="143"/>
                  </a:cubicBezTo>
                  <a:cubicBezTo>
                    <a:pt x="267" y="162"/>
                    <a:pt x="295" y="171"/>
                    <a:pt x="314" y="171"/>
                  </a:cubicBezTo>
                  <a:cubicBezTo>
                    <a:pt x="333" y="171"/>
                    <a:pt x="371" y="162"/>
                    <a:pt x="400" y="171"/>
                  </a:cubicBezTo>
                  <a:cubicBezTo>
                    <a:pt x="438" y="171"/>
                    <a:pt x="467" y="191"/>
                    <a:pt x="495" y="210"/>
                  </a:cubicBezTo>
                  <a:cubicBezTo>
                    <a:pt x="553" y="248"/>
                    <a:pt x="543" y="210"/>
                    <a:pt x="581" y="181"/>
                  </a:cubicBezTo>
                  <a:cubicBezTo>
                    <a:pt x="619" y="143"/>
                    <a:pt x="658" y="162"/>
                    <a:pt x="696" y="162"/>
                  </a:cubicBezTo>
                  <a:cubicBezTo>
                    <a:pt x="753" y="171"/>
                    <a:pt x="753" y="171"/>
                    <a:pt x="753" y="171"/>
                  </a:cubicBezTo>
                  <a:lnTo>
                    <a:pt x="753" y="171"/>
                  </a:lnTo>
                  <a:cubicBezTo>
                    <a:pt x="829" y="210"/>
                    <a:pt x="915" y="229"/>
                    <a:pt x="982" y="257"/>
                  </a:cubicBezTo>
                  <a:cubicBezTo>
                    <a:pt x="1039" y="276"/>
                    <a:pt x="1096" y="305"/>
                    <a:pt x="1153" y="305"/>
                  </a:cubicBezTo>
                  <a:cubicBezTo>
                    <a:pt x="1210" y="305"/>
                    <a:pt x="1239" y="286"/>
                    <a:pt x="1268" y="248"/>
                  </a:cubicBezTo>
                  <a:cubicBezTo>
                    <a:pt x="1306" y="200"/>
                    <a:pt x="1354" y="238"/>
                    <a:pt x="1392" y="267"/>
                  </a:cubicBezTo>
                  <a:cubicBezTo>
                    <a:pt x="1439" y="286"/>
                    <a:pt x="1506" y="248"/>
                    <a:pt x="1554" y="229"/>
                  </a:cubicBezTo>
                  <a:lnTo>
                    <a:pt x="1554" y="229"/>
                  </a:lnTo>
                  <a:cubicBezTo>
                    <a:pt x="1554" y="248"/>
                    <a:pt x="1535" y="295"/>
                    <a:pt x="1564" y="295"/>
                  </a:cubicBezTo>
                  <a:cubicBezTo>
                    <a:pt x="1621" y="295"/>
                    <a:pt x="1602" y="343"/>
                    <a:pt x="1582" y="381"/>
                  </a:cubicBezTo>
                  <a:cubicBezTo>
                    <a:pt x="1573" y="420"/>
                    <a:pt x="1554" y="467"/>
                    <a:pt x="1582" y="496"/>
                  </a:cubicBezTo>
                  <a:lnTo>
                    <a:pt x="1582" y="496"/>
                  </a:lnTo>
                  <a:cubicBezTo>
                    <a:pt x="1592" y="543"/>
                    <a:pt x="1554" y="572"/>
                    <a:pt x="1573" y="620"/>
                  </a:cubicBezTo>
                  <a:cubicBezTo>
                    <a:pt x="1573" y="639"/>
                    <a:pt x="1611" y="706"/>
                    <a:pt x="1592" y="724"/>
                  </a:cubicBezTo>
                  <a:cubicBezTo>
                    <a:pt x="1535" y="791"/>
                    <a:pt x="1554" y="963"/>
                    <a:pt x="1611" y="1030"/>
                  </a:cubicBezTo>
                  <a:cubicBezTo>
                    <a:pt x="1678" y="1125"/>
                    <a:pt x="1678" y="1125"/>
                    <a:pt x="1678" y="1125"/>
                  </a:cubicBezTo>
                  <a:lnTo>
                    <a:pt x="1678" y="1125"/>
                  </a:lnTo>
                  <a:cubicBezTo>
                    <a:pt x="1697" y="1182"/>
                    <a:pt x="1735" y="1211"/>
                    <a:pt x="1716" y="1278"/>
                  </a:cubicBezTo>
                  <a:cubicBezTo>
                    <a:pt x="1716" y="1306"/>
                    <a:pt x="1678" y="1325"/>
                    <a:pt x="1659" y="1354"/>
                  </a:cubicBezTo>
                  <a:cubicBezTo>
                    <a:pt x="1611" y="1421"/>
                    <a:pt x="1611" y="1507"/>
                    <a:pt x="1592" y="1583"/>
                  </a:cubicBezTo>
                  <a:lnTo>
                    <a:pt x="1592" y="1583"/>
                  </a:lnTo>
                  <a:cubicBezTo>
                    <a:pt x="1535" y="1612"/>
                    <a:pt x="1535" y="1612"/>
                    <a:pt x="1535" y="1612"/>
                  </a:cubicBezTo>
                  <a:cubicBezTo>
                    <a:pt x="1430" y="1678"/>
                    <a:pt x="1325" y="1602"/>
                    <a:pt x="1210" y="1650"/>
                  </a:cubicBezTo>
                  <a:cubicBezTo>
                    <a:pt x="1182" y="1669"/>
                    <a:pt x="1163" y="1650"/>
                    <a:pt x="1125" y="1678"/>
                  </a:cubicBezTo>
                  <a:cubicBezTo>
                    <a:pt x="1106" y="1688"/>
                    <a:pt x="1087" y="1678"/>
                    <a:pt x="1077" y="1688"/>
                  </a:cubicBezTo>
                  <a:cubicBezTo>
                    <a:pt x="1029" y="1707"/>
                    <a:pt x="1010" y="1783"/>
                    <a:pt x="953" y="1793"/>
                  </a:cubicBezTo>
                  <a:lnTo>
                    <a:pt x="953" y="1793"/>
                  </a:lnTo>
                  <a:cubicBezTo>
                    <a:pt x="915" y="1755"/>
                    <a:pt x="915" y="1755"/>
                    <a:pt x="915" y="1755"/>
                  </a:cubicBezTo>
                  <a:cubicBezTo>
                    <a:pt x="896" y="1745"/>
                    <a:pt x="877" y="1717"/>
                    <a:pt x="858" y="1697"/>
                  </a:cubicBezTo>
                  <a:cubicBezTo>
                    <a:pt x="839" y="1688"/>
                    <a:pt x="829" y="1659"/>
                    <a:pt x="829" y="1640"/>
                  </a:cubicBezTo>
                  <a:cubicBezTo>
                    <a:pt x="820" y="1592"/>
                    <a:pt x="839" y="1554"/>
                    <a:pt x="867" y="1526"/>
                  </a:cubicBezTo>
                  <a:cubicBezTo>
                    <a:pt x="877" y="1516"/>
                    <a:pt x="886" y="1497"/>
                    <a:pt x="896" y="1478"/>
                  </a:cubicBezTo>
                  <a:cubicBezTo>
                    <a:pt x="896" y="1325"/>
                    <a:pt x="934" y="1125"/>
                    <a:pt x="905" y="973"/>
                  </a:cubicBezTo>
                  <a:cubicBezTo>
                    <a:pt x="896" y="934"/>
                    <a:pt x="867" y="896"/>
                    <a:pt x="867" y="858"/>
                  </a:cubicBezTo>
                  <a:cubicBezTo>
                    <a:pt x="867" y="791"/>
                    <a:pt x="915" y="791"/>
                    <a:pt x="877" y="724"/>
                  </a:cubicBezTo>
                  <a:cubicBezTo>
                    <a:pt x="829" y="648"/>
                    <a:pt x="772" y="667"/>
                    <a:pt x="715" y="610"/>
                  </a:cubicBezTo>
                  <a:cubicBezTo>
                    <a:pt x="658" y="562"/>
                    <a:pt x="696" y="477"/>
                    <a:pt x="610" y="496"/>
                  </a:cubicBezTo>
                  <a:cubicBezTo>
                    <a:pt x="562" y="496"/>
                    <a:pt x="534" y="496"/>
                    <a:pt x="505" y="543"/>
                  </a:cubicBezTo>
                  <a:cubicBezTo>
                    <a:pt x="467" y="601"/>
                    <a:pt x="476" y="648"/>
                    <a:pt x="381" y="639"/>
                  </a:cubicBezTo>
                  <a:cubicBezTo>
                    <a:pt x="305" y="629"/>
                    <a:pt x="276" y="515"/>
                    <a:pt x="209" y="524"/>
                  </a:cubicBezTo>
                  <a:cubicBezTo>
                    <a:pt x="171" y="534"/>
                    <a:pt x="123" y="553"/>
                    <a:pt x="95" y="515"/>
                  </a:cubicBezTo>
                  <a:cubicBezTo>
                    <a:pt x="66" y="477"/>
                    <a:pt x="85" y="420"/>
                    <a:pt x="57" y="391"/>
                  </a:cubicBezTo>
                  <a:cubicBezTo>
                    <a:pt x="0" y="353"/>
                    <a:pt x="57" y="315"/>
                    <a:pt x="57" y="267"/>
                  </a:cubicBezTo>
                  <a:cubicBezTo>
                    <a:pt x="9" y="153"/>
                    <a:pt x="9" y="153"/>
                    <a:pt x="9" y="153"/>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2" name="Freeform 42"/>
            <p:cNvSpPr>
              <a:spLocks noChangeArrowheads="1"/>
            </p:cNvSpPr>
            <p:nvPr/>
          </p:nvSpPr>
          <p:spPr bwMode="auto">
            <a:xfrm>
              <a:off x="15137095" y="4877610"/>
              <a:ext cx="937042" cy="748806"/>
            </a:xfrm>
            <a:custGeom>
              <a:avLst/>
              <a:gdLst>
                <a:gd name="T0" fmla="*/ 238 w 1889"/>
                <a:gd name="T1" fmla="*/ 0 h 1508"/>
                <a:gd name="T2" fmla="*/ 238 w 1889"/>
                <a:gd name="T3" fmla="*/ 0 h 1508"/>
                <a:gd name="T4" fmla="*/ 448 w 1889"/>
                <a:gd name="T5" fmla="*/ 133 h 1508"/>
                <a:gd name="T6" fmla="*/ 629 w 1889"/>
                <a:gd name="T7" fmla="*/ 238 h 1508"/>
                <a:gd name="T8" fmla="*/ 849 w 1889"/>
                <a:gd name="T9" fmla="*/ 391 h 1508"/>
                <a:gd name="T10" fmla="*/ 982 w 1889"/>
                <a:gd name="T11" fmla="*/ 343 h 1508"/>
                <a:gd name="T12" fmla="*/ 1163 w 1889"/>
                <a:gd name="T13" fmla="*/ 229 h 1508"/>
                <a:gd name="T14" fmla="*/ 1278 w 1889"/>
                <a:gd name="T15" fmla="*/ 191 h 1508"/>
                <a:gd name="T16" fmla="*/ 1345 w 1889"/>
                <a:gd name="T17" fmla="*/ 229 h 1508"/>
                <a:gd name="T18" fmla="*/ 1459 w 1889"/>
                <a:gd name="T19" fmla="*/ 305 h 1508"/>
                <a:gd name="T20" fmla="*/ 1507 w 1889"/>
                <a:gd name="T21" fmla="*/ 219 h 1508"/>
                <a:gd name="T22" fmla="*/ 1583 w 1889"/>
                <a:gd name="T23" fmla="*/ 200 h 1508"/>
                <a:gd name="T24" fmla="*/ 1602 w 1889"/>
                <a:gd name="T25" fmla="*/ 296 h 1508"/>
                <a:gd name="T26" fmla="*/ 1612 w 1889"/>
                <a:gd name="T27" fmla="*/ 448 h 1508"/>
                <a:gd name="T28" fmla="*/ 1640 w 1889"/>
                <a:gd name="T29" fmla="*/ 515 h 1508"/>
                <a:gd name="T30" fmla="*/ 1726 w 1889"/>
                <a:gd name="T31" fmla="*/ 515 h 1508"/>
                <a:gd name="T32" fmla="*/ 1784 w 1889"/>
                <a:gd name="T33" fmla="*/ 591 h 1508"/>
                <a:gd name="T34" fmla="*/ 1879 w 1889"/>
                <a:gd name="T35" fmla="*/ 668 h 1508"/>
                <a:gd name="T36" fmla="*/ 1879 w 1889"/>
                <a:gd name="T37" fmla="*/ 668 h 1508"/>
                <a:gd name="T38" fmla="*/ 1850 w 1889"/>
                <a:gd name="T39" fmla="*/ 830 h 1508"/>
                <a:gd name="T40" fmla="*/ 1784 w 1889"/>
                <a:gd name="T41" fmla="*/ 906 h 1508"/>
                <a:gd name="T42" fmla="*/ 1688 w 1889"/>
                <a:gd name="T43" fmla="*/ 868 h 1508"/>
                <a:gd name="T44" fmla="*/ 1488 w 1889"/>
                <a:gd name="T45" fmla="*/ 868 h 1508"/>
                <a:gd name="T46" fmla="*/ 1288 w 1889"/>
                <a:gd name="T47" fmla="*/ 839 h 1508"/>
                <a:gd name="T48" fmla="*/ 1173 w 1889"/>
                <a:gd name="T49" fmla="*/ 887 h 1508"/>
                <a:gd name="T50" fmla="*/ 1211 w 1889"/>
                <a:gd name="T51" fmla="*/ 982 h 1508"/>
                <a:gd name="T52" fmla="*/ 1259 w 1889"/>
                <a:gd name="T53" fmla="*/ 1049 h 1508"/>
                <a:gd name="T54" fmla="*/ 1316 w 1889"/>
                <a:gd name="T55" fmla="*/ 1259 h 1508"/>
                <a:gd name="T56" fmla="*/ 1278 w 1889"/>
                <a:gd name="T57" fmla="*/ 1335 h 1508"/>
                <a:gd name="T58" fmla="*/ 1240 w 1889"/>
                <a:gd name="T59" fmla="*/ 1430 h 1508"/>
                <a:gd name="T60" fmla="*/ 1240 w 1889"/>
                <a:gd name="T61" fmla="*/ 1430 h 1508"/>
                <a:gd name="T62" fmla="*/ 1183 w 1889"/>
                <a:gd name="T63" fmla="*/ 1421 h 1508"/>
                <a:gd name="T64" fmla="*/ 1068 w 1889"/>
                <a:gd name="T65" fmla="*/ 1440 h 1508"/>
                <a:gd name="T66" fmla="*/ 982 w 1889"/>
                <a:gd name="T67" fmla="*/ 1469 h 1508"/>
                <a:gd name="T68" fmla="*/ 887 w 1889"/>
                <a:gd name="T69" fmla="*/ 1430 h 1508"/>
                <a:gd name="T70" fmla="*/ 801 w 1889"/>
                <a:gd name="T71" fmla="*/ 1430 h 1508"/>
                <a:gd name="T72" fmla="*/ 744 w 1889"/>
                <a:gd name="T73" fmla="*/ 1402 h 1508"/>
                <a:gd name="T74" fmla="*/ 706 w 1889"/>
                <a:gd name="T75" fmla="*/ 1316 h 1508"/>
                <a:gd name="T76" fmla="*/ 629 w 1889"/>
                <a:gd name="T77" fmla="*/ 1307 h 1508"/>
                <a:gd name="T78" fmla="*/ 553 w 1889"/>
                <a:gd name="T79" fmla="*/ 1278 h 1508"/>
                <a:gd name="T80" fmla="*/ 496 w 1889"/>
                <a:gd name="T81" fmla="*/ 1412 h 1508"/>
                <a:gd name="T82" fmla="*/ 496 w 1889"/>
                <a:gd name="T83" fmla="*/ 1412 h 1508"/>
                <a:gd name="T84" fmla="*/ 420 w 1889"/>
                <a:gd name="T85" fmla="*/ 1392 h 1508"/>
                <a:gd name="T86" fmla="*/ 324 w 1889"/>
                <a:gd name="T87" fmla="*/ 1354 h 1508"/>
                <a:gd name="T88" fmla="*/ 248 w 1889"/>
                <a:gd name="T89" fmla="*/ 1354 h 1508"/>
                <a:gd name="T90" fmla="*/ 143 w 1889"/>
                <a:gd name="T91" fmla="*/ 1335 h 1508"/>
                <a:gd name="T92" fmla="*/ 38 w 1889"/>
                <a:gd name="T93" fmla="*/ 1268 h 1508"/>
                <a:gd name="T94" fmla="*/ 0 w 1889"/>
                <a:gd name="T95" fmla="*/ 1097 h 1508"/>
                <a:gd name="T96" fmla="*/ 0 w 1889"/>
                <a:gd name="T97" fmla="*/ 1097 h 1508"/>
                <a:gd name="T98" fmla="*/ 76 w 1889"/>
                <a:gd name="T99" fmla="*/ 820 h 1508"/>
                <a:gd name="T100" fmla="*/ 134 w 1889"/>
                <a:gd name="T101" fmla="*/ 524 h 1508"/>
                <a:gd name="T102" fmla="*/ 143 w 1889"/>
                <a:gd name="T103" fmla="*/ 372 h 1508"/>
                <a:gd name="T104" fmla="*/ 229 w 1889"/>
                <a:gd name="T105" fmla="*/ 172 h 1508"/>
                <a:gd name="T106" fmla="*/ 248 w 1889"/>
                <a:gd name="T107" fmla="*/ 86 h 1508"/>
                <a:gd name="T108" fmla="*/ 238 w 1889"/>
                <a:gd name="T109" fmla="*/ 0 h 1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9" h="1508">
                  <a:moveTo>
                    <a:pt x="238" y="0"/>
                  </a:moveTo>
                  <a:lnTo>
                    <a:pt x="238" y="0"/>
                  </a:lnTo>
                  <a:cubicBezTo>
                    <a:pt x="334" y="10"/>
                    <a:pt x="382" y="67"/>
                    <a:pt x="448" y="133"/>
                  </a:cubicBezTo>
                  <a:cubicBezTo>
                    <a:pt x="496" y="172"/>
                    <a:pt x="572" y="191"/>
                    <a:pt x="629" y="238"/>
                  </a:cubicBezTo>
                  <a:cubicBezTo>
                    <a:pt x="696" y="286"/>
                    <a:pt x="763" y="362"/>
                    <a:pt x="849" y="391"/>
                  </a:cubicBezTo>
                  <a:cubicBezTo>
                    <a:pt x="896" y="410"/>
                    <a:pt x="944" y="372"/>
                    <a:pt x="982" y="343"/>
                  </a:cubicBezTo>
                  <a:cubicBezTo>
                    <a:pt x="1040" y="296"/>
                    <a:pt x="1097" y="267"/>
                    <a:pt x="1163" y="229"/>
                  </a:cubicBezTo>
                  <a:cubicBezTo>
                    <a:pt x="1202" y="219"/>
                    <a:pt x="1230" y="181"/>
                    <a:pt x="1278" y="191"/>
                  </a:cubicBezTo>
                  <a:cubicBezTo>
                    <a:pt x="1288" y="191"/>
                    <a:pt x="1326" y="219"/>
                    <a:pt x="1345" y="229"/>
                  </a:cubicBezTo>
                  <a:cubicBezTo>
                    <a:pt x="1354" y="238"/>
                    <a:pt x="1440" y="324"/>
                    <a:pt x="1459" y="305"/>
                  </a:cubicBezTo>
                  <a:cubicBezTo>
                    <a:pt x="1478" y="277"/>
                    <a:pt x="1478" y="248"/>
                    <a:pt x="1507" y="219"/>
                  </a:cubicBezTo>
                  <a:cubicBezTo>
                    <a:pt x="1526" y="210"/>
                    <a:pt x="1564" y="210"/>
                    <a:pt x="1583" y="200"/>
                  </a:cubicBezTo>
                  <a:cubicBezTo>
                    <a:pt x="1621" y="200"/>
                    <a:pt x="1602" y="277"/>
                    <a:pt x="1602" y="296"/>
                  </a:cubicBezTo>
                  <a:cubicBezTo>
                    <a:pt x="1602" y="353"/>
                    <a:pt x="1593" y="391"/>
                    <a:pt x="1612" y="448"/>
                  </a:cubicBezTo>
                  <a:cubicBezTo>
                    <a:pt x="1621" y="477"/>
                    <a:pt x="1631" y="486"/>
                    <a:pt x="1640" y="515"/>
                  </a:cubicBezTo>
                  <a:cubicBezTo>
                    <a:pt x="1669" y="582"/>
                    <a:pt x="1688" y="524"/>
                    <a:pt x="1726" y="515"/>
                  </a:cubicBezTo>
                  <a:cubicBezTo>
                    <a:pt x="1793" y="486"/>
                    <a:pt x="1784" y="563"/>
                    <a:pt x="1784" y="591"/>
                  </a:cubicBezTo>
                  <a:cubicBezTo>
                    <a:pt x="1784" y="649"/>
                    <a:pt x="1831" y="668"/>
                    <a:pt x="1879" y="668"/>
                  </a:cubicBezTo>
                  <a:lnTo>
                    <a:pt x="1879" y="668"/>
                  </a:lnTo>
                  <a:cubicBezTo>
                    <a:pt x="1869" y="725"/>
                    <a:pt x="1888" y="763"/>
                    <a:pt x="1850" y="830"/>
                  </a:cubicBezTo>
                  <a:cubicBezTo>
                    <a:pt x="1831" y="849"/>
                    <a:pt x="1831" y="935"/>
                    <a:pt x="1784" y="906"/>
                  </a:cubicBezTo>
                  <a:cubicBezTo>
                    <a:pt x="1755" y="887"/>
                    <a:pt x="1736" y="868"/>
                    <a:pt x="1688" y="868"/>
                  </a:cubicBezTo>
                  <a:cubicBezTo>
                    <a:pt x="1621" y="868"/>
                    <a:pt x="1555" y="887"/>
                    <a:pt x="1488" y="868"/>
                  </a:cubicBezTo>
                  <a:cubicBezTo>
                    <a:pt x="1430" y="849"/>
                    <a:pt x="1345" y="830"/>
                    <a:pt x="1288" y="839"/>
                  </a:cubicBezTo>
                  <a:cubicBezTo>
                    <a:pt x="1259" y="858"/>
                    <a:pt x="1183" y="839"/>
                    <a:pt x="1173" y="887"/>
                  </a:cubicBezTo>
                  <a:cubicBezTo>
                    <a:pt x="1163" y="906"/>
                    <a:pt x="1202" y="954"/>
                    <a:pt x="1211" y="982"/>
                  </a:cubicBezTo>
                  <a:cubicBezTo>
                    <a:pt x="1221" y="1011"/>
                    <a:pt x="1230" y="1030"/>
                    <a:pt x="1259" y="1049"/>
                  </a:cubicBezTo>
                  <a:cubicBezTo>
                    <a:pt x="1316" y="1078"/>
                    <a:pt x="1316" y="1202"/>
                    <a:pt x="1316" y="1259"/>
                  </a:cubicBezTo>
                  <a:cubicBezTo>
                    <a:pt x="1316" y="1278"/>
                    <a:pt x="1288" y="1307"/>
                    <a:pt x="1278" y="1335"/>
                  </a:cubicBezTo>
                  <a:cubicBezTo>
                    <a:pt x="1259" y="1364"/>
                    <a:pt x="1249" y="1392"/>
                    <a:pt x="1240" y="1430"/>
                  </a:cubicBezTo>
                  <a:lnTo>
                    <a:pt x="1240" y="1430"/>
                  </a:lnTo>
                  <a:cubicBezTo>
                    <a:pt x="1183" y="1421"/>
                    <a:pt x="1183" y="1421"/>
                    <a:pt x="1183" y="1421"/>
                  </a:cubicBezTo>
                  <a:cubicBezTo>
                    <a:pt x="1145" y="1421"/>
                    <a:pt x="1106" y="1402"/>
                    <a:pt x="1068" y="1440"/>
                  </a:cubicBezTo>
                  <a:cubicBezTo>
                    <a:pt x="1030" y="1469"/>
                    <a:pt x="1040" y="1507"/>
                    <a:pt x="982" y="1469"/>
                  </a:cubicBezTo>
                  <a:cubicBezTo>
                    <a:pt x="954" y="1450"/>
                    <a:pt x="925" y="1430"/>
                    <a:pt x="887" y="1430"/>
                  </a:cubicBezTo>
                  <a:cubicBezTo>
                    <a:pt x="858" y="1421"/>
                    <a:pt x="820" y="1430"/>
                    <a:pt x="801" y="1430"/>
                  </a:cubicBezTo>
                  <a:cubicBezTo>
                    <a:pt x="782" y="1430"/>
                    <a:pt x="754" y="1421"/>
                    <a:pt x="744" y="1402"/>
                  </a:cubicBezTo>
                  <a:cubicBezTo>
                    <a:pt x="725" y="1373"/>
                    <a:pt x="744" y="1325"/>
                    <a:pt x="706" y="1316"/>
                  </a:cubicBezTo>
                  <a:cubicBezTo>
                    <a:pt x="677" y="1307"/>
                    <a:pt x="649" y="1325"/>
                    <a:pt x="629" y="1307"/>
                  </a:cubicBezTo>
                  <a:cubicBezTo>
                    <a:pt x="610" y="1287"/>
                    <a:pt x="591" y="1259"/>
                    <a:pt x="553" y="1278"/>
                  </a:cubicBezTo>
                  <a:cubicBezTo>
                    <a:pt x="525" y="1297"/>
                    <a:pt x="525" y="1383"/>
                    <a:pt x="496" y="1412"/>
                  </a:cubicBezTo>
                  <a:lnTo>
                    <a:pt x="496" y="1412"/>
                  </a:lnTo>
                  <a:cubicBezTo>
                    <a:pt x="477" y="1402"/>
                    <a:pt x="439" y="1402"/>
                    <a:pt x="420" y="1392"/>
                  </a:cubicBezTo>
                  <a:cubicBezTo>
                    <a:pt x="391" y="1383"/>
                    <a:pt x="353" y="1354"/>
                    <a:pt x="324" y="1354"/>
                  </a:cubicBezTo>
                  <a:cubicBezTo>
                    <a:pt x="305" y="1354"/>
                    <a:pt x="277" y="1364"/>
                    <a:pt x="248" y="1354"/>
                  </a:cubicBezTo>
                  <a:cubicBezTo>
                    <a:pt x="210" y="1345"/>
                    <a:pt x="191" y="1335"/>
                    <a:pt x="143" y="1335"/>
                  </a:cubicBezTo>
                  <a:cubicBezTo>
                    <a:pt x="105" y="1335"/>
                    <a:pt x="57" y="1316"/>
                    <a:pt x="38" y="1268"/>
                  </a:cubicBezTo>
                  <a:cubicBezTo>
                    <a:pt x="19" y="1211"/>
                    <a:pt x="29" y="1144"/>
                    <a:pt x="0" y="1097"/>
                  </a:cubicBezTo>
                  <a:lnTo>
                    <a:pt x="0" y="1097"/>
                  </a:lnTo>
                  <a:cubicBezTo>
                    <a:pt x="38" y="1001"/>
                    <a:pt x="57" y="925"/>
                    <a:pt x="76" y="820"/>
                  </a:cubicBezTo>
                  <a:cubicBezTo>
                    <a:pt x="95" y="725"/>
                    <a:pt x="134" y="629"/>
                    <a:pt x="134" y="524"/>
                  </a:cubicBezTo>
                  <a:cubicBezTo>
                    <a:pt x="134" y="467"/>
                    <a:pt x="95" y="420"/>
                    <a:pt x="143" y="372"/>
                  </a:cubicBezTo>
                  <a:cubicBezTo>
                    <a:pt x="229" y="305"/>
                    <a:pt x="191" y="267"/>
                    <a:pt x="229" y="172"/>
                  </a:cubicBezTo>
                  <a:cubicBezTo>
                    <a:pt x="238" y="143"/>
                    <a:pt x="248" y="115"/>
                    <a:pt x="248" y="86"/>
                  </a:cubicBezTo>
                  <a:cubicBezTo>
                    <a:pt x="238" y="57"/>
                    <a:pt x="238" y="28"/>
                    <a:pt x="238"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3" name="Freeform 43"/>
            <p:cNvSpPr>
              <a:spLocks noChangeArrowheads="1"/>
            </p:cNvSpPr>
            <p:nvPr/>
          </p:nvSpPr>
          <p:spPr bwMode="auto">
            <a:xfrm>
              <a:off x="15408576" y="3084414"/>
              <a:ext cx="667750" cy="1026872"/>
            </a:xfrm>
            <a:custGeom>
              <a:avLst/>
              <a:gdLst>
                <a:gd name="T0" fmla="*/ 1030 w 1345"/>
                <a:gd name="T1" fmla="*/ 104 h 2070"/>
                <a:gd name="T2" fmla="*/ 1030 w 1345"/>
                <a:gd name="T3" fmla="*/ 104 h 2070"/>
                <a:gd name="T4" fmla="*/ 1058 w 1345"/>
                <a:gd name="T5" fmla="*/ 190 h 2070"/>
                <a:gd name="T6" fmla="*/ 1125 w 1345"/>
                <a:gd name="T7" fmla="*/ 324 h 2070"/>
                <a:gd name="T8" fmla="*/ 1077 w 1345"/>
                <a:gd name="T9" fmla="*/ 400 h 2070"/>
                <a:gd name="T10" fmla="*/ 1049 w 1345"/>
                <a:gd name="T11" fmla="*/ 534 h 2070"/>
                <a:gd name="T12" fmla="*/ 1182 w 1345"/>
                <a:gd name="T13" fmla="*/ 658 h 2070"/>
                <a:gd name="T14" fmla="*/ 1192 w 1345"/>
                <a:gd name="T15" fmla="*/ 705 h 2070"/>
                <a:gd name="T16" fmla="*/ 1173 w 1345"/>
                <a:gd name="T17" fmla="*/ 724 h 2070"/>
                <a:gd name="T18" fmla="*/ 1173 w 1345"/>
                <a:gd name="T19" fmla="*/ 839 h 2070"/>
                <a:gd name="T20" fmla="*/ 1182 w 1345"/>
                <a:gd name="T21" fmla="*/ 886 h 2070"/>
                <a:gd name="T22" fmla="*/ 1182 w 1345"/>
                <a:gd name="T23" fmla="*/ 886 h 2070"/>
                <a:gd name="T24" fmla="*/ 1135 w 1345"/>
                <a:gd name="T25" fmla="*/ 1010 h 2070"/>
                <a:gd name="T26" fmla="*/ 1135 w 1345"/>
                <a:gd name="T27" fmla="*/ 1106 h 2070"/>
                <a:gd name="T28" fmla="*/ 1211 w 1345"/>
                <a:gd name="T29" fmla="*/ 1135 h 2070"/>
                <a:gd name="T30" fmla="*/ 1211 w 1345"/>
                <a:gd name="T31" fmla="*/ 1173 h 2070"/>
                <a:gd name="T32" fmla="*/ 1163 w 1345"/>
                <a:gd name="T33" fmla="*/ 1173 h 2070"/>
                <a:gd name="T34" fmla="*/ 1087 w 1345"/>
                <a:gd name="T35" fmla="*/ 1173 h 2070"/>
                <a:gd name="T36" fmla="*/ 1240 w 1345"/>
                <a:gd name="T37" fmla="*/ 1421 h 2070"/>
                <a:gd name="T38" fmla="*/ 1268 w 1345"/>
                <a:gd name="T39" fmla="*/ 1497 h 2070"/>
                <a:gd name="T40" fmla="*/ 1344 w 1345"/>
                <a:gd name="T41" fmla="*/ 1602 h 2070"/>
                <a:gd name="T42" fmla="*/ 1230 w 1345"/>
                <a:gd name="T43" fmla="*/ 1726 h 2070"/>
                <a:gd name="T44" fmla="*/ 1163 w 1345"/>
                <a:gd name="T45" fmla="*/ 1735 h 2070"/>
                <a:gd name="T46" fmla="*/ 1125 w 1345"/>
                <a:gd name="T47" fmla="*/ 1726 h 2070"/>
                <a:gd name="T48" fmla="*/ 1058 w 1345"/>
                <a:gd name="T49" fmla="*/ 1783 h 2070"/>
                <a:gd name="T50" fmla="*/ 1001 w 1345"/>
                <a:gd name="T51" fmla="*/ 1821 h 2070"/>
                <a:gd name="T52" fmla="*/ 972 w 1345"/>
                <a:gd name="T53" fmla="*/ 1898 h 2070"/>
                <a:gd name="T54" fmla="*/ 944 w 1345"/>
                <a:gd name="T55" fmla="*/ 1964 h 2070"/>
                <a:gd name="T56" fmla="*/ 944 w 1345"/>
                <a:gd name="T57" fmla="*/ 1964 h 2070"/>
                <a:gd name="T58" fmla="*/ 801 w 1345"/>
                <a:gd name="T59" fmla="*/ 2031 h 2070"/>
                <a:gd name="T60" fmla="*/ 696 w 1345"/>
                <a:gd name="T61" fmla="*/ 1974 h 2070"/>
                <a:gd name="T62" fmla="*/ 601 w 1345"/>
                <a:gd name="T63" fmla="*/ 1945 h 2070"/>
                <a:gd name="T64" fmla="*/ 477 w 1345"/>
                <a:gd name="T65" fmla="*/ 1869 h 2070"/>
                <a:gd name="T66" fmla="*/ 419 w 1345"/>
                <a:gd name="T67" fmla="*/ 1735 h 2070"/>
                <a:gd name="T68" fmla="*/ 343 w 1345"/>
                <a:gd name="T69" fmla="*/ 1745 h 2070"/>
                <a:gd name="T70" fmla="*/ 295 w 1345"/>
                <a:gd name="T71" fmla="*/ 1659 h 2070"/>
                <a:gd name="T72" fmla="*/ 295 w 1345"/>
                <a:gd name="T73" fmla="*/ 1659 h 2070"/>
                <a:gd name="T74" fmla="*/ 267 w 1345"/>
                <a:gd name="T75" fmla="*/ 1554 h 2070"/>
                <a:gd name="T76" fmla="*/ 171 w 1345"/>
                <a:gd name="T77" fmla="*/ 1487 h 2070"/>
                <a:gd name="T78" fmla="*/ 76 w 1345"/>
                <a:gd name="T79" fmla="*/ 1306 h 2070"/>
                <a:gd name="T80" fmla="*/ 0 w 1345"/>
                <a:gd name="T81" fmla="*/ 1192 h 2070"/>
                <a:gd name="T82" fmla="*/ 28 w 1345"/>
                <a:gd name="T83" fmla="*/ 1001 h 2070"/>
                <a:gd name="T84" fmla="*/ 28 w 1345"/>
                <a:gd name="T85" fmla="*/ 1001 h 2070"/>
                <a:gd name="T86" fmla="*/ 152 w 1345"/>
                <a:gd name="T87" fmla="*/ 1115 h 2070"/>
                <a:gd name="T88" fmla="*/ 219 w 1345"/>
                <a:gd name="T89" fmla="*/ 1049 h 2070"/>
                <a:gd name="T90" fmla="*/ 190 w 1345"/>
                <a:gd name="T91" fmla="*/ 972 h 2070"/>
                <a:gd name="T92" fmla="*/ 257 w 1345"/>
                <a:gd name="T93" fmla="*/ 820 h 2070"/>
                <a:gd name="T94" fmla="*/ 190 w 1345"/>
                <a:gd name="T95" fmla="*/ 715 h 2070"/>
                <a:gd name="T96" fmla="*/ 171 w 1345"/>
                <a:gd name="T97" fmla="*/ 601 h 2070"/>
                <a:gd name="T98" fmla="*/ 190 w 1345"/>
                <a:gd name="T99" fmla="*/ 524 h 2070"/>
                <a:gd name="T100" fmla="*/ 181 w 1345"/>
                <a:gd name="T101" fmla="*/ 419 h 2070"/>
                <a:gd name="T102" fmla="*/ 238 w 1345"/>
                <a:gd name="T103" fmla="*/ 295 h 2070"/>
                <a:gd name="T104" fmla="*/ 276 w 1345"/>
                <a:gd name="T105" fmla="*/ 162 h 2070"/>
                <a:gd name="T106" fmla="*/ 276 w 1345"/>
                <a:gd name="T107" fmla="*/ 162 h 2070"/>
                <a:gd name="T108" fmla="*/ 477 w 1345"/>
                <a:gd name="T109" fmla="*/ 9 h 2070"/>
                <a:gd name="T110" fmla="*/ 763 w 1345"/>
                <a:gd name="T111" fmla="*/ 143 h 2070"/>
                <a:gd name="T112" fmla="*/ 925 w 1345"/>
                <a:gd name="T113" fmla="*/ 19 h 2070"/>
                <a:gd name="T114" fmla="*/ 1030 w 1345"/>
                <a:gd name="T115" fmla="*/ 104 h 2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5" h="2070">
                  <a:moveTo>
                    <a:pt x="1030" y="104"/>
                  </a:moveTo>
                  <a:lnTo>
                    <a:pt x="1030" y="104"/>
                  </a:lnTo>
                  <a:cubicBezTo>
                    <a:pt x="1058" y="190"/>
                    <a:pt x="1058" y="190"/>
                    <a:pt x="1058" y="190"/>
                  </a:cubicBezTo>
                  <a:cubicBezTo>
                    <a:pt x="1087" y="229"/>
                    <a:pt x="1125" y="267"/>
                    <a:pt x="1125" y="324"/>
                  </a:cubicBezTo>
                  <a:cubicBezTo>
                    <a:pt x="1135" y="372"/>
                    <a:pt x="1115" y="372"/>
                    <a:pt x="1077" y="400"/>
                  </a:cubicBezTo>
                  <a:cubicBezTo>
                    <a:pt x="1049" y="419"/>
                    <a:pt x="1049" y="505"/>
                    <a:pt x="1049" y="534"/>
                  </a:cubicBezTo>
                  <a:cubicBezTo>
                    <a:pt x="1049" y="601"/>
                    <a:pt x="1153" y="610"/>
                    <a:pt x="1182" y="658"/>
                  </a:cubicBezTo>
                  <a:cubicBezTo>
                    <a:pt x="1182" y="667"/>
                    <a:pt x="1201" y="696"/>
                    <a:pt x="1192" y="705"/>
                  </a:cubicBezTo>
                  <a:cubicBezTo>
                    <a:pt x="1192" y="715"/>
                    <a:pt x="1182" y="715"/>
                    <a:pt x="1173" y="724"/>
                  </a:cubicBezTo>
                  <a:cubicBezTo>
                    <a:pt x="1153" y="753"/>
                    <a:pt x="1173" y="801"/>
                    <a:pt x="1173" y="839"/>
                  </a:cubicBezTo>
                  <a:cubicBezTo>
                    <a:pt x="1182" y="886"/>
                    <a:pt x="1182" y="886"/>
                    <a:pt x="1182" y="886"/>
                  </a:cubicBezTo>
                  <a:lnTo>
                    <a:pt x="1182" y="886"/>
                  </a:lnTo>
                  <a:cubicBezTo>
                    <a:pt x="1153" y="915"/>
                    <a:pt x="1144" y="972"/>
                    <a:pt x="1135" y="1010"/>
                  </a:cubicBezTo>
                  <a:cubicBezTo>
                    <a:pt x="1125" y="1049"/>
                    <a:pt x="1106" y="1058"/>
                    <a:pt x="1135" y="1106"/>
                  </a:cubicBezTo>
                  <a:cubicBezTo>
                    <a:pt x="1153" y="1125"/>
                    <a:pt x="1192" y="1115"/>
                    <a:pt x="1211" y="1135"/>
                  </a:cubicBezTo>
                  <a:cubicBezTo>
                    <a:pt x="1211" y="1144"/>
                    <a:pt x="1220" y="1163"/>
                    <a:pt x="1211" y="1173"/>
                  </a:cubicBezTo>
                  <a:cubicBezTo>
                    <a:pt x="1201" y="1192"/>
                    <a:pt x="1182" y="1182"/>
                    <a:pt x="1163" y="1173"/>
                  </a:cubicBezTo>
                  <a:cubicBezTo>
                    <a:pt x="1135" y="1163"/>
                    <a:pt x="1106" y="1173"/>
                    <a:pt x="1087" y="1173"/>
                  </a:cubicBezTo>
                  <a:cubicBezTo>
                    <a:pt x="1049" y="1230"/>
                    <a:pt x="1230" y="1363"/>
                    <a:pt x="1240" y="1421"/>
                  </a:cubicBezTo>
                  <a:cubicBezTo>
                    <a:pt x="1240" y="1449"/>
                    <a:pt x="1249" y="1478"/>
                    <a:pt x="1268" y="1497"/>
                  </a:cubicBezTo>
                  <a:cubicBezTo>
                    <a:pt x="1287" y="1535"/>
                    <a:pt x="1344" y="1554"/>
                    <a:pt x="1344" y="1602"/>
                  </a:cubicBezTo>
                  <a:cubicBezTo>
                    <a:pt x="1344" y="1659"/>
                    <a:pt x="1297" y="1726"/>
                    <a:pt x="1230" y="1726"/>
                  </a:cubicBezTo>
                  <a:cubicBezTo>
                    <a:pt x="1211" y="1735"/>
                    <a:pt x="1182" y="1735"/>
                    <a:pt x="1163" y="1735"/>
                  </a:cubicBezTo>
                  <a:cubicBezTo>
                    <a:pt x="1153" y="1735"/>
                    <a:pt x="1144" y="1726"/>
                    <a:pt x="1125" y="1726"/>
                  </a:cubicBezTo>
                  <a:cubicBezTo>
                    <a:pt x="1087" y="1726"/>
                    <a:pt x="1077" y="1745"/>
                    <a:pt x="1058" y="1783"/>
                  </a:cubicBezTo>
                  <a:cubicBezTo>
                    <a:pt x="1039" y="1793"/>
                    <a:pt x="1020" y="1811"/>
                    <a:pt x="1001" y="1821"/>
                  </a:cubicBezTo>
                  <a:cubicBezTo>
                    <a:pt x="972" y="1840"/>
                    <a:pt x="972" y="1859"/>
                    <a:pt x="972" y="1898"/>
                  </a:cubicBezTo>
                  <a:cubicBezTo>
                    <a:pt x="963" y="1926"/>
                    <a:pt x="963" y="1945"/>
                    <a:pt x="944" y="1964"/>
                  </a:cubicBezTo>
                  <a:lnTo>
                    <a:pt x="944" y="1964"/>
                  </a:lnTo>
                  <a:cubicBezTo>
                    <a:pt x="896" y="1964"/>
                    <a:pt x="848" y="2012"/>
                    <a:pt x="801" y="2031"/>
                  </a:cubicBezTo>
                  <a:cubicBezTo>
                    <a:pt x="734" y="2069"/>
                    <a:pt x="744" y="2002"/>
                    <a:pt x="696" y="1974"/>
                  </a:cubicBezTo>
                  <a:cubicBezTo>
                    <a:pt x="667" y="1955"/>
                    <a:pt x="629" y="1964"/>
                    <a:pt x="601" y="1945"/>
                  </a:cubicBezTo>
                  <a:cubicBezTo>
                    <a:pt x="562" y="1907"/>
                    <a:pt x="534" y="1888"/>
                    <a:pt x="477" y="1869"/>
                  </a:cubicBezTo>
                  <a:cubicBezTo>
                    <a:pt x="410" y="1831"/>
                    <a:pt x="457" y="1764"/>
                    <a:pt x="419" y="1735"/>
                  </a:cubicBezTo>
                  <a:cubicBezTo>
                    <a:pt x="391" y="1716"/>
                    <a:pt x="372" y="1745"/>
                    <a:pt x="343" y="1745"/>
                  </a:cubicBezTo>
                  <a:cubicBezTo>
                    <a:pt x="333" y="1745"/>
                    <a:pt x="324" y="1678"/>
                    <a:pt x="295" y="1659"/>
                  </a:cubicBezTo>
                  <a:lnTo>
                    <a:pt x="295" y="1659"/>
                  </a:lnTo>
                  <a:cubicBezTo>
                    <a:pt x="295" y="1611"/>
                    <a:pt x="295" y="1583"/>
                    <a:pt x="267" y="1554"/>
                  </a:cubicBezTo>
                  <a:cubicBezTo>
                    <a:pt x="238" y="1526"/>
                    <a:pt x="200" y="1516"/>
                    <a:pt x="171" y="1487"/>
                  </a:cubicBezTo>
                  <a:cubicBezTo>
                    <a:pt x="114" y="1411"/>
                    <a:pt x="190" y="1325"/>
                    <a:pt x="76" y="1306"/>
                  </a:cubicBezTo>
                  <a:cubicBezTo>
                    <a:pt x="9" y="1297"/>
                    <a:pt x="0" y="1258"/>
                    <a:pt x="0" y="1192"/>
                  </a:cubicBezTo>
                  <a:cubicBezTo>
                    <a:pt x="0" y="1125"/>
                    <a:pt x="9" y="1068"/>
                    <a:pt x="28" y="1001"/>
                  </a:cubicBezTo>
                  <a:lnTo>
                    <a:pt x="28" y="1001"/>
                  </a:lnTo>
                  <a:cubicBezTo>
                    <a:pt x="76" y="1001"/>
                    <a:pt x="105" y="1106"/>
                    <a:pt x="152" y="1115"/>
                  </a:cubicBezTo>
                  <a:cubicBezTo>
                    <a:pt x="210" y="1125"/>
                    <a:pt x="219" y="1106"/>
                    <a:pt x="219" y="1049"/>
                  </a:cubicBezTo>
                  <a:cubicBezTo>
                    <a:pt x="219" y="1039"/>
                    <a:pt x="171" y="972"/>
                    <a:pt x="190" y="972"/>
                  </a:cubicBezTo>
                  <a:cubicBezTo>
                    <a:pt x="238" y="972"/>
                    <a:pt x="286" y="858"/>
                    <a:pt x="257" y="820"/>
                  </a:cubicBezTo>
                  <a:cubicBezTo>
                    <a:pt x="229" y="791"/>
                    <a:pt x="181" y="763"/>
                    <a:pt x="190" y="715"/>
                  </a:cubicBezTo>
                  <a:cubicBezTo>
                    <a:pt x="200" y="677"/>
                    <a:pt x="171" y="639"/>
                    <a:pt x="171" y="601"/>
                  </a:cubicBezTo>
                  <a:cubicBezTo>
                    <a:pt x="162" y="562"/>
                    <a:pt x="190" y="553"/>
                    <a:pt x="190" y="524"/>
                  </a:cubicBezTo>
                  <a:cubicBezTo>
                    <a:pt x="190" y="496"/>
                    <a:pt x="124" y="400"/>
                    <a:pt x="181" y="419"/>
                  </a:cubicBezTo>
                  <a:cubicBezTo>
                    <a:pt x="248" y="429"/>
                    <a:pt x="210" y="333"/>
                    <a:pt x="238" y="295"/>
                  </a:cubicBezTo>
                  <a:cubicBezTo>
                    <a:pt x="276" y="162"/>
                    <a:pt x="276" y="162"/>
                    <a:pt x="276" y="162"/>
                  </a:cubicBezTo>
                  <a:lnTo>
                    <a:pt x="276" y="162"/>
                  </a:lnTo>
                  <a:cubicBezTo>
                    <a:pt x="343" y="133"/>
                    <a:pt x="372" y="19"/>
                    <a:pt x="477" y="9"/>
                  </a:cubicBezTo>
                  <a:cubicBezTo>
                    <a:pt x="591" y="0"/>
                    <a:pt x="677" y="229"/>
                    <a:pt x="763" y="143"/>
                  </a:cubicBezTo>
                  <a:cubicBezTo>
                    <a:pt x="810" y="104"/>
                    <a:pt x="839" y="0"/>
                    <a:pt x="925" y="19"/>
                  </a:cubicBezTo>
                  <a:cubicBezTo>
                    <a:pt x="982" y="28"/>
                    <a:pt x="991" y="76"/>
                    <a:pt x="1030" y="104"/>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4" name="Freeform 44"/>
            <p:cNvSpPr>
              <a:spLocks noChangeArrowheads="1"/>
            </p:cNvSpPr>
            <p:nvPr/>
          </p:nvSpPr>
          <p:spPr bwMode="auto">
            <a:xfrm>
              <a:off x="15877095" y="3163236"/>
              <a:ext cx="1046510" cy="1237064"/>
            </a:xfrm>
            <a:custGeom>
              <a:avLst/>
              <a:gdLst>
                <a:gd name="T0" fmla="*/ 0 w 2108"/>
                <a:gd name="T1" fmla="*/ 1802 h 2490"/>
                <a:gd name="T2" fmla="*/ 57 w 2108"/>
                <a:gd name="T3" fmla="*/ 1659 h 2490"/>
                <a:gd name="T4" fmla="*/ 181 w 2108"/>
                <a:gd name="T5" fmla="*/ 1564 h 2490"/>
                <a:gd name="T6" fmla="*/ 286 w 2108"/>
                <a:gd name="T7" fmla="*/ 1564 h 2490"/>
                <a:gd name="T8" fmla="*/ 324 w 2108"/>
                <a:gd name="T9" fmla="*/ 1335 h 2490"/>
                <a:gd name="T10" fmla="*/ 143 w 2108"/>
                <a:gd name="T11" fmla="*/ 1011 h 2490"/>
                <a:gd name="T12" fmla="*/ 267 w 2108"/>
                <a:gd name="T13" fmla="*/ 1011 h 2490"/>
                <a:gd name="T14" fmla="*/ 191 w 2108"/>
                <a:gd name="T15" fmla="*/ 944 h 2490"/>
                <a:gd name="T16" fmla="*/ 238 w 2108"/>
                <a:gd name="T17" fmla="*/ 724 h 2490"/>
                <a:gd name="T18" fmla="*/ 438 w 2108"/>
                <a:gd name="T19" fmla="*/ 1001 h 2490"/>
                <a:gd name="T20" fmla="*/ 753 w 2108"/>
                <a:gd name="T21" fmla="*/ 667 h 2490"/>
                <a:gd name="T22" fmla="*/ 1335 w 2108"/>
                <a:gd name="T23" fmla="*/ 429 h 2490"/>
                <a:gd name="T24" fmla="*/ 1764 w 2108"/>
                <a:gd name="T25" fmla="*/ 76 h 2490"/>
                <a:gd name="T26" fmla="*/ 1907 w 2108"/>
                <a:gd name="T27" fmla="*/ 0 h 2490"/>
                <a:gd name="T28" fmla="*/ 1907 w 2108"/>
                <a:gd name="T29" fmla="*/ 95 h 2490"/>
                <a:gd name="T30" fmla="*/ 1878 w 2108"/>
                <a:gd name="T31" fmla="*/ 286 h 2490"/>
                <a:gd name="T32" fmla="*/ 1831 w 2108"/>
                <a:gd name="T33" fmla="*/ 314 h 2490"/>
                <a:gd name="T34" fmla="*/ 1707 w 2108"/>
                <a:gd name="T35" fmla="*/ 381 h 2490"/>
                <a:gd name="T36" fmla="*/ 1754 w 2108"/>
                <a:gd name="T37" fmla="*/ 486 h 2490"/>
                <a:gd name="T38" fmla="*/ 1907 w 2108"/>
                <a:gd name="T39" fmla="*/ 706 h 2490"/>
                <a:gd name="T40" fmla="*/ 2060 w 2108"/>
                <a:gd name="T41" fmla="*/ 820 h 2490"/>
                <a:gd name="T42" fmla="*/ 2031 w 2108"/>
                <a:gd name="T43" fmla="*/ 1106 h 2490"/>
                <a:gd name="T44" fmla="*/ 2022 w 2108"/>
                <a:gd name="T45" fmla="*/ 1487 h 2490"/>
                <a:gd name="T46" fmla="*/ 1983 w 2108"/>
                <a:gd name="T47" fmla="*/ 1516 h 2490"/>
                <a:gd name="T48" fmla="*/ 1888 w 2108"/>
                <a:gd name="T49" fmla="*/ 1583 h 2490"/>
                <a:gd name="T50" fmla="*/ 1773 w 2108"/>
                <a:gd name="T51" fmla="*/ 1688 h 2490"/>
                <a:gd name="T52" fmla="*/ 1793 w 2108"/>
                <a:gd name="T53" fmla="*/ 1878 h 2490"/>
                <a:gd name="T54" fmla="*/ 1659 w 2108"/>
                <a:gd name="T55" fmla="*/ 2003 h 2490"/>
                <a:gd name="T56" fmla="*/ 1621 w 2108"/>
                <a:gd name="T57" fmla="*/ 2203 h 2490"/>
                <a:gd name="T58" fmla="*/ 1383 w 2108"/>
                <a:gd name="T59" fmla="*/ 2441 h 2490"/>
                <a:gd name="T60" fmla="*/ 1306 w 2108"/>
                <a:gd name="T61" fmla="*/ 2489 h 2490"/>
                <a:gd name="T62" fmla="*/ 1259 w 2108"/>
                <a:gd name="T63" fmla="*/ 2432 h 2490"/>
                <a:gd name="T64" fmla="*/ 1220 w 2108"/>
                <a:gd name="T65" fmla="*/ 2346 h 2490"/>
                <a:gd name="T66" fmla="*/ 1039 w 2108"/>
                <a:gd name="T67" fmla="*/ 2012 h 2490"/>
                <a:gd name="T68" fmla="*/ 601 w 2108"/>
                <a:gd name="T69" fmla="*/ 1974 h 2490"/>
                <a:gd name="T70" fmla="*/ 333 w 2108"/>
                <a:gd name="T71" fmla="*/ 2050 h 2490"/>
                <a:gd name="T72" fmla="*/ 238 w 2108"/>
                <a:gd name="T73" fmla="*/ 2060 h 2490"/>
                <a:gd name="T74" fmla="*/ 38 w 2108"/>
                <a:gd name="T75" fmla="*/ 1898 h 2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8" h="2490">
                  <a:moveTo>
                    <a:pt x="0" y="1802"/>
                  </a:moveTo>
                  <a:lnTo>
                    <a:pt x="0" y="1802"/>
                  </a:lnTo>
                  <a:cubicBezTo>
                    <a:pt x="19" y="1783"/>
                    <a:pt x="19" y="1764"/>
                    <a:pt x="28" y="1736"/>
                  </a:cubicBezTo>
                  <a:cubicBezTo>
                    <a:pt x="28" y="1697"/>
                    <a:pt x="28" y="1678"/>
                    <a:pt x="57" y="1659"/>
                  </a:cubicBezTo>
                  <a:cubicBezTo>
                    <a:pt x="76" y="1649"/>
                    <a:pt x="95" y="1631"/>
                    <a:pt x="114" y="1621"/>
                  </a:cubicBezTo>
                  <a:cubicBezTo>
                    <a:pt x="133" y="1583"/>
                    <a:pt x="143" y="1564"/>
                    <a:pt x="181" y="1564"/>
                  </a:cubicBezTo>
                  <a:cubicBezTo>
                    <a:pt x="200" y="1564"/>
                    <a:pt x="209" y="1573"/>
                    <a:pt x="219" y="1573"/>
                  </a:cubicBezTo>
                  <a:cubicBezTo>
                    <a:pt x="238" y="1573"/>
                    <a:pt x="267" y="1573"/>
                    <a:pt x="286" y="1564"/>
                  </a:cubicBezTo>
                  <a:cubicBezTo>
                    <a:pt x="353" y="1564"/>
                    <a:pt x="400" y="1497"/>
                    <a:pt x="400" y="1440"/>
                  </a:cubicBezTo>
                  <a:cubicBezTo>
                    <a:pt x="400" y="1392"/>
                    <a:pt x="343" y="1373"/>
                    <a:pt x="324" y="1335"/>
                  </a:cubicBezTo>
                  <a:cubicBezTo>
                    <a:pt x="305" y="1316"/>
                    <a:pt x="296" y="1287"/>
                    <a:pt x="296" y="1259"/>
                  </a:cubicBezTo>
                  <a:cubicBezTo>
                    <a:pt x="286" y="1201"/>
                    <a:pt x="105" y="1068"/>
                    <a:pt x="143" y="1011"/>
                  </a:cubicBezTo>
                  <a:cubicBezTo>
                    <a:pt x="162" y="1011"/>
                    <a:pt x="191" y="1001"/>
                    <a:pt x="219" y="1011"/>
                  </a:cubicBezTo>
                  <a:cubicBezTo>
                    <a:pt x="238" y="1020"/>
                    <a:pt x="257" y="1030"/>
                    <a:pt x="267" y="1011"/>
                  </a:cubicBezTo>
                  <a:cubicBezTo>
                    <a:pt x="276" y="1001"/>
                    <a:pt x="267" y="982"/>
                    <a:pt x="267" y="973"/>
                  </a:cubicBezTo>
                  <a:cubicBezTo>
                    <a:pt x="248" y="953"/>
                    <a:pt x="209" y="963"/>
                    <a:pt x="191" y="944"/>
                  </a:cubicBezTo>
                  <a:cubicBezTo>
                    <a:pt x="162" y="896"/>
                    <a:pt x="181" y="887"/>
                    <a:pt x="191" y="848"/>
                  </a:cubicBezTo>
                  <a:cubicBezTo>
                    <a:pt x="200" y="810"/>
                    <a:pt x="209" y="753"/>
                    <a:pt x="238" y="724"/>
                  </a:cubicBezTo>
                  <a:lnTo>
                    <a:pt x="238" y="724"/>
                  </a:lnTo>
                  <a:cubicBezTo>
                    <a:pt x="343" y="782"/>
                    <a:pt x="286" y="973"/>
                    <a:pt x="438" y="1001"/>
                  </a:cubicBezTo>
                  <a:cubicBezTo>
                    <a:pt x="496" y="1011"/>
                    <a:pt x="658" y="906"/>
                    <a:pt x="696" y="858"/>
                  </a:cubicBezTo>
                  <a:cubicBezTo>
                    <a:pt x="725" y="801"/>
                    <a:pt x="705" y="696"/>
                    <a:pt x="753" y="667"/>
                  </a:cubicBezTo>
                  <a:cubicBezTo>
                    <a:pt x="830" y="619"/>
                    <a:pt x="953" y="543"/>
                    <a:pt x="1039" y="562"/>
                  </a:cubicBezTo>
                  <a:cubicBezTo>
                    <a:pt x="1201" y="591"/>
                    <a:pt x="1220" y="534"/>
                    <a:pt x="1335" y="429"/>
                  </a:cubicBezTo>
                  <a:cubicBezTo>
                    <a:pt x="1459" y="391"/>
                    <a:pt x="1535" y="257"/>
                    <a:pt x="1621" y="162"/>
                  </a:cubicBezTo>
                  <a:cubicBezTo>
                    <a:pt x="1659" y="114"/>
                    <a:pt x="1707" y="76"/>
                    <a:pt x="1764" y="76"/>
                  </a:cubicBezTo>
                  <a:cubicBezTo>
                    <a:pt x="1821" y="76"/>
                    <a:pt x="1869" y="28"/>
                    <a:pt x="1907" y="0"/>
                  </a:cubicBezTo>
                  <a:lnTo>
                    <a:pt x="1907" y="0"/>
                  </a:lnTo>
                  <a:cubicBezTo>
                    <a:pt x="1917" y="0"/>
                    <a:pt x="1917" y="9"/>
                    <a:pt x="1926" y="19"/>
                  </a:cubicBezTo>
                  <a:cubicBezTo>
                    <a:pt x="1945" y="47"/>
                    <a:pt x="1917" y="76"/>
                    <a:pt x="1907" y="95"/>
                  </a:cubicBezTo>
                  <a:cubicBezTo>
                    <a:pt x="1888" y="143"/>
                    <a:pt x="1907" y="190"/>
                    <a:pt x="1878" y="229"/>
                  </a:cubicBezTo>
                  <a:cubicBezTo>
                    <a:pt x="1859" y="257"/>
                    <a:pt x="1869" y="276"/>
                    <a:pt x="1878" y="286"/>
                  </a:cubicBezTo>
                  <a:lnTo>
                    <a:pt x="1878" y="286"/>
                  </a:lnTo>
                  <a:cubicBezTo>
                    <a:pt x="1831" y="314"/>
                    <a:pt x="1831" y="314"/>
                    <a:pt x="1831" y="314"/>
                  </a:cubicBezTo>
                  <a:cubicBezTo>
                    <a:pt x="1793" y="314"/>
                    <a:pt x="1783" y="295"/>
                    <a:pt x="1764" y="276"/>
                  </a:cubicBezTo>
                  <a:cubicBezTo>
                    <a:pt x="1716" y="229"/>
                    <a:pt x="1735" y="362"/>
                    <a:pt x="1707" y="381"/>
                  </a:cubicBezTo>
                  <a:cubicBezTo>
                    <a:pt x="1678" y="391"/>
                    <a:pt x="1640" y="467"/>
                    <a:pt x="1640" y="496"/>
                  </a:cubicBezTo>
                  <a:cubicBezTo>
                    <a:pt x="1669" y="515"/>
                    <a:pt x="1726" y="467"/>
                    <a:pt x="1754" y="486"/>
                  </a:cubicBezTo>
                  <a:cubicBezTo>
                    <a:pt x="1754" y="524"/>
                    <a:pt x="1764" y="686"/>
                    <a:pt x="1793" y="706"/>
                  </a:cubicBezTo>
                  <a:cubicBezTo>
                    <a:pt x="1812" y="724"/>
                    <a:pt x="1869" y="696"/>
                    <a:pt x="1907" y="706"/>
                  </a:cubicBezTo>
                  <a:cubicBezTo>
                    <a:pt x="1917" y="715"/>
                    <a:pt x="1926" y="753"/>
                    <a:pt x="1936" y="763"/>
                  </a:cubicBezTo>
                  <a:cubicBezTo>
                    <a:pt x="1945" y="810"/>
                    <a:pt x="2022" y="810"/>
                    <a:pt x="2060" y="820"/>
                  </a:cubicBezTo>
                  <a:cubicBezTo>
                    <a:pt x="2107" y="858"/>
                    <a:pt x="2060" y="973"/>
                    <a:pt x="2060" y="1011"/>
                  </a:cubicBezTo>
                  <a:cubicBezTo>
                    <a:pt x="2060" y="1068"/>
                    <a:pt x="2069" y="1058"/>
                    <a:pt x="2031" y="1106"/>
                  </a:cubicBezTo>
                  <a:cubicBezTo>
                    <a:pt x="2002" y="1144"/>
                    <a:pt x="2002" y="1192"/>
                    <a:pt x="2002" y="1230"/>
                  </a:cubicBezTo>
                  <a:cubicBezTo>
                    <a:pt x="2022" y="1487"/>
                    <a:pt x="2022" y="1487"/>
                    <a:pt x="2022" y="1487"/>
                  </a:cubicBezTo>
                  <a:lnTo>
                    <a:pt x="2022" y="1487"/>
                  </a:lnTo>
                  <a:cubicBezTo>
                    <a:pt x="1983" y="1516"/>
                    <a:pt x="1983" y="1516"/>
                    <a:pt x="1983" y="1516"/>
                  </a:cubicBezTo>
                  <a:cubicBezTo>
                    <a:pt x="1964" y="1535"/>
                    <a:pt x="1945" y="1545"/>
                    <a:pt x="1936" y="1564"/>
                  </a:cubicBezTo>
                  <a:cubicBezTo>
                    <a:pt x="1917" y="1573"/>
                    <a:pt x="1907" y="1573"/>
                    <a:pt x="1888" y="1583"/>
                  </a:cubicBezTo>
                  <a:cubicBezTo>
                    <a:pt x="1859" y="1611"/>
                    <a:pt x="1859" y="1640"/>
                    <a:pt x="1840" y="1659"/>
                  </a:cubicBezTo>
                  <a:cubicBezTo>
                    <a:pt x="1821" y="1678"/>
                    <a:pt x="1793" y="1688"/>
                    <a:pt x="1773" y="1688"/>
                  </a:cubicBezTo>
                  <a:cubicBezTo>
                    <a:pt x="1754" y="1697"/>
                    <a:pt x="1764" y="1764"/>
                    <a:pt x="1764" y="1783"/>
                  </a:cubicBezTo>
                  <a:cubicBezTo>
                    <a:pt x="1773" y="1812"/>
                    <a:pt x="1802" y="1850"/>
                    <a:pt x="1793" y="1878"/>
                  </a:cubicBezTo>
                  <a:cubicBezTo>
                    <a:pt x="1773" y="1936"/>
                    <a:pt x="1735" y="1907"/>
                    <a:pt x="1697" y="1926"/>
                  </a:cubicBezTo>
                  <a:cubicBezTo>
                    <a:pt x="1678" y="1945"/>
                    <a:pt x="1669" y="1983"/>
                    <a:pt x="1659" y="2003"/>
                  </a:cubicBezTo>
                  <a:cubicBezTo>
                    <a:pt x="1650" y="2050"/>
                    <a:pt x="1650" y="2088"/>
                    <a:pt x="1659" y="2126"/>
                  </a:cubicBezTo>
                  <a:cubicBezTo>
                    <a:pt x="1669" y="2155"/>
                    <a:pt x="1640" y="2184"/>
                    <a:pt x="1621" y="2203"/>
                  </a:cubicBezTo>
                  <a:cubicBezTo>
                    <a:pt x="1564" y="2270"/>
                    <a:pt x="1554" y="2355"/>
                    <a:pt x="1459" y="2355"/>
                  </a:cubicBezTo>
                  <a:cubicBezTo>
                    <a:pt x="1392" y="2355"/>
                    <a:pt x="1411" y="2403"/>
                    <a:pt x="1383" y="2441"/>
                  </a:cubicBezTo>
                  <a:cubicBezTo>
                    <a:pt x="1354" y="2470"/>
                    <a:pt x="1344" y="2479"/>
                    <a:pt x="1306" y="2489"/>
                  </a:cubicBezTo>
                  <a:lnTo>
                    <a:pt x="1306" y="2489"/>
                  </a:lnTo>
                  <a:cubicBezTo>
                    <a:pt x="1259" y="2460"/>
                    <a:pt x="1259" y="2460"/>
                    <a:pt x="1259" y="2460"/>
                  </a:cubicBezTo>
                  <a:cubicBezTo>
                    <a:pt x="1259" y="2451"/>
                    <a:pt x="1259" y="2441"/>
                    <a:pt x="1259" y="2432"/>
                  </a:cubicBezTo>
                  <a:cubicBezTo>
                    <a:pt x="1259" y="2412"/>
                    <a:pt x="1259" y="2403"/>
                    <a:pt x="1259" y="2393"/>
                  </a:cubicBezTo>
                  <a:cubicBezTo>
                    <a:pt x="1259" y="2365"/>
                    <a:pt x="1239" y="2365"/>
                    <a:pt x="1220" y="2346"/>
                  </a:cubicBezTo>
                  <a:cubicBezTo>
                    <a:pt x="1154" y="2279"/>
                    <a:pt x="1182" y="2165"/>
                    <a:pt x="1201" y="2088"/>
                  </a:cubicBezTo>
                  <a:cubicBezTo>
                    <a:pt x="1211" y="2041"/>
                    <a:pt x="1039" y="2145"/>
                    <a:pt x="1039" y="2012"/>
                  </a:cubicBezTo>
                  <a:cubicBezTo>
                    <a:pt x="1030" y="1945"/>
                    <a:pt x="925" y="1964"/>
                    <a:pt x="877" y="1974"/>
                  </a:cubicBezTo>
                  <a:cubicBezTo>
                    <a:pt x="801" y="1974"/>
                    <a:pt x="667" y="1955"/>
                    <a:pt x="601" y="1974"/>
                  </a:cubicBezTo>
                  <a:cubicBezTo>
                    <a:pt x="543" y="1983"/>
                    <a:pt x="524" y="2050"/>
                    <a:pt x="467" y="2041"/>
                  </a:cubicBezTo>
                  <a:cubicBezTo>
                    <a:pt x="400" y="2021"/>
                    <a:pt x="381" y="1993"/>
                    <a:pt x="333" y="2050"/>
                  </a:cubicBezTo>
                  <a:cubicBezTo>
                    <a:pt x="305" y="2088"/>
                    <a:pt x="276" y="2060"/>
                    <a:pt x="238" y="2060"/>
                  </a:cubicBezTo>
                  <a:lnTo>
                    <a:pt x="238" y="2060"/>
                  </a:lnTo>
                  <a:cubicBezTo>
                    <a:pt x="191" y="2060"/>
                    <a:pt x="152" y="2060"/>
                    <a:pt x="105" y="2031"/>
                  </a:cubicBezTo>
                  <a:cubicBezTo>
                    <a:pt x="76" y="2012"/>
                    <a:pt x="38" y="1936"/>
                    <a:pt x="38" y="1898"/>
                  </a:cubicBezTo>
                  <a:cubicBezTo>
                    <a:pt x="38" y="1859"/>
                    <a:pt x="9" y="1840"/>
                    <a:pt x="0" y="1802"/>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5" name="Freeform 45"/>
            <p:cNvSpPr>
              <a:spLocks noChangeArrowheads="1"/>
            </p:cNvSpPr>
            <p:nvPr/>
          </p:nvSpPr>
          <p:spPr bwMode="auto">
            <a:xfrm>
              <a:off x="15128337" y="3907663"/>
              <a:ext cx="895444" cy="895503"/>
            </a:xfrm>
            <a:custGeom>
              <a:avLst/>
              <a:gdLst>
                <a:gd name="T0" fmla="*/ 1507 w 1804"/>
                <a:gd name="T1" fmla="*/ 305 h 1804"/>
                <a:gd name="T2" fmla="*/ 1507 w 1804"/>
                <a:gd name="T3" fmla="*/ 305 h 1804"/>
                <a:gd name="T4" fmla="*/ 1545 w 1804"/>
                <a:gd name="T5" fmla="*/ 401 h 1804"/>
                <a:gd name="T6" fmla="*/ 1612 w 1804"/>
                <a:gd name="T7" fmla="*/ 534 h 1804"/>
                <a:gd name="T8" fmla="*/ 1745 w 1804"/>
                <a:gd name="T9" fmla="*/ 563 h 1804"/>
                <a:gd name="T10" fmla="*/ 1745 w 1804"/>
                <a:gd name="T11" fmla="*/ 563 h 1804"/>
                <a:gd name="T12" fmla="*/ 1774 w 1804"/>
                <a:gd name="T13" fmla="*/ 706 h 1804"/>
                <a:gd name="T14" fmla="*/ 1716 w 1804"/>
                <a:gd name="T15" fmla="*/ 925 h 1804"/>
                <a:gd name="T16" fmla="*/ 1774 w 1804"/>
                <a:gd name="T17" fmla="*/ 1202 h 1804"/>
                <a:gd name="T18" fmla="*/ 1803 w 1804"/>
                <a:gd name="T19" fmla="*/ 1268 h 1804"/>
                <a:gd name="T20" fmla="*/ 1803 w 1804"/>
                <a:gd name="T21" fmla="*/ 1268 h 1804"/>
                <a:gd name="T22" fmla="*/ 1726 w 1804"/>
                <a:gd name="T23" fmla="*/ 1354 h 1804"/>
                <a:gd name="T24" fmla="*/ 1659 w 1804"/>
                <a:gd name="T25" fmla="*/ 1440 h 1804"/>
                <a:gd name="T26" fmla="*/ 1478 w 1804"/>
                <a:gd name="T27" fmla="*/ 1564 h 1804"/>
                <a:gd name="T28" fmla="*/ 1402 w 1804"/>
                <a:gd name="T29" fmla="*/ 1707 h 1804"/>
                <a:gd name="T30" fmla="*/ 1259 w 1804"/>
                <a:gd name="T31" fmla="*/ 1736 h 1804"/>
                <a:gd name="T32" fmla="*/ 1144 w 1804"/>
                <a:gd name="T33" fmla="*/ 1793 h 1804"/>
                <a:gd name="T34" fmla="*/ 915 w 1804"/>
                <a:gd name="T35" fmla="*/ 1726 h 1804"/>
                <a:gd name="T36" fmla="*/ 801 w 1804"/>
                <a:gd name="T37" fmla="*/ 1764 h 1804"/>
                <a:gd name="T38" fmla="*/ 601 w 1804"/>
                <a:gd name="T39" fmla="*/ 1745 h 1804"/>
                <a:gd name="T40" fmla="*/ 477 w 1804"/>
                <a:gd name="T41" fmla="*/ 1755 h 1804"/>
                <a:gd name="T42" fmla="*/ 172 w 1804"/>
                <a:gd name="T43" fmla="*/ 1764 h 1804"/>
                <a:gd name="T44" fmla="*/ 172 w 1804"/>
                <a:gd name="T45" fmla="*/ 1764 h 1804"/>
                <a:gd name="T46" fmla="*/ 172 w 1804"/>
                <a:gd name="T47" fmla="*/ 1650 h 1804"/>
                <a:gd name="T48" fmla="*/ 181 w 1804"/>
                <a:gd name="T49" fmla="*/ 1507 h 1804"/>
                <a:gd name="T50" fmla="*/ 76 w 1804"/>
                <a:gd name="T51" fmla="*/ 1230 h 1804"/>
                <a:gd name="T52" fmla="*/ 86 w 1804"/>
                <a:gd name="T53" fmla="*/ 1078 h 1804"/>
                <a:gd name="T54" fmla="*/ 105 w 1804"/>
                <a:gd name="T55" fmla="*/ 963 h 1804"/>
                <a:gd name="T56" fmla="*/ 95 w 1804"/>
                <a:gd name="T57" fmla="*/ 839 h 1804"/>
                <a:gd name="T58" fmla="*/ 57 w 1804"/>
                <a:gd name="T59" fmla="*/ 763 h 1804"/>
                <a:gd name="T60" fmla="*/ 296 w 1804"/>
                <a:gd name="T61" fmla="*/ 706 h 1804"/>
                <a:gd name="T62" fmla="*/ 429 w 1804"/>
                <a:gd name="T63" fmla="*/ 610 h 1804"/>
                <a:gd name="T64" fmla="*/ 458 w 1804"/>
                <a:gd name="T65" fmla="*/ 372 h 1804"/>
                <a:gd name="T66" fmla="*/ 524 w 1804"/>
                <a:gd name="T67" fmla="*/ 277 h 1804"/>
                <a:gd name="T68" fmla="*/ 572 w 1804"/>
                <a:gd name="T69" fmla="*/ 152 h 1804"/>
                <a:gd name="T70" fmla="*/ 706 w 1804"/>
                <a:gd name="T71" fmla="*/ 67 h 1804"/>
                <a:gd name="T72" fmla="*/ 858 w 1804"/>
                <a:gd name="T73" fmla="*/ 0 h 1804"/>
                <a:gd name="T74" fmla="*/ 858 w 1804"/>
                <a:gd name="T75" fmla="*/ 0 h 1804"/>
                <a:gd name="T76" fmla="*/ 906 w 1804"/>
                <a:gd name="T77" fmla="*/ 86 h 1804"/>
                <a:gd name="T78" fmla="*/ 982 w 1804"/>
                <a:gd name="T79" fmla="*/ 76 h 1804"/>
                <a:gd name="T80" fmla="*/ 1040 w 1804"/>
                <a:gd name="T81" fmla="*/ 210 h 1804"/>
                <a:gd name="T82" fmla="*/ 1164 w 1804"/>
                <a:gd name="T83" fmla="*/ 286 h 1804"/>
                <a:gd name="T84" fmla="*/ 1259 w 1804"/>
                <a:gd name="T85" fmla="*/ 315 h 1804"/>
                <a:gd name="T86" fmla="*/ 1364 w 1804"/>
                <a:gd name="T87" fmla="*/ 372 h 1804"/>
                <a:gd name="T88" fmla="*/ 1507 w 1804"/>
                <a:gd name="T89" fmla="*/ 305 h 1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04" h="1804">
                  <a:moveTo>
                    <a:pt x="1507" y="305"/>
                  </a:moveTo>
                  <a:lnTo>
                    <a:pt x="1507" y="305"/>
                  </a:lnTo>
                  <a:cubicBezTo>
                    <a:pt x="1516" y="343"/>
                    <a:pt x="1545" y="362"/>
                    <a:pt x="1545" y="401"/>
                  </a:cubicBezTo>
                  <a:cubicBezTo>
                    <a:pt x="1545" y="439"/>
                    <a:pt x="1583" y="515"/>
                    <a:pt x="1612" y="534"/>
                  </a:cubicBezTo>
                  <a:cubicBezTo>
                    <a:pt x="1659" y="563"/>
                    <a:pt x="1698" y="563"/>
                    <a:pt x="1745" y="563"/>
                  </a:cubicBezTo>
                  <a:lnTo>
                    <a:pt x="1745" y="563"/>
                  </a:lnTo>
                  <a:cubicBezTo>
                    <a:pt x="1745" y="601"/>
                    <a:pt x="1803" y="677"/>
                    <a:pt x="1774" y="706"/>
                  </a:cubicBezTo>
                  <a:cubicBezTo>
                    <a:pt x="1716" y="773"/>
                    <a:pt x="1659" y="839"/>
                    <a:pt x="1716" y="925"/>
                  </a:cubicBezTo>
                  <a:cubicBezTo>
                    <a:pt x="1783" y="1020"/>
                    <a:pt x="1745" y="1106"/>
                    <a:pt x="1774" y="1202"/>
                  </a:cubicBezTo>
                  <a:cubicBezTo>
                    <a:pt x="1803" y="1268"/>
                    <a:pt x="1803" y="1268"/>
                    <a:pt x="1803" y="1268"/>
                  </a:cubicBezTo>
                  <a:lnTo>
                    <a:pt x="1803" y="1268"/>
                  </a:lnTo>
                  <a:cubicBezTo>
                    <a:pt x="1793" y="1287"/>
                    <a:pt x="1755" y="1326"/>
                    <a:pt x="1726" y="1354"/>
                  </a:cubicBezTo>
                  <a:cubicBezTo>
                    <a:pt x="1698" y="1383"/>
                    <a:pt x="1678" y="1411"/>
                    <a:pt x="1659" y="1440"/>
                  </a:cubicBezTo>
                  <a:cubicBezTo>
                    <a:pt x="1602" y="1507"/>
                    <a:pt x="1516" y="1488"/>
                    <a:pt x="1478" y="1564"/>
                  </a:cubicBezTo>
                  <a:cubicBezTo>
                    <a:pt x="1449" y="1612"/>
                    <a:pt x="1440" y="1669"/>
                    <a:pt x="1402" y="1707"/>
                  </a:cubicBezTo>
                  <a:cubicBezTo>
                    <a:pt x="1364" y="1736"/>
                    <a:pt x="1307" y="1716"/>
                    <a:pt x="1259" y="1736"/>
                  </a:cubicBezTo>
                  <a:cubicBezTo>
                    <a:pt x="1221" y="1755"/>
                    <a:pt x="1192" y="1793"/>
                    <a:pt x="1144" y="1793"/>
                  </a:cubicBezTo>
                  <a:cubicBezTo>
                    <a:pt x="1097" y="1793"/>
                    <a:pt x="963" y="1755"/>
                    <a:pt x="915" y="1726"/>
                  </a:cubicBezTo>
                  <a:cubicBezTo>
                    <a:pt x="839" y="1678"/>
                    <a:pt x="858" y="1764"/>
                    <a:pt x="801" y="1764"/>
                  </a:cubicBezTo>
                  <a:cubicBezTo>
                    <a:pt x="725" y="1764"/>
                    <a:pt x="677" y="1707"/>
                    <a:pt x="601" y="1745"/>
                  </a:cubicBezTo>
                  <a:cubicBezTo>
                    <a:pt x="563" y="1764"/>
                    <a:pt x="515" y="1793"/>
                    <a:pt x="477" y="1755"/>
                  </a:cubicBezTo>
                  <a:cubicBezTo>
                    <a:pt x="372" y="1593"/>
                    <a:pt x="296" y="1803"/>
                    <a:pt x="172" y="1764"/>
                  </a:cubicBezTo>
                  <a:lnTo>
                    <a:pt x="172" y="1764"/>
                  </a:lnTo>
                  <a:cubicBezTo>
                    <a:pt x="181" y="1755"/>
                    <a:pt x="172" y="1669"/>
                    <a:pt x="172" y="1650"/>
                  </a:cubicBezTo>
                  <a:cubicBezTo>
                    <a:pt x="153" y="1593"/>
                    <a:pt x="162" y="1564"/>
                    <a:pt x="181" y="1507"/>
                  </a:cubicBezTo>
                  <a:cubicBezTo>
                    <a:pt x="210" y="1392"/>
                    <a:pt x="143" y="1316"/>
                    <a:pt x="76" y="1230"/>
                  </a:cubicBezTo>
                  <a:cubicBezTo>
                    <a:pt x="0" y="1144"/>
                    <a:pt x="38" y="1154"/>
                    <a:pt x="86" y="1078"/>
                  </a:cubicBezTo>
                  <a:cubicBezTo>
                    <a:pt x="105" y="1040"/>
                    <a:pt x="105" y="1001"/>
                    <a:pt x="105" y="963"/>
                  </a:cubicBezTo>
                  <a:cubicBezTo>
                    <a:pt x="105" y="925"/>
                    <a:pt x="105" y="877"/>
                    <a:pt x="95" y="839"/>
                  </a:cubicBezTo>
                  <a:cubicBezTo>
                    <a:pt x="86" y="830"/>
                    <a:pt x="10" y="763"/>
                    <a:pt x="57" y="763"/>
                  </a:cubicBezTo>
                  <a:cubicBezTo>
                    <a:pt x="134" y="763"/>
                    <a:pt x="248" y="763"/>
                    <a:pt x="296" y="706"/>
                  </a:cubicBezTo>
                  <a:cubicBezTo>
                    <a:pt x="343" y="658"/>
                    <a:pt x="420" y="658"/>
                    <a:pt x="429" y="610"/>
                  </a:cubicBezTo>
                  <a:cubicBezTo>
                    <a:pt x="448" y="534"/>
                    <a:pt x="429" y="448"/>
                    <a:pt x="458" y="372"/>
                  </a:cubicBezTo>
                  <a:cubicBezTo>
                    <a:pt x="467" y="324"/>
                    <a:pt x="515" y="315"/>
                    <a:pt x="524" y="277"/>
                  </a:cubicBezTo>
                  <a:cubicBezTo>
                    <a:pt x="544" y="239"/>
                    <a:pt x="534" y="181"/>
                    <a:pt x="572" y="152"/>
                  </a:cubicBezTo>
                  <a:cubicBezTo>
                    <a:pt x="629" y="124"/>
                    <a:pt x="677" y="124"/>
                    <a:pt x="706" y="67"/>
                  </a:cubicBezTo>
                  <a:cubicBezTo>
                    <a:pt x="734" y="10"/>
                    <a:pt x="811" y="19"/>
                    <a:pt x="858" y="0"/>
                  </a:cubicBezTo>
                  <a:lnTo>
                    <a:pt x="858" y="0"/>
                  </a:lnTo>
                  <a:cubicBezTo>
                    <a:pt x="887" y="19"/>
                    <a:pt x="896" y="86"/>
                    <a:pt x="906" y="86"/>
                  </a:cubicBezTo>
                  <a:cubicBezTo>
                    <a:pt x="935" y="86"/>
                    <a:pt x="954" y="57"/>
                    <a:pt x="982" y="76"/>
                  </a:cubicBezTo>
                  <a:cubicBezTo>
                    <a:pt x="1020" y="105"/>
                    <a:pt x="973" y="172"/>
                    <a:pt x="1040" y="210"/>
                  </a:cubicBezTo>
                  <a:cubicBezTo>
                    <a:pt x="1097" y="229"/>
                    <a:pt x="1125" y="248"/>
                    <a:pt x="1164" y="286"/>
                  </a:cubicBezTo>
                  <a:cubicBezTo>
                    <a:pt x="1192" y="305"/>
                    <a:pt x="1230" y="296"/>
                    <a:pt x="1259" y="315"/>
                  </a:cubicBezTo>
                  <a:cubicBezTo>
                    <a:pt x="1307" y="343"/>
                    <a:pt x="1297" y="410"/>
                    <a:pt x="1364" y="372"/>
                  </a:cubicBezTo>
                  <a:cubicBezTo>
                    <a:pt x="1411" y="353"/>
                    <a:pt x="1459" y="305"/>
                    <a:pt x="1507" y="305"/>
                  </a:cubicBezTo>
                </a:path>
              </a:pathLst>
            </a:custGeom>
            <a:grpFill/>
            <a:ln w="3175" cap="flat" cmpd="sng">
              <a:solidFill>
                <a:schemeClr val="bg1"/>
              </a:solidFill>
              <a:bevel/>
              <a:headEnd/>
              <a:tailEnd/>
            </a:ln>
            <a:effectLst/>
          </p:spPr>
          <p:txBody>
            <a:bodyPr wrap="none" anchor="ctr"/>
            <a:lstStyle/>
            <a:p>
              <a:endParaRPr lang="en-US"/>
            </a:p>
          </p:txBody>
        </p:sp>
        <p:sp>
          <p:nvSpPr>
            <p:cNvPr id="96" name="Freeform 46"/>
            <p:cNvSpPr>
              <a:spLocks noChangeArrowheads="1"/>
            </p:cNvSpPr>
            <p:nvPr/>
          </p:nvSpPr>
          <p:spPr bwMode="auto">
            <a:xfrm>
              <a:off x="16268988" y="1483897"/>
              <a:ext cx="858224" cy="1449444"/>
            </a:xfrm>
            <a:custGeom>
              <a:avLst/>
              <a:gdLst>
                <a:gd name="T0" fmla="*/ 124 w 1727"/>
                <a:gd name="T1" fmla="*/ 2890 h 2919"/>
                <a:gd name="T2" fmla="*/ 534 w 1727"/>
                <a:gd name="T3" fmla="*/ 2861 h 2919"/>
                <a:gd name="T4" fmla="*/ 992 w 1727"/>
                <a:gd name="T5" fmla="*/ 2537 h 2919"/>
                <a:gd name="T6" fmla="*/ 1297 w 1727"/>
                <a:gd name="T7" fmla="*/ 2261 h 2919"/>
                <a:gd name="T8" fmla="*/ 1278 w 1727"/>
                <a:gd name="T9" fmla="*/ 2251 h 2919"/>
                <a:gd name="T10" fmla="*/ 1307 w 1727"/>
                <a:gd name="T11" fmla="*/ 1984 h 2919"/>
                <a:gd name="T12" fmla="*/ 1440 w 1727"/>
                <a:gd name="T13" fmla="*/ 1812 h 2919"/>
                <a:gd name="T14" fmla="*/ 1516 w 1727"/>
                <a:gd name="T15" fmla="*/ 1602 h 2919"/>
                <a:gd name="T16" fmla="*/ 1555 w 1727"/>
                <a:gd name="T17" fmla="*/ 1402 h 2919"/>
                <a:gd name="T18" fmla="*/ 1631 w 1727"/>
                <a:gd name="T19" fmla="*/ 1211 h 2919"/>
                <a:gd name="T20" fmla="*/ 1612 w 1727"/>
                <a:gd name="T21" fmla="*/ 935 h 2919"/>
                <a:gd name="T22" fmla="*/ 1516 w 1727"/>
                <a:gd name="T23" fmla="*/ 592 h 2919"/>
                <a:gd name="T24" fmla="*/ 1450 w 1727"/>
                <a:gd name="T25" fmla="*/ 410 h 2919"/>
                <a:gd name="T26" fmla="*/ 1498 w 1727"/>
                <a:gd name="T27" fmla="*/ 296 h 2919"/>
                <a:gd name="T28" fmla="*/ 1593 w 1727"/>
                <a:gd name="T29" fmla="*/ 86 h 2919"/>
                <a:gd name="T30" fmla="*/ 1431 w 1727"/>
                <a:gd name="T31" fmla="*/ 96 h 2919"/>
                <a:gd name="T32" fmla="*/ 1135 w 1727"/>
                <a:gd name="T33" fmla="*/ 10 h 2919"/>
                <a:gd name="T34" fmla="*/ 820 w 1727"/>
                <a:gd name="T35" fmla="*/ 162 h 2919"/>
                <a:gd name="T36" fmla="*/ 429 w 1727"/>
                <a:gd name="T37" fmla="*/ 210 h 2919"/>
                <a:gd name="T38" fmla="*/ 420 w 1727"/>
                <a:gd name="T39" fmla="*/ 220 h 2919"/>
                <a:gd name="T40" fmla="*/ 277 w 1727"/>
                <a:gd name="T41" fmla="*/ 391 h 2919"/>
                <a:gd name="T42" fmla="*/ 420 w 1727"/>
                <a:gd name="T43" fmla="*/ 572 h 2919"/>
                <a:gd name="T44" fmla="*/ 448 w 1727"/>
                <a:gd name="T45" fmla="*/ 697 h 2919"/>
                <a:gd name="T46" fmla="*/ 439 w 1727"/>
                <a:gd name="T47" fmla="*/ 1030 h 2919"/>
                <a:gd name="T48" fmla="*/ 258 w 1727"/>
                <a:gd name="T49" fmla="*/ 1068 h 2919"/>
                <a:gd name="T50" fmla="*/ 0 w 1727"/>
                <a:gd name="T51" fmla="*/ 1488 h 2919"/>
                <a:gd name="T52" fmla="*/ 19 w 1727"/>
                <a:gd name="T53" fmla="*/ 1583 h 2919"/>
                <a:gd name="T54" fmla="*/ 57 w 1727"/>
                <a:gd name="T55" fmla="*/ 1765 h 2919"/>
                <a:gd name="T56" fmla="*/ 115 w 1727"/>
                <a:gd name="T57" fmla="*/ 2003 h 2919"/>
                <a:gd name="T58" fmla="*/ 334 w 1727"/>
                <a:gd name="T59" fmla="*/ 2089 h 2919"/>
                <a:gd name="T60" fmla="*/ 258 w 1727"/>
                <a:gd name="T61" fmla="*/ 2441 h 2919"/>
                <a:gd name="T62" fmla="*/ 115 w 1727"/>
                <a:gd name="T63" fmla="*/ 2747 h 2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7" h="2919">
                  <a:moveTo>
                    <a:pt x="124" y="2890"/>
                  </a:moveTo>
                  <a:lnTo>
                    <a:pt x="124" y="2890"/>
                  </a:lnTo>
                  <a:cubicBezTo>
                    <a:pt x="296" y="2890"/>
                    <a:pt x="296" y="2890"/>
                    <a:pt x="296" y="2890"/>
                  </a:cubicBezTo>
                  <a:cubicBezTo>
                    <a:pt x="401" y="2852"/>
                    <a:pt x="420" y="2813"/>
                    <a:pt x="534" y="2861"/>
                  </a:cubicBezTo>
                  <a:cubicBezTo>
                    <a:pt x="696" y="2918"/>
                    <a:pt x="820" y="2833"/>
                    <a:pt x="916" y="2709"/>
                  </a:cubicBezTo>
                  <a:cubicBezTo>
                    <a:pt x="973" y="2632"/>
                    <a:pt x="963" y="2613"/>
                    <a:pt x="992" y="2537"/>
                  </a:cubicBezTo>
                  <a:cubicBezTo>
                    <a:pt x="1011" y="2451"/>
                    <a:pt x="1078" y="2413"/>
                    <a:pt x="1135" y="2356"/>
                  </a:cubicBezTo>
                  <a:cubicBezTo>
                    <a:pt x="1297" y="2261"/>
                    <a:pt x="1297" y="2261"/>
                    <a:pt x="1297" y="2261"/>
                  </a:cubicBezTo>
                  <a:lnTo>
                    <a:pt x="1297" y="2261"/>
                  </a:lnTo>
                  <a:cubicBezTo>
                    <a:pt x="1288" y="2261"/>
                    <a:pt x="1288" y="2261"/>
                    <a:pt x="1278" y="2251"/>
                  </a:cubicBezTo>
                  <a:cubicBezTo>
                    <a:pt x="1240" y="2213"/>
                    <a:pt x="1211" y="2127"/>
                    <a:pt x="1269" y="2079"/>
                  </a:cubicBezTo>
                  <a:cubicBezTo>
                    <a:pt x="1297" y="2060"/>
                    <a:pt x="1297" y="2022"/>
                    <a:pt x="1307" y="1984"/>
                  </a:cubicBezTo>
                  <a:cubicBezTo>
                    <a:pt x="1326" y="1946"/>
                    <a:pt x="1345" y="1955"/>
                    <a:pt x="1383" y="1936"/>
                  </a:cubicBezTo>
                  <a:cubicBezTo>
                    <a:pt x="1488" y="1898"/>
                    <a:pt x="1393" y="1841"/>
                    <a:pt x="1440" y="1812"/>
                  </a:cubicBezTo>
                  <a:cubicBezTo>
                    <a:pt x="1478" y="1784"/>
                    <a:pt x="1516" y="1822"/>
                    <a:pt x="1545" y="1755"/>
                  </a:cubicBezTo>
                  <a:cubicBezTo>
                    <a:pt x="1574" y="1679"/>
                    <a:pt x="1516" y="1660"/>
                    <a:pt x="1516" y="1602"/>
                  </a:cubicBezTo>
                  <a:cubicBezTo>
                    <a:pt x="1516" y="1574"/>
                    <a:pt x="1526" y="1555"/>
                    <a:pt x="1536" y="1526"/>
                  </a:cubicBezTo>
                  <a:cubicBezTo>
                    <a:pt x="1555" y="1478"/>
                    <a:pt x="1536" y="1440"/>
                    <a:pt x="1555" y="1402"/>
                  </a:cubicBezTo>
                  <a:cubicBezTo>
                    <a:pt x="1545" y="1364"/>
                    <a:pt x="1564" y="1316"/>
                    <a:pt x="1583" y="1288"/>
                  </a:cubicBezTo>
                  <a:cubicBezTo>
                    <a:pt x="1602" y="1259"/>
                    <a:pt x="1640" y="1269"/>
                    <a:pt x="1631" y="1211"/>
                  </a:cubicBezTo>
                  <a:cubicBezTo>
                    <a:pt x="1612" y="1097"/>
                    <a:pt x="1726" y="1144"/>
                    <a:pt x="1726" y="1049"/>
                  </a:cubicBezTo>
                  <a:cubicBezTo>
                    <a:pt x="1726" y="1002"/>
                    <a:pt x="1640" y="964"/>
                    <a:pt x="1612" y="935"/>
                  </a:cubicBezTo>
                  <a:cubicBezTo>
                    <a:pt x="1555" y="868"/>
                    <a:pt x="1555" y="820"/>
                    <a:pt x="1545" y="735"/>
                  </a:cubicBezTo>
                  <a:cubicBezTo>
                    <a:pt x="1536" y="706"/>
                    <a:pt x="1507" y="610"/>
                    <a:pt x="1516" y="592"/>
                  </a:cubicBezTo>
                  <a:cubicBezTo>
                    <a:pt x="1516" y="553"/>
                    <a:pt x="1555" y="544"/>
                    <a:pt x="1498" y="506"/>
                  </a:cubicBezTo>
                  <a:cubicBezTo>
                    <a:pt x="1469" y="487"/>
                    <a:pt x="1440" y="458"/>
                    <a:pt x="1450" y="410"/>
                  </a:cubicBezTo>
                  <a:cubicBezTo>
                    <a:pt x="1450" y="391"/>
                    <a:pt x="1478" y="382"/>
                    <a:pt x="1488" y="363"/>
                  </a:cubicBezTo>
                  <a:cubicBezTo>
                    <a:pt x="1488" y="343"/>
                    <a:pt x="1488" y="305"/>
                    <a:pt x="1498" y="296"/>
                  </a:cubicBezTo>
                  <a:cubicBezTo>
                    <a:pt x="1507" y="277"/>
                    <a:pt x="1583" y="315"/>
                    <a:pt x="1583" y="258"/>
                  </a:cubicBezTo>
                  <a:cubicBezTo>
                    <a:pt x="1593" y="210"/>
                    <a:pt x="1593" y="143"/>
                    <a:pt x="1593" y="86"/>
                  </a:cubicBezTo>
                  <a:cubicBezTo>
                    <a:pt x="1593" y="57"/>
                    <a:pt x="1536" y="67"/>
                    <a:pt x="1516" y="57"/>
                  </a:cubicBezTo>
                  <a:cubicBezTo>
                    <a:pt x="1440" y="48"/>
                    <a:pt x="1469" y="48"/>
                    <a:pt x="1431" y="96"/>
                  </a:cubicBezTo>
                  <a:cubicBezTo>
                    <a:pt x="1421" y="105"/>
                    <a:pt x="1297" y="105"/>
                    <a:pt x="1278" y="96"/>
                  </a:cubicBezTo>
                  <a:cubicBezTo>
                    <a:pt x="1202" y="86"/>
                    <a:pt x="1240" y="0"/>
                    <a:pt x="1135" y="10"/>
                  </a:cubicBezTo>
                  <a:cubicBezTo>
                    <a:pt x="1078" y="29"/>
                    <a:pt x="992" y="0"/>
                    <a:pt x="944" y="10"/>
                  </a:cubicBezTo>
                  <a:cubicBezTo>
                    <a:pt x="916" y="19"/>
                    <a:pt x="849" y="124"/>
                    <a:pt x="820" y="162"/>
                  </a:cubicBezTo>
                  <a:cubicBezTo>
                    <a:pt x="725" y="286"/>
                    <a:pt x="706" y="229"/>
                    <a:pt x="592" y="143"/>
                  </a:cubicBezTo>
                  <a:cubicBezTo>
                    <a:pt x="496" y="86"/>
                    <a:pt x="477" y="124"/>
                    <a:pt x="429" y="210"/>
                  </a:cubicBezTo>
                  <a:cubicBezTo>
                    <a:pt x="429" y="210"/>
                    <a:pt x="429" y="220"/>
                    <a:pt x="420" y="220"/>
                  </a:cubicBezTo>
                  <a:lnTo>
                    <a:pt x="420" y="220"/>
                  </a:lnTo>
                  <a:cubicBezTo>
                    <a:pt x="420" y="248"/>
                    <a:pt x="410" y="324"/>
                    <a:pt x="382" y="343"/>
                  </a:cubicBezTo>
                  <a:cubicBezTo>
                    <a:pt x="344" y="372"/>
                    <a:pt x="315" y="372"/>
                    <a:pt x="277" y="391"/>
                  </a:cubicBezTo>
                  <a:cubicBezTo>
                    <a:pt x="201" y="420"/>
                    <a:pt x="363" y="515"/>
                    <a:pt x="382" y="534"/>
                  </a:cubicBezTo>
                  <a:cubicBezTo>
                    <a:pt x="401" y="544"/>
                    <a:pt x="401" y="563"/>
                    <a:pt x="420" y="572"/>
                  </a:cubicBezTo>
                  <a:cubicBezTo>
                    <a:pt x="439" y="582"/>
                    <a:pt x="448" y="572"/>
                    <a:pt x="468" y="572"/>
                  </a:cubicBezTo>
                  <a:cubicBezTo>
                    <a:pt x="468" y="610"/>
                    <a:pt x="458" y="658"/>
                    <a:pt x="448" y="697"/>
                  </a:cubicBezTo>
                  <a:cubicBezTo>
                    <a:pt x="448" y="763"/>
                    <a:pt x="496" y="849"/>
                    <a:pt x="477" y="906"/>
                  </a:cubicBezTo>
                  <a:cubicBezTo>
                    <a:pt x="458" y="982"/>
                    <a:pt x="344" y="964"/>
                    <a:pt x="439" y="1030"/>
                  </a:cubicBezTo>
                  <a:cubicBezTo>
                    <a:pt x="487" y="1068"/>
                    <a:pt x="448" y="1106"/>
                    <a:pt x="401" y="1087"/>
                  </a:cubicBezTo>
                  <a:cubicBezTo>
                    <a:pt x="363" y="1087"/>
                    <a:pt x="286" y="1030"/>
                    <a:pt x="258" y="1068"/>
                  </a:cubicBezTo>
                  <a:cubicBezTo>
                    <a:pt x="229" y="1097"/>
                    <a:pt x="267" y="1307"/>
                    <a:pt x="153" y="1249"/>
                  </a:cubicBezTo>
                  <a:cubicBezTo>
                    <a:pt x="57" y="1202"/>
                    <a:pt x="77" y="1440"/>
                    <a:pt x="0" y="1488"/>
                  </a:cubicBezTo>
                  <a:lnTo>
                    <a:pt x="0" y="1488"/>
                  </a:lnTo>
                  <a:cubicBezTo>
                    <a:pt x="10" y="1517"/>
                    <a:pt x="10" y="1555"/>
                    <a:pt x="19" y="1583"/>
                  </a:cubicBezTo>
                  <a:cubicBezTo>
                    <a:pt x="29" y="1621"/>
                    <a:pt x="0" y="1660"/>
                    <a:pt x="10" y="1698"/>
                  </a:cubicBezTo>
                  <a:cubicBezTo>
                    <a:pt x="19" y="1726"/>
                    <a:pt x="48" y="1736"/>
                    <a:pt x="57" y="1765"/>
                  </a:cubicBezTo>
                  <a:cubicBezTo>
                    <a:pt x="77" y="1803"/>
                    <a:pt x="57" y="1831"/>
                    <a:pt x="48" y="1869"/>
                  </a:cubicBezTo>
                  <a:cubicBezTo>
                    <a:pt x="48" y="1917"/>
                    <a:pt x="96" y="1955"/>
                    <a:pt x="115" y="2003"/>
                  </a:cubicBezTo>
                  <a:cubicBezTo>
                    <a:pt x="143" y="2070"/>
                    <a:pt x="181" y="2041"/>
                    <a:pt x="229" y="2051"/>
                  </a:cubicBezTo>
                  <a:cubicBezTo>
                    <a:pt x="267" y="2060"/>
                    <a:pt x="286" y="2079"/>
                    <a:pt x="334" y="2089"/>
                  </a:cubicBezTo>
                  <a:cubicBezTo>
                    <a:pt x="429" y="2098"/>
                    <a:pt x="315" y="2241"/>
                    <a:pt x="286" y="2279"/>
                  </a:cubicBezTo>
                  <a:cubicBezTo>
                    <a:pt x="229" y="2346"/>
                    <a:pt x="267" y="2365"/>
                    <a:pt x="258" y="2441"/>
                  </a:cubicBezTo>
                  <a:cubicBezTo>
                    <a:pt x="258" y="2489"/>
                    <a:pt x="181" y="2604"/>
                    <a:pt x="162" y="2651"/>
                  </a:cubicBezTo>
                  <a:cubicBezTo>
                    <a:pt x="143" y="2680"/>
                    <a:pt x="105" y="2709"/>
                    <a:pt x="115" y="2747"/>
                  </a:cubicBezTo>
                  <a:cubicBezTo>
                    <a:pt x="124" y="2890"/>
                    <a:pt x="124" y="2890"/>
                    <a:pt x="124" y="289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7" name="Freeform 47"/>
            <p:cNvSpPr>
              <a:spLocks noChangeArrowheads="1"/>
            </p:cNvSpPr>
            <p:nvPr/>
          </p:nvSpPr>
          <p:spPr bwMode="auto">
            <a:xfrm>
              <a:off x="15918692" y="2604917"/>
              <a:ext cx="1074971" cy="1061903"/>
            </a:xfrm>
            <a:custGeom>
              <a:avLst/>
              <a:gdLst>
                <a:gd name="T0" fmla="*/ 829 w 2165"/>
                <a:gd name="T1" fmla="*/ 629 h 2137"/>
                <a:gd name="T2" fmla="*/ 829 w 2165"/>
                <a:gd name="T3" fmla="*/ 629 h 2137"/>
                <a:gd name="T4" fmla="*/ 1001 w 2165"/>
                <a:gd name="T5" fmla="*/ 629 h 2137"/>
                <a:gd name="T6" fmla="*/ 1239 w 2165"/>
                <a:gd name="T7" fmla="*/ 600 h 2137"/>
                <a:gd name="T8" fmla="*/ 1621 w 2165"/>
                <a:gd name="T9" fmla="*/ 448 h 2137"/>
                <a:gd name="T10" fmla="*/ 1697 w 2165"/>
                <a:gd name="T11" fmla="*/ 276 h 2137"/>
                <a:gd name="T12" fmla="*/ 1840 w 2165"/>
                <a:gd name="T13" fmla="*/ 95 h 2137"/>
                <a:gd name="T14" fmla="*/ 2002 w 2165"/>
                <a:gd name="T15" fmla="*/ 0 h 2137"/>
                <a:gd name="T16" fmla="*/ 2002 w 2165"/>
                <a:gd name="T17" fmla="*/ 0 h 2137"/>
                <a:gd name="T18" fmla="*/ 2117 w 2165"/>
                <a:gd name="T19" fmla="*/ 38 h 2137"/>
                <a:gd name="T20" fmla="*/ 2117 w 2165"/>
                <a:gd name="T21" fmla="*/ 38 h 2137"/>
                <a:gd name="T22" fmla="*/ 2098 w 2165"/>
                <a:gd name="T23" fmla="*/ 104 h 2137"/>
                <a:gd name="T24" fmla="*/ 2098 w 2165"/>
                <a:gd name="T25" fmla="*/ 162 h 2137"/>
                <a:gd name="T26" fmla="*/ 2126 w 2165"/>
                <a:gd name="T27" fmla="*/ 276 h 2137"/>
                <a:gd name="T28" fmla="*/ 2117 w 2165"/>
                <a:gd name="T29" fmla="*/ 448 h 2137"/>
                <a:gd name="T30" fmla="*/ 2050 w 2165"/>
                <a:gd name="T31" fmla="*/ 648 h 2137"/>
                <a:gd name="T32" fmla="*/ 1974 w 2165"/>
                <a:gd name="T33" fmla="*/ 791 h 2137"/>
                <a:gd name="T34" fmla="*/ 1888 w 2165"/>
                <a:gd name="T35" fmla="*/ 848 h 2137"/>
                <a:gd name="T36" fmla="*/ 1878 w 2165"/>
                <a:gd name="T37" fmla="*/ 943 h 2137"/>
                <a:gd name="T38" fmla="*/ 1831 w 2165"/>
                <a:gd name="T39" fmla="*/ 991 h 2137"/>
                <a:gd name="T40" fmla="*/ 1812 w 2165"/>
                <a:gd name="T41" fmla="*/ 1039 h 2137"/>
                <a:gd name="T42" fmla="*/ 1821 w 2165"/>
                <a:gd name="T43" fmla="*/ 1125 h 2137"/>
                <a:gd name="T44" fmla="*/ 1821 w 2165"/>
                <a:gd name="T45" fmla="*/ 1125 h 2137"/>
                <a:gd name="T46" fmla="*/ 1678 w 2165"/>
                <a:gd name="T47" fmla="*/ 1201 h 2137"/>
                <a:gd name="T48" fmla="*/ 1535 w 2165"/>
                <a:gd name="T49" fmla="*/ 1287 h 2137"/>
                <a:gd name="T50" fmla="*/ 1249 w 2165"/>
                <a:gd name="T51" fmla="*/ 1554 h 2137"/>
                <a:gd name="T52" fmla="*/ 953 w 2165"/>
                <a:gd name="T53" fmla="*/ 1687 h 2137"/>
                <a:gd name="T54" fmla="*/ 667 w 2165"/>
                <a:gd name="T55" fmla="*/ 1792 h 2137"/>
                <a:gd name="T56" fmla="*/ 610 w 2165"/>
                <a:gd name="T57" fmla="*/ 1983 h 2137"/>
                <a:gd name="T58" fmla="*/ 352 w 2165"/>
                <a:gd name="T59" fmla="*/ 2126 h 2137"/>
                <a:gd name="T60" fmla="*/ 152 w 2165"/>
                <a:gd name="T61" fmla="*/ 1849 h 2137"/>
                <a:gd name="T62" fmla="*/ 152 w 2165"/>
                <a:gd name="T63" fmla="*/ 1849 h 2137"/>
                <a:gd name="T64" fmla="*/ 143 w 2165"/>
                <a:gd name="T65" fmla="*/ 1802 h 2137"/>
                <a:gd name="T66" fmla="*/ 143 w 2165"/>
                <a:gd name="T67" fmla="*/ 1687 h 2137"/>
                <a:gd name="T68" fmla="*/ 162 w 2165"/>
                <a:gd name="T69" fmla="*/ 1668 h 2137"/>
                <a:gd name="T70" fmla="*/ 152 w 2165"/>
                <a:gd name="T71" fmla="*/ 1621 h 2137"/>
                <a:gd name="T72" fmla="*/ 19 w 2165"/>
                <a:gd name="T73" fmla="*/ 1497 h 2137"/>
                <a:gd name="T74" fmla="*/ 47 w 2165"/>
                <a:gd name="T75" fmla="*/ 1363 h 2137"/>
                <a:gd name="T76" fmla="*/ 95 w 2165"/>
                <a:gd name="T77" fmla="*/ 1287 h 2137"/>
                <a:gd name="T78" fmla="*/ 28 w 2165"/>
                <a:gd name="T79" fmla="*/ 1153 h 2137"/>
                <a:gd name="T80" fmla="*/ 0 w 2165"/>
                <a:gd name="T81" fmla="*/ 1067 h 2137"/>
                <a:gd name="T82" fmla="*/ 0 w 2165"/>
                <a:gd name="T83" fmla="*/ 1067 h 2137"/>
                <a:gd name="T84" fmla="*/ 105 w 2165"/>
                <a:gd name="T85" fmla="*/ 982 h 2137"/>
                <a:gd name="T86" fmla="*/ 200 w 2165"/>
                <a:gd name="T87" fmla="*/ 963 h 2137"/>
                <a:gd name="T88" fmla="*/ 438 w 2165"/>
                <a:gd name="T89" fmla="*/ 829 h 2137"/>
                <a:gd name="T90" fmla="*/ 572 w 2165"/>
                <a:gd name="T91" fmla="*/ 734 h 2137"/>
                <a:gd name="T92" fmla="*/ 715 w 2165"/>
                <a:gd name="T93" fmla="*/ 791 h 2137"/>
                <a:gd name="T94" fmla="*/ 829 w 2165"/>
                <a:gd name="T95" fmla="*/ 629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5" h="2137">
                  <a:moveTo>
                    <a:pt x="829" y="629"/>
                  </a:moveTo>
                  <a:lnTo>
                    <a:pt x="829" y="629"/>
                  </a:lnTo>
                  <a:cubicBezTo>
                    <a:pt x="1001" y="629"/>
                    <a:pt x="1001" y="629"/>
                    <a:pt x="1001" y="629"/>
                  </a:cubicBezTo>
                  <a:cubicBezTo>
                    <a:pt x="1106" y="591"/>
                    <a:pt x="1125" y="552"/>
                    <a:pt x="1239" y="600"/>
                  </a:cubicBezTo>
                  <a:cubicBezTo>
                    <a:pt x="1401" y="657"/>
                    <a:pt x="1525" y="572"/>
                    <a:pt x="1621" y="448"/>
                  </a:cubicBezTo>
                  <a:cubicBezTo>
                    <a:pt x="1678" y="371"/>
                    <a:pt x="1668" y="352"/>
                    <a:pt x="1697" y="276"/>
                  </a:cubicBezTo>
                  <a:cubicBezTo>
                    <a:pt x="1716" y="190"/>
                    <a:pt x="1783" y="152"/>
                    <a:pt x="1840" y="95"/>
                  </a:cubicBezTo>
                  <a:cubicBezTo>
                    <a:pt x="2002" y="0"/>
                    <a:pt x="2002" y="0"/>
                    <a:pt x="2002" y="0"/>
                  </a:cubicBezTo>
                  <a:lnTo>
                    <a:pt x="2002" y="0"/>
                  </a:lnTo>
                  <a:cubicBezTo>
                    <a:pt x="2031" y="18"/>
                    <a:pt x="2088" y="28"/>
                    <a:pt x="2117" y="38"/>
                  </a:cubicBezTo>
                  <a:lnTo>
                    <a:pt x="2117" y="38"/>
                  </a:lnTo>
                  <a:cubicBezTo>
                    <a:pt x="2117" y="57"/>
                    <a:pt x="2098" y="76"/>
                    <a:pt x="2098" y="104"/>
                  </a:cubicBezTo>
                  <a:cubicBezTo>
                    <a:pt x="2098" y="133"/>
                    <a:pt x="2107" y="142"/>
                    <a:pt x="2098" y="162"/>
                  </a:cubicBezTo>
                  <a:cubicBezTo>
                    <a:pt x="2069" y="200"/>
                    <a:pt x="2088" y="257"/>
                    <a:pt x="2126" y="276"/>
                  </a:cubicBezTo>
                  <a:cubicBezTo>
                    <a:pt x="2155" y="285"/>
                    <a:pt x="2098" y="400"/>
                    <a:pt x="2117" y="448"/>
                  </a:cubicBezTo>
                  <a:cubicBezTo>
                    <a:pt x="2164" y="572"/>
                    <a:pt x="2107" y="552"/>
                    <a:pt x="2050" y="648"/>
                  </a:cubicBezTo>
                  <a:cubicBezTo>
                    <a:pt x="2021" y="715"/>
                    <a:pt x="2040" y="734"/>
                    <a:pt x="1974" y="791"/>
                  </a:cubicBezTo>
                  <a:cubicBezTo>
                    <a:pt x="1945" y="810"/>
                    <a:pt x="1907" y="810"/>
                    <a:pt x="1888" y="848"/>
                  </a:cubicBezTo>
                  <a:cubicBezTo>
                    <a:pt x="1878" y="877"/>
                    <a:pt x="1897" y="924"/>
                    <a:pt x="1878" y="943"/>
                  </a:cubicBezTo>
                  <a:cubicBezTo>
                    <a:pt x="1869" y="963"/>
                    <a:pt x="1831" y="953"/>
                    <a:pt x="1831" y="991"/>
                  </a:cubicBezTo>
                  <a:cubicBezTo>
                    <a:pt x="1831" y="1029"/>
                    <a:pt x="1840" y="1010"/>
                    <a:pt x="1812" y="1039"/>
                  </a:cubicBezTo>
                  <a:cubicBezTo>
                    <a:pt x="1773" y="1087"/>
                    <a:pt x="1792" y="1106"/>
                    <a:pt x="1821" y="1125"/>
                  </a:cubicBezTo>
                  <a:lnTo>
                    <a:pt x="1821" y="1125"/>
                  </a:lnTo>
                  <a:cubicBezTo>
                    <a:pt x="1783" y="1153"/>
                    <a:pt x="1735" y="1201"/>
                    <a:pt x="1678" y="1201"/>
                  </a:cubicBezTo>
                  <a:cubicBezTo>
                    <a:pt x="1621" y="1201"/>
                    <a:pt x="1573" y="1239"/>
                    <a:pt x="1535" y="1287"/>
                  </a:cubicBezTo>
                  <a:cubicBezTo>
                    <a:pt x="1449" y="1382"/>
                    <a:pt x="1373" y="1516"/>
                    <a:pt x="1249" y="1554"/>
                  </a:cubicBezTo>
                  <a:cubicBezTo>
                    <a:pt x="1134" y="1659"/>
                    <a:pt x="1115" y="1716"/>
                    <a:pt x="953" y="1687"/>
                  </a:cubicBezTo>
                  <a:cubicBezTo>
                    <a:pt x="867" y="1668"/>
                    <a:pt x="744" y="1744"/>
                    <a:pt x="667" y="1792"/>
                  </a:cubicBezTo>
                  <a:cubicBezTo>
                    <a:pt x="619" y="1821"/>
                    <a:pt x="639" y="1926"/>
                    <a:pt x="610" y="1983"/>
                  </a:cubicBezTo>
                  <a:cubicBezTo>
                    <a:pt x="572" y="2031"/>
                    <a:pt x="410" y="2136"/>
                    <a:pt x="352" y="2126"/>
                  </a:cubicBezTo>
                  <a:cubicBezTo>
                    <a:pt x="200" y="2098"/>
                    <a:pt x="257" y="1907"/>
                    <a:pt x="152" y="1849"/>
                  </a:cubicBezTo>
                  <a:lnTo>
                    <a:pt x="152" y="1849"/>
                  </a:lnTo>
                  <a:cubicBezTo>
                    <a:pt x="143" y="1802"/>
                    <a:pt x="143" y="1802"/>
                    <a:pt x="143" y="1802"/>
                  </a:cubicBezTo>
                  <a:cubicBezTo>
                    <a:pt x="143" y="1764"/>
                    <a:pt x="123" y="1716"/>
                    <a:pt x="143" y="1687"/>
                  </a:cubicBezTo>
                  <a:cubicBezTo>
                    <a:pt x="152" y="1678"/>
                    <a:pt x="162" y="1678"/>
                    <a:pt x="162" y="1668"/>
                  </a:cubicBezTo>
                  <a:cubicBezTo>
                    <a:pt x="171" y="1659"/>
                    <a:pt x="152" y="1630"/>
                    <a:pt x="152" y="1621"/>
                  </a:cubicBezTo>
                  <a:cubicBezTo>
                    <a:pt x="123" y="1573"/>
                    <a:pt x="19" y="1564"/>
                    <a:pt x="19" y="1497"/>
                  </a:cubicBezTo>
                  <a:cubicBezTo>
                    <a:pt x="19" y="1468"/>
                    <a:pt x="19" y="1382"/>
                    <a:pt x="47" y="1363"/>
                  </a:cubicBezTo>
                  <a:cubicBezTo>
                    <a:pt x="85" y="1335"/>
                    <a:pt x="105" y="1335"/>
                    <a:pt x="95" y="1287"/>
                  </a:cubicBezTo>
                  <a:cubicBezTo>
                    <a:pt x="95" y="1230"/>
                    <a:pt x="57" y="1192"/>
                    <a:pt x="28" y="1153"/>
                  </a:cubicBezTo>
                  <a:cubicBezTo>
                    <a:pt x="0" y="1067"/>
                    <a:pt x="0" y="1067"/>
                    <a:pt x="0" y="1067"/>
                  </a:cubicBezTo>
                  <a:lnTo>
                    <a:pt x="0" y="1067"/>
                  </a:lnTo>
                  <a:cubicBezTo>
                    <a:pt x="57" y="1048"/>
                    <a:pt x="76" y="1039"/>
                    <a:pt x="105" y="982"/>
                  </a:cubicBezTo>
                  <a:cubicBezTo>
                    <a:pt x="123" y="943"/>
                    <a:pt x="171" y="953"/>
                    <a:pt x="200" y="963"/>
                  </a:cubicBezTo>
                  <a:cubicBezTo>
                    <a:pt x="314" y="972"/>
                    <a:pt x="372" y="905"/>
                    <a:pt x="438" y="829"/>
                  </a:cubicBezTo>
                  <a:cubicBezTo>
                    <a:pt x="477" y="791"/>
                    <a:pt x="505" y="724"/>
                    <a:pt x="572" y="734"/>
                  </a:cubicBezTo>
                  <a:cubicBezTo>
                    <a:pt x="600" y="743"/>
                    <a:pt x="715" y="896"/>
                    <a:pt x="715" y="791"/>
                  </a:cubicBezTo>
                  <a:cubicBezTo>
                    <a:pt x="715" y="724"/>
                    <a:pt x="744" y="648"/>
                    <a:pt x="829" y="629"/>
                  </a:cubicBezTo>
                </a:path>
              </a:pathLst>
            </a:custGeom>
            <a:grpFill/>
            <a:ln w="3175" cap="flat" cmpd="sng">
              <a:solidFill>
                <a:schemeClr val="bg1"/>
              </a:solidFill>
              <a:bevel/>
              <a:headEnd/>
              <a:tailEnd/>
            </a:ln>
            <a:effectLst/>
          </p:spPr>
          <p:txBody>
            <a:bodyPr wrap="none" anchor="ctr"/>
            <a:lstStyle/>
            <a:p>
              <a:endParaRPr lang="en-US"/>
            </a:p>
          </p:txBody>
        </p:sp>
        <p:sp>
          <p:nvSpPr>
            <p:cNvPr id="98" name="Freeform 48"/>
            <p:cNvSpPr>
              <a:spLocks noChangeArrowheads="1"/>
            </p:cNvSpPr>
            <p:nvPr/>
          </p:nvSpPr>
          <p:spPr bwMode="auto">
            <a:xfrm>
              <a:off x="15441413" y="2193293"/>
              <a:ext cx="1042131" cy="1009355"/>
            </a:xfrm>
            <a:custGeom>
              <a:avLst/>
              <a:gdLst>
                <a:gd name="T0" fmla="*/ 1793 w 2099"/>
                <a:gd name="T1" fmla="*/ 1459 h 2032"/>
                <a:gd name="T2" fmla="*/ 1793 w 2099"/>
                <a:gd name="T3" fmla="*/ 1459 h 2032"/>
                <a:gd name="T4" fmla="*/ 1784 w 2099"/>
                <a:gd name="T5" fmla="*/ 1316 h 2032"/>
                <a:gd name="T6" fmla="*/ 1831 w 2099"/>
                <a:gd name="T7" fmla="*/ 1220 h 2032"/>
                <a:gd name="T8" fmla="*/ 1927 w 2099"/>
                <a:gd name="T9" fmla="*/ 1010 h 2032"/>
                <a:gd name="T10" fmla="*/ 1955 w 2099"/>
                <a:gd name="T11" fmla="*/ 848 h 2032"/>
                <a:gd name="T12" fmla="*/ 2003 w 2099"/>
                <a:gd name="T13" fmla="*/ 658 h 2032"/>
                <a:gd name="T14" fmla="*/ 1898 w 2099"/>
                <a:gd name="T15" fmla="*/ 620 h 2032"/>
                <a:gd name="T16" fmla="*/ 1784 w 2099"/>
                <a:gd name="T17" fmla="*/ 572 h 2032"/>
                <a:gd name="T18" fmla="*/ 1717 w 2099"/>
                <a:gd name="T19" fmla="*/ 438 h 2032"/>
                <a:gd name="T20" fmla="*/ 1726 w 2099"/>
                <a:gd name="T21" fmla="*/ 334 h 2032"/>
                <a:gd name="T22" fmla="*/ 1679 w 2099"/>
                <a:gd name="T23" fmla="*/ 267 h 2032"/>
                <a:gd name="T24" fmla="*/ 1688 w 2099"/>
                <a:gd name="T25" fmla="*/ 152 h 2032"/>
                <a:gd name="T26" fmla="*/ 1669 w 2099"/>
                <a:gd name="T27" fmla="*/ 57 h 2032"/>
                <a:gd name="T28" fmla="*/ 1669 w 2099"/>
                <a:gd name="T29" fmla="*/ 57 h 2032"/>
                <a:gd name="T30" fmla="*/ 1612 w 2099"/>
                <a:gd name="T31" fmla="*/ 47 h 2032"/>
                <a:gd name="T32" fmla="*/ 1469 w 2099"/>
                <a:gd name="T33" fmla="*/ 38 h 2032"/>
                <a:gd name="T34" fmla="*/ 1316 w 2099"/>
                <a:gd name="T35" fmla="*/ 38 h 2032"/>
                <a:gd name="T36" fmla="*/ 1307 w 2099"/>
                <a:gd name="T37" fmla="*/ 47 h 2032"/>
                <a:gd name="T38" fmla="*/ 1307 w 2099"/>
                <a:gd name="T39" fmla="*/ 47 h 2032"/>
                <a:gd name="T40" fmla="*/ 1278 w 2099"/>
                <a:gd name="T41" fmla="*/ 276 h 2032"/>
                <a:gd name="T42" fmla="*/ 1297 w 2099"/>
                <a:gd name="T43" fmla="*/ 400 h 2032"/>
                <a:gd name="T44" fmla="*/ 1231 w 2099"/>
                <a:gd name="T45" fmla="*/ 476 h 2032"/>
                <a:gd name="T46" fmla="*/ 1154 w 2099"/>
                <a:gd name="T47" fmla="*/ 639 h 2032"/>
                <a:gd name="T48" fmla="*/ 1030 w 2099"/>
                <a:gd name="T49" fmla="*/ 820 h 2032"/>
                <a:gd name="T50" fmla="*/ 945 w 2099"/>
                <a:gd name="T51" fmla="*/ 963 h 2032"/>
                <a:gd name="T52" fmla="*/ 859 w 2099"/>
                <a:gd name="T53" fmla="*/ 1001 h 2032"/>
                <a:gd name="T54" fmla="*/ 697 w 2099"/>
                <a:gd name="T55" fmla="*/ 1201 h 2032"/>
                <a:gd name="T56" fmla="*/ 582 w 2099"/>
                <a:gd name="T57" fmla="*/ 1392 h 2032"/>
                <a:gd name="T58" fmla="*/ 487 w 2099"/>
                <a:gd name="T59" fmla="*/ 1402 h 2032"/>
                <a:gd name="T60" fmla="*/ 382 w 2099"/>
                <a:gd name="T61" fmla="*/ 1506 h 2032"/>
                <a:gd name="T62" fmla="*/ 191 w 2099"/>
                <a:gd name="T63" fmla="*/ 1669 h 2032"/>
                <a:gd name="T64" fmla="*/ 29 w 2099"/>
                <a:gd name="T65" fmla="*/ 1926 h 2032"/>
                <a:gd name="T66" fmla="*/ 48 w 2099"/>
                <a:gd name="T67" fmla="*/ 2031 h 2032"/>
                <a:gd name="T68" fmla="*/ 210 w 2099"/>
                <a:gd name="T69" fmla="*/ 1955 h 2032"/>
                <a:gd name="T70" fmla="*/ 210 w 2099"/>
                <a:gd name="T71" fmla="*/ 1955 h 2032"/>
                <a:gd name="T72" fmla="*/ 411 w 2099"/>
                <a:gd name="T73" fmla="*/ 1802 h 2032"/>
                <a:gd name="T74" fmla="*/ 697 w 2099"/>
                <a:gd name="T75" fmla="*/ 1936 h 2032"/>
                <a:gd name="T76" fmla="*/ 859 w 2099"/>
                <a:gd name="T77" fmla="*/ 1812 h 2032"/>
                <a:gd name="T78" fmla="*/ 964 w 2099"/>
                <a:gd name="T79" fmla="*/ 1897 h 2032"/>
                <a:gd name="T80" fmla="*/ 964 w 2099"/>
                <a:gd name="T81" fmla="*/ 1897 h 2032"/>
                <a:gd name="T82" fmla="*/ 1069 w 2099"/>
                <a:gd name="T83" fmla="*/ 1812 h 2032"/>
                <a:gd name="T84" fmla="*/ 1164 w 2099"/>
                <a:gd name="T85" fmla="*/ 1793 h 2032"/>
                <a:gd name="T86" fmla="*/ 1402 w 2099"/>
                <a:gd name="T87" fmla="*/ 1659 h 2032"/>
                <a:gd name="T88" fmla="*/ 1536 w 2099"/>
                <a:gd name="T89" fmla="*/ 1564 h 2032"/>
                <a:gd name="T90" fmla="*/ 1679 w 2099"/>
                <a:gd name="T91" fmla="*/ 1621 h 2032"/>
                <a:gd name="T92" fmla="*/ 1793 w 2099"/>
                <a:gd name="T93" fmla="*/ 1459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99" h="2032">
                  <a:moveTo>
                    <a:pt x="1793" y="1459"/>
                  </a:moveTo>
                  <a:lnTo>
                    <a:pt x="1793" y="1459"/>
                  </a:lnTo>
                  <a:cubicBezTo>
                    <a:pt x="1784" y="1316"/>
                    <a:pt x="1784" y="1316"/>
                    <a:pt x="1784" y="1316"/>
                  </a:cubicBezTo>
                  <a:cubicBezTo>
                    <a:pt x="1774" y="1278"/>
                    <a:pt x="1812" y="1249"/>
                    <a:pt x="1831" y="1220"/>
                  </a:cubicBezTo>
                  <a:cubicBezTo>
                    <a:pt x="1850" y="1173"/>
                    <a:pt x="1927" y="1058"/>
                    <a:pt x="1927" y="1010"/>
                  </a:cubicBezTo>
                  <a:cubicBezTo>
                    <a:pt x="1936" y="934"/>
                    <a:pt x="1898" y="915"/>
                    <a:pt x="1955" y="848"/>
                  </a:cubicBezTo>
                  <a:cubicBezTo>
                    <a:pt x="1984" y="810"/>
                    <a:pt x="2098" y="667"/>
                    <a:pt x="2003" y="658"/>
                  </a:cubicBezTo>
                  <a:cubicBezTo>
                    <a:pt x="1955" y="648"/>
                    <a:pt x="1936" y="629"/>
                    <a:pt x="1898" y="620"/>
                  </a:cubicBezTo>
                  <a:cubicBezTo>
                    <a:pt x="1850" y="610"/>
                    <a:pt x="1812" y="639"/>
                    <a:pt x="1784" y="572"/>
                  </a:cubicBezTo>
                  <a:cubicBezTo>
                    <a:pt x="1765" y="524"/>
                    <a:pt x="1717" y="486"/>
                    <a:pt x="1717" y="438"/>
                  </a:cubicBezTo>
                  <a:cubicBezTo>
                    <a:pt x="1726" y="400"/>
                    <a:pt x="1746" y="372"/>
                    <a:pt x="1726" y="334"/>
                  </a:cubicBezTo>
                  <a:cubicBezTo>
                    <a:pt x="1717" y="305"/>
                    <a:pt x="1688" y="295"/>
                    <a:pt x="1679" y="267"/>
                  </a:cubicBezTo>
                  <a:cubicBezTo>
                    <a:pt x="1669" y="229"/>
                    <a:pt x="1698" y="190"/>
                    <a:pt x="1688" y="152"/>
                  </a:cubicBezTo>
                  <a:cubicBezTo>
                    <a:pt x="1679" y="124"/>
                    <a:pt x="1679" y="86"/>
                    <a:pt x="1669" y="57"/>
                  </a:cubicBezTo>
                  <a:lnTo>
                    <a:pt x="1669" y="57"/>
                  </a:lnTo>
                  <a:cubicBezTo>
                    <a:pt x="1612" y="47"/>
                    <a:pt x="1612" y="47"/>
                    <a:pt x="1612" y="47"/>
                  </a:cubicBezTo>
                  <a:cubicBezTo>
                    <a:pt x="1574" y="38"/>
                    <a:pt x="1517" y="47"/>
                    <a:pt x="1469" y="38"/>
                  </a:cubicBezTo>
                  <a:cubicBezTo>
                    <a:pt x="1431" y="28"/>
                    <a:pt x="1345" y="0"/>
                    <a:pt x="1316" y="38"/>
                  </a:cubicBezTo>
                  <a:cubicBezTo>
                    <a:pt x="1316" y="47"/>
                    <a:pt x="1307" y="47"/>
                    <a:pt x="1307" y="47"/>
                  </a:cubicBezTo>
                  <a:lnTo>
                    <a:pt x="1307" y="47"/>
                  </a:lnTo>
                  <a:cubicBezTo>
                    <a:pt x="1297" y="124"/>
                    <a:pt x="1297" y="200"/>
                    <a:pt x="1278" y="276"/>
                  </a:cubicBezTo>
                  <a:cubicBezTo>
                    <a:pt x="1259" y="343"/>
                    <a:pt x="1278" y="343"/>
                    <a:pt x="1297" y="400"/>
                  </a:cubicBezTo>
                  <a:cubicBezTo>
                    <a:pt x="1297" y="448"/>
                    <a:pt x="1288" y="486"/>
                    <a:pt x="1231" y="476"/>
                  </a:cubicBezTo>
                  <a:cubicBezTo>
                    <a:pt x="1164" y="467"/>
                    <a:pt x="1174" y="601"/>
                    <a:pt x="1154" y="639"/>
                  </a:cubicBezTo>
                  <a:cubicBezTo>
                    <a:pt x="1135" y="696"/>
                    <a:pt x="1069" y="772"/>
                    <a:pt x="1030" y="820"/>
                  </a:cubicBezTo>
                  <a:cubicBezTo>
                    <a:pt x="1002" y="868"/>
                    <a:pt x="983" y="925"/>
                    <a:pt x="945" y="963"/>
                  </a:cubicBezTo>
                  <a:cubicBezTo>
                    <a:pt x="916" y="992"/>
                    <a:pt x="887" y="953"/>
                    <a:pt x="859" y="1001"/>
                  </a:cubicBezTo>
                  <a:cubicBezTo>
                    <a:pt x="811" y="1068"/>
                    <a:pt x="716" y="1115"/>
                    <a:pt x="697" y="1201"/>
                  </a:cubicBezTo>
                  <a:cubicBezTo>
                    <a:pt x="668" y="1306"/>
                    <a:pt x="649" y="1316"/>
                    <a:pt x="582" y="1392"/>
                  </a:cubicBezTo>
                  <a:cubicBezTo>
                    <a:pt x="535" y="1449"/>
                    <a:pt x="535" y="1440"/>
                    <a:pt x="487" y="1402"/>
                  </a:cubicBezTo>
                  <a:cubicBezTo>
                    <a:pt x="420" y="1354"/>
                    <a:pt x="411" y="1478"/>
                    <a:pt x="382" y="1506"/>
                  </a:cubicBezTo>
                  <a:cubicBezTo>
                    <a:pt x="325" y="1564"/>
                    <a:pt x="229" y="1602"/>
                    <a:pt x="191" y="1669"/>
                  </a:cubicBezTo>
                  <a:cubicBezTo>
                    <a:pt x="144" y="1745"/>
                    <a:pt x="0" y="1821"/>
                    <a:pt x="29" y="1926"/>
                  </a:cubicBezTo>
                  <a:cubicBezTo>
                    <a:pt x="29" y="1945"/>
                    <a:pt x="29" y="2031"/>
                    <a:pt x="48" y="2031"/>
                  </a:cubicBezTo>
                  <a:cubicBezTo>
                    <a:pt x="96" y="2031"/>
                    <a:pt x="153" y="1945"/>
                    <a:pt x="210" y="1955"/>
                  </a:cubicBezTo>
                  <a:lnTo>
                    <a:pt x="210" y="1955"/>
                  </a:lnTo>
                  <a:cubicBezTo>
                    <a:pt x="277" y="1926"/>
                    <a:pt x="306" y="1812"/>
                    <a:pt x="411" y="1802"/>
                  </a:cubicBezTo>
                  <a:cubicBezTo>
                    <a:pt x="525" y="1793"/>
                    <a:pt x="611" y="2022"/>
                    <a:pt x="697" y="1936"/>
                  </a:cubicBezTo>
                  <a:cubicBezTo>
                    <a:pt x="744" y="1897"/>
                    <a:pt x="773" y="1793"/>
                    <a:pt x="859" y="1812"/>
                  </a:cubicBezTo>
                  <a:cubicBezTo>
                    <a:pt x="916" y="1821"/>
                    <a:pt x="925" y="1869"/>
                    <a:pt x="964" y="1897"/>
                  </a:cubicBezTo>
                  <a:lnTo>
                    <a:pt x="964" y="1897"/>
                  </a:lnTo>
                  <a:cubicBezTo>
                    <a:pt x="1021" y="1878"/>
                    <a:pt x="1040" y="1869"/>
                    <a:pt x="1069" y="1812"/>
                  </a:cubicBezTo>
                  <a:cubicBezTo>
                    <a:pt x="1087" y="1773"/>
                    <a:pt x="1135" y="1783"/>
                    <a:pt x="1164" y="1793"/>
                  </a:cubicBezTo>
                  <a:cubicBezTo>
                    <a:pt x="1278" y="1802"/>
                    <a:pt x="1336" y="1735"/>
                    <a:pt x="1402" y="1659"/>
                  </a:cubicBezTo>
                  <a:cubicBezTo>
                    <a:pt x="1441" y="1621"/>
                    <a:pt x="1469" y="1554"/>
                    <a:pt x="1536" y="1564"/>
                  </a:cubicBezTo>
                  <a:cubicBezTo>
                    <a:pt x="1564" y="1573"/>
                    <a:pt x="1679" y="1726"/>
                    <a:pt x="1679" y="1621"/>
                  </a:cubicBezTo>
                  <a:cubicBezTo>
                    <a:pt x="1679" y="1554"/>
                    <a:pt x="1708" y="1478"/>
                    <a:pt x="1793" y="145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9" name="Freeform 49"/>
            <p:cNvSpPr>
              <a:spLocks noChangeArrowheads="1"/>
            </p:cNvSpPr>
            <p:nvPr/>
          </p:nvSpPr>
          <p:spPr bwMode="auto">
            <a:xfrm>
              <a:off x="14854668" y="2274302"/>
              <a:ext cx="553906" cy="1156052"/>
            </a:xfrm>
            <a:custGeom>
              <a:avLst/>
              <a:gdLst>
                <a:gd name="T0" fmla="*/ 1116 w 1117"/>
                <a:gd name="T1" fmla="*/ 381 h 2328"/>
                <a:gd name="T2" fmla="*/ 1116 w 1117"/>
                <a:gd name="T3" fmla="*/ 381 h 2328"/>
                <a:gd name="T4" fmla="*/ 1030 w 1117"/>
                <a:gd name="T5" fmla="*/ 448 h 2328"/>
                <a:gd name="T6" fmla="*/ 954 w 1117"/>
                <a:gd name="T7" fmla="*/ 553 h 2328"/>
                <a:gd name="T8" fmla="*/ 810 w 1117"/>
                <a:gd name="T9" fmla="*/ 772 h 2328"/>
                <a:gd name="T10" fmla="*/ 753 w 1117"/>
                <a:gd name="T11" fmla="*/ 839 h 2328"/>
                <a:gd name="T12" fmla="*/ 629 w 1117"/>
                <a:gd name="T13" fmla="*/ 934 h 2328"/>
                <a:gd name="T14" fmla="*/ 687 w 1117"/>
                <a:gd name="T15" fmla="*/ 1077 h 2328"/>
                <a:gd name="T16" fmla="*/ 744 w 1117"/>
                <a:gd name="T17" fmla="*/ 1278 h 2328"/>
                <a:gd name="T18" fmla="*/ 734 w 1117"/>
                <a:gd name="T19" fmla="*/ 1373 h 2328"/>
                <a:gd name="T20" fmla="*/ 763 w 1117"/>
                <a:gd name="T21" fmla="*/ 1449 h 2328"/>
                <a:gd name="T22" fmla="*/ 858 w 1117"/>
                <a:gd name="T23" fmla="*/ 1497 h 2328"/>
                <a:gd name="T24" fmla="*/ 868 w 1117"/>
                <a:gd name="T25" fmla="*/ 1611 h 2328"/>
                <a:gd name="T26" fmla="*/ 830 w 1117"/>
                <a:gd name="T27" fmla="*/ 1669 h 2328"/>
                <a:gd name="T28" fmla="*/ 772 w 1117"/>
                <a:gd name="T29" fmla="*/ 1678 h 2328"/>
                <a:gd name="T30" fmla="*/ 715 w 1117"/>
                <a:gd name="T31" fmla="*/ 1840 h 2328"/>
                <a:gd name="T32" fmla="*/ 667 w 1117"/>
                <a:gd name="T33" fmla="*/ 1974 h 2328"/>
                <a:gd name="T34" fmla="*/ 438 w 1117"/>
                <a:gd name="T35" fmla="*/ 1964 h 2328"/>
                <a:gd name="T36" fmla="*/ 429 w 1117"/>
                <a:gd name="T37" fmla="*/ 2117 h 2328"/>
                <a:gd name="T38" fmla="*/ 429 w 1117"/>
                <a:gd name="T39" fmla="*/ 2165 h 2328"/>
                <a:gd name="T40" fmla="*/ 429 w 1117"/>
                <a:gd name="T41" fmla="*/ 2165 h 2328"/>
                <a:gd name="T42" fmla="*/ 362 w 1117"/>
                <a:gd name="T43" fmla="*/ 2241 h 2328"/>
                <a:gd name="T44" fmla="*/ 258 w 1117"/>
                <a:gd name="T45" fmla="*/ 2232 h 2328"/>
                <a:gd name="T46" fmla="*/ 57 w 1117"/>
                <a:gd name="T47" fmla="*/ 2327 h 2328"/>
                <a:gd name="T48" fmla="*/ 57 w 1117"/>
                <a:gd name="T49" fmla="*/ 2212 h 2328"/>
                <a:gd name="T50" fmla="*/ 57 w 1117"/>
                <a:gd name="T51" fmla="*/ 2041 h 2328"/>
                <a:gd name="T52" fmla="*/ 143 w 1117"/>
                <a:gd name="T53" fmla="*/ 1888 h 2328"/>
                <a:gd name="T54" fmla="*/ 19 w 1117"/>
                <a:gd name="T55" fmla="*/ 1659 h 2328"/>
                <a:gd name="T56" fmla="*/ 19 w 1117"/>
                <a:gd name="T57" fmla="*/ 1659 h 2328"/>
                <a:gd name="T58" fmla="*/ 133 w 1117"/>
                <a:gd name="T59" fmla="*/ 1697 h 2328"/>
                <a:gd name="T60" fmla="*/ 229 w 1117"/>
                <a:gd name="T61" fmla="*/ 1669 h 2328"/>
                <a:gd name="T62" fmla="*/ 324 w 1117"/>
                <a:gd name="T63" fmla="*/ 1507 h 2328"/>
                <a:gd name="T64" fmla="*/ 267 w 1117"/>
                <a:gd name="T65" fmla="*/ 1354 h 2328"/>
                <a:gd name="T66" fmla="*/ 248 w 1117"/>
                <a:gd name="T67" fmla="*/ 1268 h 2328"/>
                <a:gd name="T68" fmla="*/ 229 w 1117"/>
                <a:gd name="T69" fmla="*/ 1173 h 2328"/>
                <a:gd name="T70" fmla="*/ 210 w 1117"/>
                <a:gd name="T71" fmla="*/ 982 h 2328"/>
                <a:gd name="T72" fmla="*/ 105 w 1117"/>
                <a:gd name="T73" fmla="*/ 820 h 2328"/>
                <a:gd name="T74" fmla="*/ 0 w 1117"/>
                <a:gd name="T75" fmla="*/ 734 h 2328"/>
                <a:gd name="T76" fmla="*/ 67 w 1117"/>
                <a:gd name="T77" fmla="*/ 658 h 2328"/>
                <a:gd name="T78" fmla="*/ 162 w 1117"/>
                <a:gd name="T79" fmla="*/ 563 h 2328"/>
                <a:gd name="T80" fmla="*/ 267 w 1117"/>
                <a:gd name="T81" fmla="*/ 467 h 2328"/>
                <a:gd name="T82" fmla="*/ 448 w 1117"/>
                <a:gd name="T83" fmla="*/ 372 h 2328"/>
                <a:gd name="T84" fmla="*/ 563 w 1117"/>
                <a:gd name="T85" fmla="*/ 191 h 2328"/>
                <a:gd name="T86" fmla="*/ 725 w 1117"/>
                <a:gd name="T87" fmla="*/ 114 h 2328"/>
                <a:gd name="T88" fmla="*/ 868 w 1117"/>
                <a:gd name="T89" fmla="*/ 0 h 2328"/>
                <a:gd name="T90" fmla="*/ 925 w 1117"/>
                <a:gd name="T91" fmla="*/ 105 h 2328"/>
                <a:gd name="T92" fmla="*/ 963 w 1117"/>
                <a:gd name="T93" fmla="*/ 267 h 2328"/>
                <a:gd name="T94" fmla="*/ 1116 w 1117"/>
                <a:gd name="T95" fmla="*/ 381 h 2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7" h="2328">
                  <a:moveTo>
                    <a:pt x="1116" y="381"/>
                  </a:moveTo>
                  <a:lnTo>
                    <a:pt x="1116" y="381"/>
                  </a:lnTo>
                  <a:cubicBezTo>
                    <a:pt x="1030" y="448"/>
                    <a:pt x="1030" y="448"/>
                    <a:pt x="1030" y="448"/>
                  </a:cubicBezTo>
                  <a:cubicBezTo>
                    <a:pt x="992" y="477"/>
                    <a:pt x="992" y="524"/>
                    <a:pt x="954" y="553"/>
                  </a:cubicBezTo>
                  <a:cubicBezTo>
                    <a:pt x="877" y="601"/>
                    <a:pt x="868" y="706"/>
                    <a:pt x="810" y="772"/>
                  </a:cubicBezTo>
                  <a:cubicBezTo>
                    <a:pt x="792" y="791"/>
                    <a:pt x="792" y="839"/>
                    <a:pt x="753" y="839"/>
                  </a:cubicBezTo>
                  <a:cubicBezTo>
                    <a:pt x="706" y="839"/>
                    <a:pt x="610" y="877"/>
                    <a:pt x="629" y="934"/>
                  </a:cubicBezTo>
                  <a:cubicBezTo>
                    <a:pt x="648" y="982"/>
                    <a:pt x="677" y="1020"/>
                    <a:pt x="687" y="1077"/>
                  </a:cubicBezTo>
                  <a:cubicBezTo>
                    <a:pt x="696" y="1163"/>
                    <a:pt x="696" y="1202"/>
                    <a:pt x="744" y="1278"/>
                  </a:cubicBezTo>
                  <a:cubicBezTo>
                    <a:pt x="763" y="1316"/>
                    <a:pt x="734" y="1335"/>
                    <a:pt x="734" y="1373"/>
                  </a:cubicBezTo>
                  <a:cubicBezTo>
                    <a:pt x="734" y="1392"/>
                    <a:pt x="763" y="1421"/>
                    <a:pt x="763" y="1449"/>
                  </a:cubicBezTo>
                  <a:cubicBezTo>
                    <a:pt x="763" y="1488"/>
                    <a:pt x="820" y="1497"/>
                    <a:pt x="858" y="1497"/>
                  </a:cubicBezTo>
                  <a:cubicBezTo>
                    <a:pt x="868" y="1611"/>
                    <a:pt x="868" y="1611"/>
                    <a:pt x="868" y="1611"/>
                  </a:cubicBezTo>
                  <a:cubicBezTo>
                    <a:pt x="868" y="1650"/>
                    <a:pt x="877" y="1669"/>
                    <a:pt x="830" y="1669"/>
                  </a:cubicBezTo>
                  <a:cubicBezTo>
                    <a:pt x="820" y="1669"/>
                    <a:pt x="753" y="1640"/>
                    <a:pt x="772" y="1678"/>
                  </a:cubicBezTo>
                  <a:cubicBezTo>
                    <a:pt x="830" y="1755"/>
                    <a:pt x="753" y="1783"/>
                    <a:pt x="715" y="1840"/>
                  </a:cubicBezTo>
                  <a:cubicBezTo>
                    <a:pt x="677" y="1888"/>
                    <a:pt x="696" y="1936"/>
                    <a:pt x="667" y="1974"/>
                  </a:cubicBezTo>
                  <a:cubicBezTo>
                    <a:pt x="629" y="2031"/>
                    <a:pt x="505" y="1964"/>
                    <a:pt x="438" y="1964"/>
                  </a:cubicBezTo>
                  <a:cubicBezTo>
                    <a:pt x="334" y="1964"/>
                    <a:pt x="429" y="2060"/>
                    <a:pt x="429" y="2117"/>
                  </a:cubicBezTo>
                  <a:cubicBezTo>
                    <a:pt x="429" y="2165"/>
                    <a:pt x="429" y="2165"/>
                    <a:pt x="429" y="2165"/>
                  </a:cubicBezTo>
                  <a:lnTo>
                    <a:pt x="429" y="2165"/>
                  </a:lnTo>
                  <a:cubicBezTo>
                    <a:pt x="410" y="2193"/>
                    <a:pt x="391" y="2232"/>
                    <a:pt x="362" y="2241"/>
                  </a:cubicBezTo>
                  <a:cubicBezTo>
                    <a:pt x="334" y="2250"/>
                    <a:pt x="296" y="2232"/>
                    <a:pt x="258" y="2232"/>
                  </a:cubicBezTo>
                  <a:cubicBezTo>
                    <a:pt x="200" y="2250"/>
                    <a:pt x="114" y="2327"/>
                    <a:pt x="57" y="2327"/>
                  </a:cubicBezTo>
                  <a:cubicBezTo>
                    <a:pt x="29" y="2317"/>
                    <a:pt x="48" y="2232"/>
                    <a:pt x="57" y="2212"/>
                  </a:cubicBezTo>
                  <a:cubicBezTo>
                    <a:pt x="67" y="2165"/>
                    <a:pt x="67" y="2098"/>
                    <a:pt x="57" y="2041"/>
                  </a:cubicBezTo>
                  <a:cubicBezTo>
                    <a:pt x="48" y="1945"/>
                    <a:pt x="29" y="1888"/>
                    <a:pt x="143" y="1888"/>
                  </a:cubicBezTo>
                  <a:cubicBezTo>
                    <a:pt x="153" y="1878"/>
                    <a:pt x="38" y="1678"/>
                    <a:pt x="19" y="1659"/>
                  </a:cubicBezTo>
                  <a:lnTo>
                    <a:pt x="19" y="1659"/>
                  </a:lnTo>
                  <a:cubicBezTo>
                    <a:pt x="133" y="1697"/>
                    <a:pt x="133" y="1697"/>
                    <a:pt x="133" y="1697"/>
                  </a:cubicBezTo>
                  <a:cubicBezTo>
                    <a:pt x="191" y="1707"/>
                    <a:pt x="153" y="1602"/>
                    <a:pt x="229" y="1669"/>
                  </a:cubicBezTo>
                  <a:cubicBezTo>
                    <a:pt x="334" y="1764"/>
                    <a:pt x="334" y="1554"/>
                    <a:pt x="324" y="1507"/>
                  </a:cubicBezTo>
                  <a:cubicBezTo>
                    <a:pt x="324" y="1459"/>
                    <a:pt x="315" y="1373"/>
                    <a:pt x="267" y="1354"/>
                  </a:cubicBezTo>
                  <a:cubicBezTo>
                    <a:pt x="191" y="1325"/>
                    <a:pt x="238" y="1316"/>
                    <a:pt x="248" y="1268"/>
                  </a:cubicBezTo>
                  <a:cubicBezTo>
                    <a:pt x="258" y="1230"/>
                    <a:pt x="248" y="1202"/>
                    <a:pt x="229" y="1173"/>
                  </a:cubicBezTo>
                  <a:cubicBezTo>
                    <a:pt x="210" y="1125"/>
                    <a:pt x="229" y="1039"/>
                    <a:pt x="210" y="982"/>
                  </a:cubicBezTo>
                  <a:cubicBezTo>
                    <a:pt x="181" y="896"/>
                    <a:pt x="153" y="887"/>
                    <a:pt x="105" y="820"/>
                  </a:cubicBezTo>
                  <a:cubicBezTo>
                    <a:pt x="57" y="791"/>
                    <a:pt x="29" y="772"/>
                    <a:pt x="0" y="734"/>
                  </a:cubicBezTo>
                  <a:cubicBezTo>
                    <a:pt x="9" y="706"/>
                    <a:pt x="67" y="696"/>
                    <a:pt x="67" y="658"/>
                  </a:cubicBezTo>
                  <a:cubicBezTo>
                    <a:pt x="76" y="572"/>
                    <a:pt x="67" y="563"/>
                    <a:pt x="162" y="563"/>
                  </a:cubicBezTo>
                  <a:cubicBezTo>
                    <a:pt x="210" y="563"/>
                    <a:pt x="238" y="496"/>
                    <a:pt x="267" y="467"/>
                  </a:cubicBezTo>
                  <a:cubicBezTo>
                    <a:pt x="315" y="419"/>
                    <a:pt x="410" y="419"/>
                    <a:pt x="448" y="372"/>
                  </a:cubicBezTo>
                  <a:cubicBezTo>
                    <a:pt x="496" y="314"/>
                    <a:pt x="496" y="248"/>
                    <a:pt x="563" y="191"/>
                  </a:cubicBezTo>
                  <a:cubicBezTo>
                    <a:pt x="629" y="181"/>
                    <a:pt x="667" y="143"/>
                    <a:pt x="725" y="114"/>
                  </a:cubicBezTo>
                  <a:cubicBezTo>
                    <a:pt x="763" y="95"/>
                    <a:pt x="820" y="0"/>
                    <a:pt x="868" y="0"/>
                  </a:cubicBezTo>
                  <a:cubicBezTo>
                    <a:pt x="877" y="38"/>
                    <a:pt x="877" y="86"/>
                    <a:pt x="925" y="105"/>
                  </a:cubicBezTo>
                  <a:cubicBezTo>
                    <a:pt x="1011" y="152"/>
                    <a:pt x="934" y="210"/>
                    <a:pt x="963" y="267"/>
                  </a:cubicBezTo>
                  <a:cubicBezTo>
                    <a:pt x="992" y="324"/>
                    <a:pt x="1059" y="353"/>
                    <a:pt x="1116" y="38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0" name="Freeform 50"/>
            <p:cNvSpPr>
              <a:spLocks noChangeArrowheads="1"/>
            </p:cNvSpPr>
            <p:nvPr/>
          </p:nvSpPr>
          <p:spPr bwMode="auto">
            <a:xfrm>
              <a:off x="15351652" y="719764"/>
              <a:ext cx="1118757" cy="1326832"/>
            </a:xfrm>
            <a:custGeom>
              <a:avLst/>
              <a:gdLst>
                <a:gd name="T0" fmla="*/ 792 w 2252"/>
                <a:gd name="T1" fmla="*/ 1983 h 2671"/>
                <a:gd name="T2" fmla="*/ 792 w 2252"/>
                <a:gd name="T3" fmla="*/ 1983 h 2671"/>
                <a:gd name="T4" fmla="*/ 1087 w 2252"/>
                <a:gd name="T5" fmla="*/ 1898 h 2671"/>
                <a:gd name="T6" fmla="*/ 1355 w 2252"/>
                <a:gd name="T7" fmla="*/ 1898 h 2671"/>
                <a:gd name="T8" fmla="*/ 1402 w 2252"/>
                <a:gd name="T9" fmla="*/ 1745 h 2671"/>
                <a:gd name="T10" fmla="*/ 1574 w 2252"/>
                <a:gd name="T11" fmla="*/ 1659 h 2671"/>
                <a:gd name="T12" fmla="*/ 1622 w 2252"/>
                <a:gd name="T13" fmla="*/ 1573 h 2671"/>
                <a:gd name="T14" fmla="*/ 1717 w 2252"/>
                <a:gd name="T15" fmla="*/ 1507 h 2671"/>
                <a:gd name="T16" fmla="*/ 1850 w 2252"/>
                <a:gd name="T17" fmla="*/ 1449 h 2671"/>
                <a:gd name="T18" fmla="*/ 1907 w 2252"/>
                <a:gd name="T19" fmla="*/ 1392 h 2671"/>
                <a:gd name="T20" fmla="*/ 1984 w 2252"/>
                <a:gd name="T21" fmla="*/ 1344 h 2671"/>
                <a:gd name="T22" fmla="*/ 1984 w 2252"/>
                <a:gd name="T23" fmla="*/ 1344 h 2671"/>
                <a:gd name="T24" fmla="*/ 2022 w 2252"/>
                <a:gd name="T25" fmla="*/ 1240 h 2671"/>
                <a:gd name="T26" fmla="*/ 2098 w 2252"/>
                <a:gd name="T27" fmla="*/ 1115 h 2671"/>
                <a:gd name="T28" fmla="*/ 2232 w 2252"/>
                <a:gd name="T29" fmla="*/ 696 h 2671"/>
                <a:gd name="T30" fmla="*/ 2251 w 2252"/>
                <a:gd name="T31" fmla="*/ 572 h 2671"/>
                <a:gd name="T32" fmla="*/ 2127 w 2252"/>
                <a:gd name="T33" fmla="*/ 601 h 2671"/>
                <a:gd name="T34" fmla="*/ 2051 w 2252"/>
                <a:gd name="T35" fmla="*/ 477 h 2671"/>
                <a:gd name="T36" fmla="*/ 1955 w 2252"/>
                <a:gd name="T37" fmla="*/ 334 h 2671"/>
                <a:gd name="T38" fmla="*/ 1841 w 2252"/>
                <a:gd name="T39" fmla="*/ 152 h 2671"/>
                <a:gd name="T40" fmla="*/ 1612 w 2252"/>
                <a:gd name="T41" fmla="*/ 314 h 2671"/>
                <a:gd name="T42" fmla="*/ 1545 w 2252"/>
                <a:gd name="T43" fmla="*/ 429 h 2671"/>
                <a:gd name="T44" fmla="*/ 1431 w 2252"/>
                <a:gd name="T45" fmla="*/ 305 h 2671"/>
                <a:gd name="T46" fmla="*/ 1431 w 2252"/>
                <a:gd name="T47" fmla="*/ 238 h 2671"/>
                <a:gd name="T48" fmla="*/ 1431 w 2252"/>
                <a:gd name="T49" fmla="*/ 238 h 2671"/>
                <a:gd name="T50" fmla="*/ 1355 w 2252"/>
                <a:gd name="T51" fmla="*/ 172 h 2671"/>
                <a:gd name="T52" fmla="*/ 1268 w 2252"/>
                <a:gd name="T53" fmla="*/ 28 h 2671"/>
                <a:gd name="T54" fmla="*/ 1011 w 2252"/>
                <a:gd name="T55" fmla="*/ 143 h 2671"/>
                <a:gd name="T56" fmla="*/ 868 w 2252"/>
                <a:gd name="T57" fmla="*/ 267 h 2671"/>
                <a:gd name="T58" fmla="*/ 792 w 2252"/>
                <a:gd name="T59" fmla="*/ 286 h 2671"/>
                <a:gd name="T60" fmla="*/ 649 w 2252"/>
                <a:gd name="T61" fmla="*/ 248 h 2671"/>
                <a:gd name="T62" fmla="*/ 515 w 2252"/>
                <a:gd name="T63" fmla="*/ 229 h 2671"/>
                <a:gd name="T64" fmla="*/ 353 w 2252"/>
                <a:gd name="T65" fmla="*/ 200 h 2671"/>
                <a:gd name="T66" fmla="*/ 429 w 2252"/>
                <a:gd name="T67" fmla="*/ 286 h 2671"/>
                <a:gd name="T68" fmla="*/ 477 w 2252"/>
                <a:gd name="T69" fmla="*/ 448 h 2671"/>
                <a:gd name="T70" fmla="*/ 534 w 2252"/>
                <a:gd name="T71" fmla="*/ 543 h 2671"/>
                <a:gd name="T72" fmla="*/ 487 w 2252"/>
                <a:gd name="T73" fmla="*/ 610 h 2671"/>
                <a:gd name="T74" fmla="*/ 487 w 2252"/>
                <a:gd name="T75" fmla="*/ 610 h 2671"/>
                <a:gd name="T76" fmla="*/ 525 w 2252"/>
                <a:gd name="T77" fmla="*/ 667 h 2671"/>
                <a:gd name="T78" fmla="*/ 420 w 2252"/>
                <a:gd name="T79" fmla="*/ 753 h 2671"/>
                <a:gd name="T80" fmla="*/ 344 w 2252"/>
                <a:gd name="T81" fmla="*/ 868 h 2671"/>
                <a:gd name="T82" fmla="*/ 296 w 2252"/>
                <a:gd name="T83" fmla="*/ 992 h 2671"/>
                <a:gd name="T84" fmla="*/ 248 w 2252"/>
                <a:gd name="T85" fmla="*/ 1097 h 2671"/>
                <a:gd name="T86" fmla="*/ 229 w 2252"/>
                <a:gd name="T87" fmla="*/ 1297 h 2671"/>
                <a:gd name="T88" fmla="*/ 38 w 2252"/>
                <a:gd name="T89" fmla="*/ 1497 h 2671"/>
                <a:gd name="T90" fmla="*/ 105 w 2252"/>
                <a:gd name="T91" fmla="*/ 1716 h 2671"/>
                <a:gd name="T92" fmla="*/ 105 w 2252"/>
                <a:gd name="T93" fmla="*/ 1840 h 2671"/>
                <a:gd name="T94" fmla="*/ 134 w 2252"/>
                <a:gd name="T95" fmla="*/ 1936 h 2671"/>
                <a:gd name="T96" fmla="*/ 143 w 2252"/>
                <a:gd name="T97" fmla="*/ 2117 h 2671"/>
                <a:gd name="T98" fmla="*/ 124 w 2252"/>
                <a:gd name="T99" fmla="*/ 2422 h 2671"/>
                <a:gd name="T100" fmla="*/ 220 w 2252"/>
                <a:gd name="T101" fmla="*/ 2537 h 2671"/>
                <a:gd name="T102" fmla="*/ 267 w 2252"/>
                <a:gd name="T103" fmla="*/ 2670 h 2671"/>
                <a:gd name="T104" fmla="*/ 267 w 2252"/>
                <a:gd name="T105" fmla="*/ 2670 h 2671"/>
                <a:gd name="T106" fmla="*/ 410 w 2252"/>
                <a:gd name="T107" fmla="*/ 2546 h 2671"/>
                <a:gd name="T108" fmla="*/ 506 w 2252"/>
                <a:gd name="T109" fmla="*/ 2432 h 2671"/>
                <a:gd name="T110" fmla="*/ 506 w 2252"/>
                <a:gd name="T111" fmla="*/ 2232 h 2671"/>
                <a:gd name="T112" fmla="*/ 563 w 2252"/>
                <a:gd name="T113" fmla="*/ 1993 h 2671"/>
                <a:gd name="T114" fmla="*/ 592 w 2252"/>
                <a:gd name="T115" fmla="*/ 1945 h 2671"/>
                <a:gd name="T116" fmla="*/ 639 w 2252"/>
                <a:gd name="T117" fmla="*/ 1964 h 2671"/>
                <a:gd name="T118" fmla="*/ 716 w 2252"/>
                <a:gd name="T119" fmla="*/ 1983 h 2671"/>
                <a:gd name="T120" fmla="*/ 792 w 2252"/>
                <a:gd name="T121" fmla="*/ 1983 h 2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2" h="2671">
                  <a:moveTo>
                    <a:pt x="792" y="1983"/>
                  </a:moveTo>
                  <a:lnTo>
                    <a:pt x="792" y="1983"/>
                  </a:lnTo>
                  <a:cubicBezTo>
                    <a:pt x="925" y="1898"/>
                    <a:pt x="897" y="1812"/>
                    <a:pt x="1087" y="1898"/>
                  </a:cubicBezTo>
                  <a:cubicBezTo>
                    <a:pt x="1164" y="1936"/>
                    <a:pt x="1268" y="1878"/>
                    <a:pt x="1355" y="1898"/>
                  </a:cubicBezTo>
                  <a:cubicBezTo>
                    <a:pt x="1412" y="1907"/>
                    <a:pt x="1392" y="1793"/>
                    <a:pt x="1402" y="1745"/>
                  </a:cubicBezTo>
                  <a:cubicBezTo>
                    <a:pt x="1440" y="1611"/>
                    <a:pt x="1517" y="1774"/>
                    <a:pt x="1574" y="1659"/>
                  </a:cubicBezTo>
                  <a:cubicBezTo>
                    <a:pt x="1593" y="1621"/>
                    <a:pt x="1564" y="1573"/>
                    <a:pt x="1622" y="1573"/>
                  </a:cubicBezTo>
                  <a:cubicBezTo>
                    <a:pt x="1660" y="1573"/>
                    <a:pt x="1688" y="1526"/>
                    <a:pt x="1717" y="1507"/>
                  </a:cubicBezTo>
                  <a:cubicBezTo>
                    <a:pt x="1784" y="1507"/>
                    <a:pt x="1812" y="1507"/>
                    <a:pt x="1850" y="1449"/>
                  </a:cubicBezTo>
                  <a:cubicBezTo>
                    <a:pt x="1860" y="1430"/>
                    <a:pt x="1879" y="1411"/>
                    <a:pt x="1907" y="1392"/>
                  </a:cubicBezTo>
                  <a:cubicBezTo>
                    <a:pt x="1927" y="1383"/>
                    <a:pt x="1965" y="1354"/>
                    <a:pt x="1984" y="1344"/>
                  </a:cubicBezTo>
                  <a:lnTo>
                    <a:pt x="1984" y="1344"/>
                  </a:lnTo>
                  <a:cubicBezTo>
                    <a:pt x="1965" y="1316"/>
                    <a:pt x="2003" y="1268"/>
                    <a:pt x="2022" y="1240"/>
                  </a:cubicBezTo>
                  <a:cubicBezTo>
                    <a:pt x="2060" y="1173"/>
                    <a:pt x="2003" y="1163"/>
                    <a:pt x="2098" y="1115"/>
                  </a:cubicBezTo>
                  <a:cubicBezTo>
                    <a:pt x="2194" y="1077"/>
                    <a:pt x="2213" y="782"/>
                    <a:pt x="2232" y="696"/>
                  </a:cubicBezTo>
                  <a:cubicBezTo>
                    <a:pt x="2241" y="658"/>
                    <a:pt x="2241" y="610"/>
                    <a:pt x="2251" y="572"/>
                  </a:cubicBezTo>
                  <a:cubicBezTo>
                    <a:pt x="2203" y="515"/>
                    <a:pt x="2194" y="639"/>
                    <a:pt x="2127" y="601"/>
                  </a:cubicBezTo>
                  <a:cubicBezTo>
                    <a:pt x="2098" y="581"/>
                    <a:pt x="2060" y="505"/>
                    <a:pt x="2051" y="477"/>
                  </a:cubicBezTo>
                  <a:cubicBezTo>
                    <a:pt x="2031" y="410"/>
                    <a:pt x="1974" y="400"/>
                    <a:pt x="1955" y="334"/>
                  </a:cubicBezTo>
                  <a:cubicBezTo>
                    <a:pt x="1936" y="276"/>
                    <a:pt x="1907" y="181"/>
                    <a:pt x="1841" y="152"/>
                  </a:cubicBezTo>
                  <a:cubicBezTo>
                    <a:pt x="1669" y="67"/>
                    <a:pt x="1707" y="267"/>
                    <a:pt x="1612" y="314"/>
                  </a:cubicBezTo>
                  <a:cubicBezTo>
                    <a:pt x="1564" y="343"/>
                    <a:pt x="1574" y="419"/>
                    <a:pt x="1545" y="429"/>
                  </a:cubicBezTo>
                  <a:cubicBezTo>
                    <a:pt x="1469" y="448"/>
                    <a:pt x="1440" y="353"/>
                    <a:pt x="1431" y="305"/>
                  </a:cubicBezTo>
                  <a:cubicBezTo>
                    <a:pt x="1431" y="286"/>
                    <a:pt x="1431" y="257"/>
                    <a:pt x="1431" y="238"/>
                  </a:cubicBezTo>
                  <a:lnTo>
                    <a:pt x="1431" y="238"/>
                  </a:lnTo>
                  <a:cubicBezTo>
                    <a:pt x="1355" y="172"/>
                    <a:pt x="1355" y="172"/>
                    <a:pt x="1355" y="172"/>
                  </a:cubicBezTo>
                  <a:cubicBezTo>
                    <a:pt x="1307" y="143"/>
                    <a:pt x="1335" y="57"/>
                    <a:pt x="1268" y="28"/>
                  </a:cubicBezTo>
                  <a:cubicBezTo>
                    <a:pt x="1192" y="0"/>
                    <a:pt x="1040" y="67"/>
                    <a:pt x="1011" y="143"/>
                  </a:cubicBezTo>
                  <a:cubicBezTo>
                    <a:pt x="983" y="210"/>
                    <a:pt x="944" y="276"/>
                    <a:pt x="868" y="267"/>
                  </a:cubicBezTo>
                  <a:cubicBezTo>
                    <a:pt x="830" y="267"/>
                    <a:pt x="811" y="257"/>
                    <a:pt x="792" y="286"/>
                  </a:cubicBezTo>
                  <a:cubicBezTo>
                    <a:pt x="716" y="324"/>
                    <a:pt x="706" y="238"/>
                    <a:pt x="649" y="248"/>
                  </a:cubicBezTo>
                  <a:cubicBezTo>
                    <a:pt x="592" y="257"/>
                    <a:pt x="572" y="276"/>
                    <a:pt x="515" y="229"/>
                  </a:cubicBezTo>
                  <a:cubicBezTo>
                    <a:pt x="467" y="191"/>
                    <a:pt x="344" y="105"/>
                    <a:pt x="353" y="200"/>
                  </a:cubicBezTo>
                  <a:cubicBezTo>
                    <a:pt x="363" y="229"/>
                    <a:pt x="410" y="267"/>
                    <a:pt x="429" y="286"/>
                  </a:cubicBezTo>
                  <a:cubicBezTo>
                    <a:pt x="467" y="324"/>
                    <a:pt x="439" y="419"/>
                    <a:pt x="477" y="448"/>
                  </a:cubicBezTo>
                  <a:cubicBezTo>
                    <a:pt x="515" y="477"/>
                    <a:pt x="544" y="496"/>
                    <a:pt x="534" y="543"/>
                  </a:cubicBezTo>
                  <a:cubicBezTo>
                    <a:pt x="525" y="572"/>
                    <a:pt x="506" y="591"/>
                    <a:pt x="487" y="610"/>
                  </a:cubicBezTo>
                  <a:lnTo>
                    <a:pt x="487" y="610"/>
                  </a:lnTo>
                  <a:cubicBezTo>
                    <a:pt x="525" y="667"/>
                    <a:pt x="525" y="667"/>
                    <a:pt x="525" y="667"/>
                  </a:cubicBezTo>
                  <a:cubicBezTo>
                    <a:pt x="487" y="715"/>
                    <a:pt x="439" y="686"/>
                    <a:pt x="420" y="753"/>
                  </a:cubicBezTo>
                  <a:cubicBezTo>
                    <a:pt x="410" y="791"/>
                    <a:pt x="363" y="839"/>
                    <a:pt x="344" y="868"/>
                  </a:cubicBezTo>
                  <a:cubicBezTo>
                    <a:pt x="315" y="906"/>
                    <a:pt x="296" y="944"/>
                    <a:pt x="296" y="992"/>
                  </a:cubicBezTo>
                  <a:cubicBezTo>
                    <a:pt x="296" y="1030"/>
                    <a:pt x="248" y="1058"/>
                    <a:pt x="248" y="1097"/>
                  </a:cubicBezTo>
                  <a:cubicBezTo>
                    <a:pt x="239" y="1163"/>
                    <a:pt x="258" y="1230"/>
                    <a:pt x="229" y="1297"/>
                  </a:cubicBezTo>
                  <a:cubicBezTo>
                    <a:pt x="181" y="1383"/>
                    <a:pt x="67" y="1402"/>
                    <a:pt x="38" y="1497"/>
                  </a:cubicBezTo>
                  <a:cubicBezTo>
                    <a:pt x="0" y="1611"/>
                    <a:pt x="162" y="1602"/>
                    <a:pt x="105" y="1716"/>
                  </a:cubicBezTo>
                  <a:cubicBezTo>
                    <a:pt x="76" y="1783"/>
                    <a:pt x="105" y="1783"/>
                    <a:pt x="105" y="1840"/>
                  </a:cubicBezTo>
                  <a:cubicBezTo>
                    <a:pt x="105" y="1888"/>
                    <a:pt x="115" y="1888"/>
                    <a:pt x="134" y="1936"/>
                  </a:cubicBezTo>
                  <a:cubicBezTo>
                    <a:pt x="153" y="1983"/>
                    <a:pt x="124" y="2060"/>
                    <a:pt x="143" y="2117"/>
                  </a:cubicBezTo>
                  <a:cubicBezTo>
                    <a:pt x="181" y="2250"/>
                    <a:pt x="29" y="2308"/>
                    <a:pt x="124" y="2422"/>
                  </a:cubicBezTo>
                  <a:cubicBezTo>
                    <a:pt x="220" y="2537"/>
                    <a:pt x="220" y="2537"/>
                    <a:pt x="220" y="2537"/>
                  </a:cubicBezTo>
                  <a:cubicBezTo>
                    <a:pt x="248" y="2575"/>
                    <a:pt x="248" y="2632"/>
                    <a:pt x="267" y="2670"/>
                  </a:cubicBezTo>
                  <a:lnTo>
                    <a:pt x="267" y="2670"/>
                  </a:lnTo>
                  <a:cubicBezTo>
                    <a:pt x="334" y="2651"/>
                    <a:pt x="353" y="2584"/>
                    <a:pt x="410" y="2546"/>
                  </a:cubicBezTo>
                  <a:cubicBezTo>
                    <a:pt x="458" y="2517"/>
                    <a:pt x="496" y="2489"/>
                    <a:pt x="506" y="2432"/>
                  </a:cubicBezTo>
                  <a:cubicBezTo>
                    <a:pt x="515" y="2365"/>
                    <a:pt x="448" y="2298"/>
                    <a:pt x="506" y="2232"/>
                  </a:cubicBezTo>
                  <a:cubicBezTo>
                    <a:pt x="572" y="2165"/>
                    <a:pt x="563" y="2088"/>
                    <a:pt x="563" y="1993"/>
                  </a:cubicBezTo>
                  <a:cubicBezTo>
                    <a:pt x="572" y="1974"/>
                    <a:pt x="563" y="1945"/>
                    <a:pt x="592" y="1945"/>
                  </a:cubicBezTo>
                  <a:cubicBezTo>
                    <a:pt x="601" y="1945"/>
                    <a:pt x="630" y="1964"/>
                    <a:pt x="639" y="1964"/>
                  </a:cubicBezTo>
                  <a:cubicBezTo>
                    <a:pt x="658" y="1983"/>
                    <a:pt x="687" y="1983"/>
                    <a:pt x="716" y="1983"/>
                  </a:cubicBezTo>
                  <a:cubicBezTo>
                    <a:pt x="734" y="1983"/>
                    <a:pt x="773" y="1974"/>
                    <a:pt x="792" y="1983"/>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1" name="Freeform 51"/>
            <p:cNvSpPr>
              <a:spLocks noChangeArrowheads="1"/>
            </p:cNvSpPr>
            <p:nvPr/>
          </p:nvSpPr>
          <p:spPr bwMode="auto">
            <a:xfrm>
              <a:off x="15726029" y="1387560"/>
              <a:ext cx="790356" cy="834196"/>
            </a:xfrm>
            <a:custGeom>
              <a:avLst/>
              <a:gdLst>
                <a:gd name="T0" fmla="*/ 38 w 1593"/>
                <a:gd name="T1" fmla="*/ 639 h 1680"/>
                <a:gd name="T2" fmla="*/ 38 w 1593"/>
                <a:gd name="T3" fmla="*/ 639 h 1680"/>
                <a:gd name="T4" fmla="*/ 333 w 1593"/>
                <a:gd name="T5" fmla="*/ 554 h 1680"/>
                <a:gd name="T6" fmla="*/ 601 w 1593"/>
                <a:gd name="T7" fmla="*/ 554 h 1680"/>
                <a:gd name="T8" fmla="*/ 648 w 1593"/>
                <a:gd name="T9" fmla="*/ 401 h 1680"/>
                <a:gd name="T10" fmla="*/ 820 w 1593"/>
                <a:gd name="T11" fmla="*/ 315 h 1680"/>
                <a:gd name="T12" fmla="*/ 868 w 1593"/>
                <a:gd name="T13" fmla="*/ 229 h 1680"/>
                <a:gd name="T14" fmla="*/ 963 w 1593"/>
                <a:gd name="T15" fmla="*/ 163 h 1680"/>
                <a:gd name="T16" fmla="*/ 1096 w 1593"/>
                <a:gd name="T17" fmla="*/ 105 h 1680"/>
                <a:gd name="T18" fmla="*/ 1153 w 1593"/>
                <a:gd name="T19" fmla="*/ 48 h 1680"/>
                <a:gd name="T20" fmla="*/ 1230 w 1593"/>
                <a:gd name="T21" fmla="*/ 0 h 1680"/>
                <a:gd name="T22" fmla="*/ 1230 w 1593"/>
                <a:gd name="T23" fmla="*/ 0 h 1680"/>
                <a:gd name="T24" fmla="*/ 1268 w 1593"/>
                <a:gd name="T25" fmla="*/ 20 h 1680"/>
                <a:gd name="T26" fmla="*/ 1306 w 1593"/>
                <a:gd name="T27" fmla="*/ 172 h 1680"/>
                <a:gd name="T28" fmla="*/ 1354 w 1593"/>
                <a:gd name="T29" fmla="*/ 296 h 1680"/>
                <a:gd name="T30" fmla="*/ 1516 w 1593"/>
                <a:gd name="T31" fmla="*/ 411 h 1680"/>
                <a:gd name="T32" fmla="*/ 1516 w 1593"/>
                <a:gd name="T33" fmla="*/ 411 h 1680"/>
                <a:gd name="T34" fmla="*/ 1478 w 1593"/>
                <a:gd name="T35" fmla="*/ 534 h 1680"/>
                <a:gd name="T36" fmla="*/ 1373 w 1593"/>
                <a:gd name="T37" fmla="*/ 582 h 1680"/>
                <a:gd name="T38" fmla="*/ 1478 w 1593"/>
                <a:gd name="T39" fmla="*/ 725 h 1680"/>
                <a:gd name="T40" fmla="*/ 1516 w 1593"/>
                <a:gd name="T41" fmla="*/ 763 h 1680"/>
                <a:gd name="T42" fmla="*/ 1564 w 1593"/>
                <a:gd name="T43" fmla="*/ 763 h 1680"/>
                <a:gd name="T44" fmla="*/ 1544 w 1593"/>
                <a:gd name="T45" fmla="*/ 888 h 1680"/>
                <a:gd name="T46" fmla="*/ 1573 w 1593"/>
                <a:gd name="T47" fmla="*/ 1097 h 1680"/>
                <a:gd name="T48" fmla="*/ 1535 w 1593"/>
                <a:gd name="T49" fmla="*/ 1221 h 1680"/>
                <a:gd name="T50" fmla="*/ 1497 w 1593"/>
                <a:gd name="T51" fmla="*/ 1278 h 1680"/>
                <a:gd name="T52" fmla="*/ 1354 w 1593"/>
                <a:gd name="T53" fmla="*/ 1259 h 1680"/>
                <a:gd name="T54" fmla="*/ 1249 w 1593"/>
                <a:gd name="T55" fmla="*/ 1440 h 1680"/>
                <a:gd name="T56" fmla="*/ 1096 w 1593"/>
                <a:gd name="T57" fmla="*/ 1679 h 1680"/>
                <a:gd name="T58" fmla="*/ 1096 w 1593"/>
                <a:gd name="T59" fmla="*/ 1679 h 1680"/>
                <a:gd name="T60" fmla="*/ 1039 w 1593"/>
                <a:gd name="T61" fmla="*/ 1669 h 1680"/>
                <a:gd name="T62" fmla="*/ 896 w 1593"/>
                <a:gd name="T63" fmla="*/ 1660 h 1680"/>
                <a:gd name="T64" fmla="*/ 743 w 1593"/>
                <a:gd name="T65" fmla="*/ 1660 h 1680"/>
                <a:gd name="T66" fmla="*/ 734 w 1593"/>
                <a:gd name="T67" fmla="*/ 1669 h 1680"/>
                <a:gd name="T68" fmla="*/ 734 w 1593"/>
                <a:gd name="T69" fmla="*/ 1669 h 1680"/>
                <a:gd name="T70" fmla="*/ 601 w 1593"/>
                <a:gd name="T71" fmla="*/ 1555 h 1680"/>
                <a:gd name="T72" fmla="*/ 496 w 1593"/>
                <a:gd name="T73" fmla="*/ 1488 h 1680"/>
                <a:gd name="T74" fmla="*/ 410 w 1593"/>
                <a:gd name="T75" fmla="*/ 1383 h 1680"/>
                <a:gd name="T76" fmla="*/ 257 w 1593"/>
                <a:gd name="T77" fmla="*/ 1307 h 1680"/>
                <a:gd name="T78" fmla="*/ 143 w 1593"/>
                <a:gd name="T79" fmla="*/ 1193 h 1680"/>
                <a:gd name="T80" fmla="*/ 105 w 1593"/>
                <a:gd name="T81" fmla="*/ 1088 h 1680"/>
                <a:gd name="T82" fmla="*/ 38 w 1593"/>
                <a:gd name="T83" fmla="*/ 811 h 1680"/>
                <a:gd name="T84" fmla="*/ 38 w 1593"/>
                <a:gd name="T85" fmla="*/ 639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3" h="1680">
                  <a:moveTo>
                    <a:pt x="38" y="639"/>
                  </a:moveTo>
                  <a:lnTo>
                    <a:pt x="38" y="639"/>
                  </a:lnTo>
                  <a:cubicBezTo>
                    <a:pt x="171" y="554"/>
                    <a:pt x="143" y="468"/>
                    <a:pt x="333" y="554"/>
                  </a:cubicBezTo>
                  <a:cubicBezTo>
                    <a:pt x="410" y="592"/>
                    <a:pt x="514" y="534"/>
                    <a:pt x="601" y="554"/>
                  </a:cubicBezTo>
                  <a:cubicBezTo>
                    <a:pt x="658" y="563"/>
                    <a:pt x="638" y="449"/>
                    <a:pt x="648" y="401"/>
                  </a:cubicBezTo>
                  <a:cubicBezTo>
                    <a:pt x="686" y="267"/>
                    <a:pt x="763" y="430"/>
                    <a:pt x="820" y="315"/>
                  </a:cubicBezTo>
                  <a:cubicBezTo>
                    <a:pt x="839" y="277"/>
                    <a:pt x="810" y="229"/>
                    <a:pt x="868" y="229"/>
                  </a:cubicBezTo>
                  <a:cubicBezTo>
                    <a:pt x="906" y="229"/>
                    <a:pt x="934" y="182"/>
                    <a:pt x="963" y="163"/>
                  </a:cubicBezTo>
                  <a:cubicBezTo>
                    <a:pt x="1030" y="163"/>
                    <a:pt x="1058" y="163"/>
                    <a:pt x="1096" y="105"/>
                  </a:cubicBezTo>
                  <a:cubicBezTo>
                    <a:pt x="1106" y="86"/>
                    <a:pt x="1125" y="67"/>
                    <a:pt x="1153" y="48"/>
                  </a:cubicBezTo>
                  <a:cubicBezTo>
                    <a:pt x="1173" y="39"/>
                    <a:pt x="1211" y="10"/>
                    <a:pt x="1230" y="0"/>
                  </a:cubicBezTo>
                  <a:lnTo>
                    <a:pt x="1230" y="0"/>
                  </a:lnTo>
                  <a:cubicBezTo>
                    <a:pt x="1230" y="10"/>
                    <a:pt x="1249" y="20"/>
                    <a:pt x="1268" y="20"/>
                  </a:cubicBezTo>
                  <a:cubicBezTo>
                    <a:pt x="1268" y="96"/>
                    <a:pt x="1249" y="125"/>
                    <a:pt x="1306" y="172"/>
                  </a:cubicBezTo>
                  <a:cubicBezTo>
                    <a:pt x="1354" y="220"/>
                    <a:pt x="1325" y="248"/>
                    <a:pt x="1354" y="296"/>
                  </a:cubicBezTo>
                  <a:cubicBezTo>
                    <a:pt x="1363" y="334"/>
                    <a:pt x="1468" y="439"/>
                    <a:pt x="1516" y="411"/>
                  </a:cubicBezTo>
                  <a:lnTo>
                    <a:pt x="1516" y="411"/>
                  </a:lnTo>
                  <a:cubicBezTo>
                    <a:pt x="1516" y="439"/>
                    <a:pt x="1506" y="515"/>
                    <a:pt x="1478" y="534"/>
                  </a:cubicBezTo>
                  <a:cubicBezTo>
                    <a:pt x="1440" y="563"/>
                    <a:pt x="1411" y="563"/>
                    <a:pt x="1373" y="582"/>
                  </a:cubicBezTo>
                  <a:cubicBezTo>
                    <a:pt x="1297" y="611"/>
                    <a:pt x="1459" y="706"/>
                    <a:pt x="1478" y="725"/>
                  </a:cubicBezTo>
                  <a:cubicBezTo>
                    <a:pt x="1497" y="735"/>
                    <a:pt x="1497" y="754"/>
                    <a:pt x="1516" y="763"/>
                  </a:cubicBezTo>
                  <a:cubicBezTo>
                    <a:pt x="1535" y="773"/>
                    <a:pt x="1544" y="763"/>
                    <a:pt x="1564" y="763"/>
                  </a:cubicBezTo>
                  <a:cubicBezTo>
                    <a:pt x="1564" y="801"/>
                    <a:pt x="1554" y="849"/>
                    <a:pt x="1544" y="888"/>
                  </a:cubicBezTo>
                  <a:cubicBezTo>
                    <a:pt x="1544" y="954"/>
                    <a:pt x="1592" y="1040"/>
                    <a:pt x="1573" y="1097"/>
                  </a:cubicBezTo>
                  <a:cubicBezTo>
                    <a:pt x="1554" y="1173"/>
                    <a:pt x="1440" y="1155"/>
                    <a:pt x="1535" y="1221"/>
                  </a:cubicBezTo>
                  <a:cubicBezTo>
                    <a:pt x="1583" y="1259"/>
                    <a:pt x="1544" y="1297"/>
                    <a:pt x="1497" y="1278"/>
                  </a:cubicBezTo>
                  <a:cubicBezTo>
                    <a:pt x="1459" y="1278"/>
                    <a:pt x="1382" y="1221"/>
                    <a:pt x="1354" y="1259"/>
                  </a:cubicBezTo>
                  <a:cubicBezTo>
                    <a:pt x="1325" y="1288"/>
                    <a:pt x="1363" y="1498"/>
                    <a:pt x="1249" y="1440"/>
                  </a:cubicBezTo>
                  <a:cubicBezTo>
                    <a:pt x="1153" y="1393"/>
                    <a:pt x="1173" y="1631"/>
                    <a:pt x="1096" y="1679"/>
                  </a:cubicBezTo>
                  <a:lnTo>
                    <a:pt x="1096" y="1679"/>
                  </a:lnTo>
                  <a:cubicBezTo>
                    <a:pt x="1039" y="1669"/>
                    <a:pt x="1039" y="1669"/>
                    <a:pt x="1039" y="1669"/>
                  </a:cubicBezTo>
                  <a:cubicBezTo>
                    <a:pt x="1001" y="1660"/>
                    <a:pt x="944" y="1669"/>
                    <a:pt x="896" y="1660"/>
                  </a:cubicBezTo>
                  <a:cubicBezTo>
                    <a:pt x="858" y="1650"/>
                    <a:pt x="772" y="1622"/>
                    <a:pt x="743" y="1660"/>
                  </a:cubicBezTo>
                  <a:cubicBezTo>
                    <a:pt x="743" y="1669"/>
                    <a:pt x="734" y="1669"/>
                    <a:pt x="734" y="1669"/>
                  </a:cubicBezTo>
                  <a:lnTo>
                    <a:pt x="734" y="1669"/>
                  </a:lnTo>
                  <a:cubicBezTo>
                    <a:pt x="677" y="1650"/>
                    <a:pt x="619" y="1622"/>
                    <a:pt x="601" y="1555"/>
                  </a:cubicBezTo>
                  <a:cubicBezTo>
                    <a:pt x="581" y="1469"/>
                    <a:pt x="562" y="1517"/>
                    <a:pt x="496" y="1488"/>
                  </a:cubicBezTo>
                  <a:cubicBezTo>
                    <a:pt x="467" y="1469"/>
                    <a:pt x="429" y="1412"/>
                    <a:pt x="410" y="1383"/>
                  </a:cubicBezTo>
                  <a:cubicBezTo>
                    <a:pt x="362" y="1326"/>
                    <a:pt x="324" y="1317"/>
                    <a:pt x="257" y="1307"/>
                  </a:cubicBezTo>
                  <a:cubicBezTo>
                    <a:pt x="181" y="1288"/>
                    <a:pt x="238" y="1193"/>
                    <a:pt x="143" y="1193"/>
                  </a:cubicBezTo>
                  <a:cubicBezTo>
                    <a:pt x="114" y="1193"/>
                    <a:pt x="114" y="1116"/>
                    <a:pt x="105" y="1088"/>
                  </a:cubicBezTo>
                  <a:cubicBezTo>
                    <a:pt x="66" y="992"/>
                    <a:pt x="0" y="916"/>
                    <a:pt x="38" y="811"/>
                  </a:cubicBezTo>
                  <a:cubicBezTo>
                    <a:pt x="38" y="639"/>
                    <a:pt x="38" y="639"/>
                    <a:pt x="38" y="63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2" name="Freeform 52"/>
            <p:cNvSpPr>
              <a:spLocks noChangeArrowheads="1"/>
            </p:cNvSpPr>
            <p:nvPr/>
          </p:nvSpPr>
          <p:spPr bwMode="auto">
            <a:xfrm>
              <a:off x="15018871" y="1687518"/>
              <a:ext cx="1070591" cy="1955217"/>
            </a:xfrm>
            <a:custGeom>
              <a:avLst/>
              <a:gdLst>
                <a:gd name="T0" fmla="*/ 934 w 2156"/>
                <a:gd name="T1" fmla="*/ 725 h 3940"/>
                <a:gd name="T2" fmla="*/ 1173 w 2156"/>
                <a:gd name="T3" fmla="*/ 487 h 3940"/>
                <a:gd name="T4" fmla="*/ 1230 w 2156"/>
                <a:gd name="T5" fmla="*/ 48 h 3940"/>
                <a:gd name="T6" fmla="*/ 1306 w 2156"/>
                <a:gd name="T7" fmla="*/ 19 h 3940"/>
                <a:gd name="T8" fmla="*/ 1459 w 2156"/>
                <a:gd name="T9" fmla="*/ 38 h 3940"/>
                <a:gd name="T10" fmla="*/ 1459 w 2156"/>
                <a:gd name="T11" fmla="*/ 210 h 3940"/>
                <a:gd name="T12" fmla="*/ 1564 w 2156"/>
                <a:gd name="T13" fmla="*/ 592 h 3940"/>
                <a:gd name="T14" fmla="*/ 1831 w 2156"/>
                <a:gd name="T15" fmla="*/ 782 h 3940"/>
                <a:gd name="T16" fmla="*/ 2022 w 2156"/>
                <a:gd name="T17" fmla="*/ 954 h 3940"/>
                <a:gd name="T18" fmla="*/ 2155 w 2156"/>
                <a:gd name="T19" fmla="*/ 1068 h 3940"/>
                <a:gd name="T20" fmla="*/ 2145 w 2156"/>
                <a:gd name="T21" fmla="*/ 1421 h 3940"/>
                <a:gd name="T22" fmla="*/ 2002 w 2156"/>
                <a:gd name="T23" fmla="*/ 1660 h 3940"/>
                <a:gd name="T24" fmla="*/ 1793 w 2156"/>
                <a:gd name="T25" fmla="*/ 1984 h 3940"/>
                <a:gd name="T26" fmla="*/ 1545 w 2156"/>
                <a:gd name="T27" fmla="*/ 2222 h 3940"/>
                <a:gd name="T28" fmla="*/ 1335 w 2156"/>
                <a:gd name="T29" fmla="*/ 2423 h 3940"/>
                <a:gd name="T30" fmla="*/ 1039 w 2156"/>
                <a:gd name="T31" fmla="*/ 2690 h 3940"/>
                <a:gd name="T32" fmla="*/ 896 w 2156"/>
                <a:gd name="T33" fmla="*/ 3052 h 3940"/>
                <a:gd name="T34" fmla="*/ 1058 w 2156"/>
                <a:gd name="T35" fmla="*/ 2976 h 3940"/>
                <a:gd name="T36" fmla="*/ 963 w 2156"/>
                <a:gd name="T37" fmla="*/ 3233 h 3940"/>
                <a:gd name="T38" fmla="*/ 953 w 2156"/>
                <a:gd name="T39" fmla="*/ 3415 h 3940"/>
                <a:gd name="T40" fmla="*/ 1039 w 2156"/>
                <a:gd name="T41" fmla="*/ 3634 h 3940"/>
                <a:gd name="T42" fmla="*/ 1001 w 2156"/>
                <a:gd name="T43" fmla="*/ 3863 h 3940"/>
                <a:gd name="T44" fmla="*/ 810 w 2156"/>
                <a:gd name="T45" fmla="*/ 3815 h 3940"/>
                <a:gd name="T46" fmla="*/ 667 w 2156"/>
                <a:gd name="T47" fmla="*/ 3634 h 3940"/>
                <a:gd name="T48" fmla="*/ 553 w 2156"/>
                <a:gd name="T49" fmla="*/ 3643 h 3940"/>
                <a:gd name="T50" fmla="*/ 95 w 2156"/>
                <a:gd name="T51" fmla="*/ 3348 h 3940"/>
                <a:gd name="T52" fmla="*/ 95 w 2156"/>
                <a:gd name="T53" fmla="*/ 3300 h 3940"/>
                <a:gd name="T54" fmla="*/ 333 w 2156"/>
                <a:gd name="T55" fmla="*/ 3157 h 3940"/>
                <a:gd name="T56" fmla="*/ 438 w 2156"/>
                <a:gd name="T57" fmla="*/ 2861 h 3940"/>
                <a:gd name="T58" fmla="*/ 534 w 2156"/>
                <a:gd name="T59" fmla="*/ 2794 h 3940"/>
                <a:gd name="T60" fmla="*/ 429 w 2156"/>
                <a:gd name="T61" fmla="*/ 2632 h 3940"/>
                <a:gd name="T62" fmla="*/ 410 w 2156"/>
                <a:gd name="T63" fmla="*/ 2461 h 3940"/>
                <a:gd name="T64" fmla="*/ 295 w 2156"/>
                <a:gd name="T65" fmla="*/ 2117 h 3940"/>
                <a:gd name="T66" fmla="*/ 476 w 2156"/>
                <a:gd name="T67" fmla="*/ 1955 h 3940"/>
                <a:gd name="T68" fmla="*/ 696 w 2156"/>
                <a:gd name="T69" fmla="*/ 1631 h 3940"/>
                <a:gd name="T70" fmla="*/ 782 w 2156"/>
                <a:gd name="T71" fmla="*/ 1564 h 3940"/>
                <a:gd name="T72" fmla="*/ 820 w 2156"/>
                <a:gd name="T73" fmla="*/ 1335 h 3940"/>
                <a:gd name="T74" fmla="*/ 867 w 2156"/>
                <a:gd name="T75" fmla="*/ 1097 h 3940"/>
                <a:gd name="T76" fmla="*/ 934 w 2156"/>
                <a:gd name="T77" fmla="*/ 725 h 3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56" h="3940">
                  <a:moveTo>
                    <a:pt x="934" y="725"/>
                  </a:moveTo>
                  <a:lnTo>
                    <a:pt x="934" y="725"/>
                  </a:lnTo>
                  <a:cubicBezTo>
                    <a:pt x="1001" y="706"/>
                    <a:pt x="1020" y="639"/>
                    <a:pt x="1077" y="601"/>
                  </a:cubicBezTo>
                  <a:cubicBezTo>
                    <a:pt x="1125" y="572"/>
                    <a:pt x="1163" y="544"/>
                    <a:pt x="1173" y="487"/>
                  </a:cubicBezTo>
                  <a:cubicBezTo>
                    <a:pt x="1182" y="420"/>
                    <a:pt x="1115" y="353"/>
                    <a:pt x="1173" y="287"/>
                  </a:cubicBezTo>
                  <a:cubicBezTo>
                    <a:pt x="1239" y="220"/>
                    <a:pt x="1230" y="143"/>
                    <a:pt x="1230" y="48"/>
                  </a:cubicBezTo>
                  <a:cubicBezTo>
                    <a:pt x="1239" y="29"/>
                    <a:pt x="1230" y="0"/>
                    <a:pt x="1259" y="0"/>
                  </a:cubicBezTo>
                  <a:cubicBezTo>
                    <a:pt x="1268" y="0"/>
                    <a:pt x="1297" y="19"/>
                    <a:pt x="1306" y="19"/>
                  </a:cubicBezTo>
                  <a:cubicBezTo>
                    <a:pt x="1325" y="38"/>
                    <a:pt x="1354" y="38"/>
                    <a:pt x="1383" y="38"/>
                  </a:cubicBezTo>
                  <a:cubicBezTo>
                    <a:pt x="1401" y="38"/>
                    <a:pt x="1440" y="29"/>
                    <a:pt x="1459" y="38"/>
                  </a:cubicBezTo>
                  <a:lnTo>
                    <a:pt x="1459" y="38"/>
                  </a:lnTo>
                  <a:cubicBezTo>
                    <a:pt x="1459" y="210"/>
                    <a:pt x="1459" y="210"/>
                    <a:pt x="1459" y="210"/>
                  </a:cubicBezTo>
                  <a:cubicBezTo>
                    <a:pt x="1421" y="315"/>
                    <a:pt x="1487" y="391"/>
                    <a:pt x="1526" y="487"/>
                  </a:cubicBezTo>
                  <a:cubicBezTo>
                    <a:pt x="1535" y="515"/>
                    <a:pt x="1535" y="592"/>
                    <a:pt x="1564" y="592"/>
                  </a:cubicBezTo>
                  <a:cubicBezTo>
                    <a:pt x="1659" y="592"/>
                    <a:pt x="1602" y="687"/>
                    <a:pt x="1678" y="706"/>
                  </a:cubicBezTo>
                  <a:cubicBezTo>
                    <a:pt x="1745" y="716"/>
                    <a:pt x="1783" y="725"/>
                    <a:pt x="1831" y="782"/>
                  </a:cubicBezTo>
                  <a:cubicBezTo>
                    <a:pt x="1850" y="811"/>
                    <a:pt x="1888" y="868"/>
                    <a:pt x="1917" y="887"/>
                  </a:cubicBezTo>
                  <a:cubicBezTo>
                    <a:pt x="1983" y="916"/>
                    <a:pt x="2002" y="868"/>
                    <a:pt x="2022" y="954"/>
                  </a:cubicBezTo>
                  <a:cubicBezTo>
                    <a:pt x="2040" y="1021"/>
                    <a:pt x="2098" y="1049"/>
                    <a:pt x="2155" y="1068"/>
                  </a:cubicBezTo>
                  <a:lnTo>
                    <a:pt x="2155" y="1068"/>
                  </a:lnTo>
                  <a:cubicBezTo>
                    <a:pt x="2145" y="1145"/>
                    <a:pt x="2145" y="1221"/>
                    <a:pt x="2126" y="1297"/>
                  </a:cubicBezTo>
                  <a:cubicBezTo>
                    <a:pt x="2107" y="1364"/>
                    <a:pt x="2126" y="1364"/>
                    <a:pt x="2145" y="1421"/>
                  </a:cubicBezTo>
                  <a:cubicBezTo>
                    <a:pt x="2145" y="1469"/>
                    <a:pt x="2136" y="1507"/>
                    <a:pt x="2079" y="1497"/>
                  </a:cubicBezTo>
                  <a:cubicBezTo>
                    <a:pt x="2012" y="1488"/>
                    <a:pt x="2022" y="1622"/>
                    <a:pt x="2002" y="1660"/>
                  </a:cubicBezTo>
                  <a:cubicBezTo>
                    <a:pt x="1983" y="1717"/>
                    <a:pt x="1917" y="1793"/>
                    <a:pt x="1878" y="1841"/>
                  </a:cubicBezTo>
                  <a:cubicBezTo>
                    <a:pt x="1850" y="1889"/>
                    <a:pt x="1831" y="1946"/>
                    <a:pt x="1793" y="1984"/>
                  </a:cubicBezTo>
                  <a:cubicBezTo>
                    <a:pt x="1764" y="2013"/>
                    <a:pt x="1735" y="1974"/>
                    <a:pt x="1707" y="2022"/>
                  </a:cubicBezTo>
                  <a:cubicBezTo>
                    <a:pt x="1659" y="2089"/>
                    <a:pt x="1564" y="2136"/>
                    <a:pt x="1545" y="2222"/>
                  </a:cubicBezTo>
                  <a:cubicBezTo>
                    <a:pt x="1516" y="2327"/>
                    <a:pt x="1497" y="2337"/>
                    <a:pt x="1430" y="2413"/>
                  </a:cubicBezTo>
                  <a:cubicBezTo>
                    <a:pt x="1383" y="2470"/>
                    <a:pt x="1383" y="2461"/>
                    <a:pt x="1335" y="2423"/>
                  </a:cubicBezTo>
                  <a:cubicBezTo>
                    <a:pt x="1268" y="2375"/>
                    <a:pt x="1259" y="2499"/>
                    <a:pt x="1230" y="2527"/>
                  </a:cubicBezTo>
                  <a:cubicBezTo>
                    <a:pt x="1173" y="2585"/>
                    <a:pt x="1077" y="2623"/>
                    <a:pt x="1039" y="2690"/>
                  </a:cubicBezTo>
                  <a:cubicBezTo>
                    <a:pt x="992" y="2766"/>
                    <a:pt x="848" y="2842"/>
                    <a:pt x="877" y="2947"/>
                  </a:cubicBezTo>
                  <a:cubicBezTo>
                    <a:pt x="877" y="2966"/>
                    <a:pt x="877" y="3052"/>
                    <a:pt x="896" y="3052"/>
                  </a:cubicBezTo>
                  <a:cubicBezTo>
                    <a:pt x="944" y="3052"/>
                    <a:pt x="1001" y="2966"/>
                    <a:pt x="1058" y="2976"/>
                  </a:cubicBezTo>
                  <a:lnTo>
                    <a:pt x="1058" y="2976"/>
                  </a:lnTo>
                  <a:cubicBezTo>
                    <a:pt x="1020" y="3109"/>
                    <a:pt x="1020" y="3109"/>
                    <a:pt x="1020" y="3109"/>
                  </a:cubicBezTo>
                  <a:cubicBezTo>
                    <a:pt x="992" y="3147"/>
                    <a:pt x="1030" y="3243"/>
                    <a:pt x="963" y="3233"/>
                  </a:cubicBezTo>
                  <a:cubicBezTo>
                    <a:pt x="906" y="3214"/>
                    <a:pt x="972" y="3310"/>
                    <a:pt x="972" y="3338"/>
                  </a:cubicBezTo>
                  <a:cubicBezTo>
                    <a:pt x="972" y="3367"/>
                    <a:pt x="944" y="3376"/>
                    <a:pt x="953" y="3415"/>
                  </a:cubicBezTo>
                  <a:cubicBezTo>
                    <a:pt x="953" y="3453"/>
                    <a:pt x="982" y="3491"/>
                    <a:pt x="972" y="3529"/>
                  </a:cubicBezTo>
                  <a:cubicBezTo>
                    <a:pt x="963" y="3577"/>
                    <a:pt x="1011" y="3605"/>
                    <a:pt x="1039" y="3634"/>
                  </a:cubicBezTo>
                  <a:cubicBezTo>
                    <a:pt x="1068" y="3672"/>
                    <a:pt x="1020" y="3786"/>
                    <a:pt x="972" y="3786"/>
                  </a:cubicBezTo>
                  <a:cubicBezTo>
                    <a:pt x="953" y="3786"/>
                    <a:pt x="1001" y="3853"/>
                    <a:pt x="1001" y="3863"/>
                  </a:cubicBezTo>
                  <a:cubicBezTo>
                    <a:pt x="1001" y="3920"/>
                    <a:pt x="992" y="3939"/>
                    <a:pt x="934" y="3929"/>
                  </a:cubicBezTo>
                  <a:cubicBezTo>
                    <a:pt x="887" y="3920"/>
                    <a:pt x="858" y="3815"/>
                    <a:pt x="810" y="3815"/>
                  </a:cubicBezTo>
                  <a:lnTo>
                    <a:pt x="810" y="3815"/>
                  </a:lnTo>
                  <a:cubicBezTo>
                    <a:pt x="725" y="3758"/>
                    <a:pt x="696" y="3739"/>
                    <a:pt x="667" y="3634"/>
                  </a:cubicBezTo>
                  <a:cubicBezTo>
                    <a:pt x="667" y="3615"/>
                    <a:pt x="686" y="3577"/>
                    <a:pt x="658" y="3567"/>
                  </a:cubicBezTo>
                  <a:cubicBezTo>
                    <a:pt x="610" y="3557"/>
                    <a:pt x="581" y="3615"/>
                    <a:pt x="553" y="3643"/>
                  </a:cubicBezTo>
                  <a:cubicBezTo>
                    <a:pt x="429" y="3777"/>
                    <a:pt x="267" y="3510"/>
                    <a:pt x="181" y="3453"/>
                  </a:cubicBezTo>
                  <a:cubicBezTo>
                    <a:pt x="133" y="3424"/>
                    <a:pt x="143" y="3367"/>
                    <a:pt x="95" y="3348"/>
                  </a:cubicBezTo>
                  <a:lnTo>
                    <a:pt x="95" y="3348"/>
                  </a:lnTo>
                  <a:cubicBezTo>
                    <a:pt x="95" y="3300"/>
                    <a:pt x="95" y="3300"/>
                    <a:pt x="95" y="3300"/>
                  </a:cubicBezTo>
                  <a:cubicBezTo>
                    <a:pt x="95" y="3243"/>
                    <a:pt x="0" y="3147"/>
                    <a:pt x="104" y="3147"/>
                  </a:cubicBezTo>
                  <a:cubicBezTo>
                    <a:pt x="171" y="3147"/>
                    <a:pt x="295" y="3214"/>
                    <a:pt x="333" y="3157"/>
                  </a:cubicBezTo>
                  <a:cubicBezTo>
                    <a:pt x="362" y="3119"/>
                    <a:pt x="343" y="3071"/>
                    <a:pt x="381" y="3023"/>
                  </a:cubicBezTo>
                  <a:cubicBezTo>
                    <a:pt x="419" y="2966"/>
                    <a:pt x="496" y="2938"/>
                    <a:pt x="438" y="2861"/>
                  </a:cubicBezTo>
                  <a:cubicBezTo>
                    <a:pt x="419" y="2823"/>
                    <a:pt x="486" y="2852"/>
                    <a:pt x="496" y="2852"/>
                  </a:cubicBezTo>
                  <a:cubicBezTo>
                    <a:pt x="543" y="2852"/>
                    <a:pt x="534" y="2833"/>
                    <a:pt x="534" y="2794"/>
                  </a:cubicBezTo>
                  <a:cubicBezTo>
                    <a:pt x="524" y="2680"/>
                    <a:pt x="524" y="2680"/>
                    <a:pt x="524" y="2680"/>
                  </a:cubicBezTo>
                  <a:cubicBezTo>
                    <a:pt x="486" y="2680"/>
                    <a:pt x="429" y="2671"/>
                    <a:pt x="429" y="2632"/>
                  </a:cubicBezTo>
                  <a:cubicBezTo>
                    <a:pt x="429" y="2604"/>
                    <a:pt x="400" y="2575"/>
                    <a:pt x="400" y="2556"/>
                  </a:cubicBezTo>
                  <a:cubicBezTo>
                    <a:pt x="400" y="2518"/>
                    <a:pt x="429" y="2499"/>
                    <a:pt x="410" y="2461"/>
                  </a:cubicBezTo>
                  <a:cubicBezTo>
                    <a:pt x="362" y="2385"/>
                    <a:pt x="362" y="2346"/>
                    <a:pt x="353" y="2260"/>
                  </a:cubicBezTo>
                  <a:cubicBezTo>
                    <a:pt x="343" y="2203"/>
                    <a:pt x="314" y="2165"/>
                    <a:pt x="295" y="2117"/>
                  </a:cubicBezTo>
                  <a:cubicBezTo>
                    <a:pt x="276" y="2060"/>
                    <a:pt x="372" y="2022"/>
                    <a:pt x="419" y="2022"/>
                  </a:cubicBezTo>
                  <a:cubicBezTo>
                    <a:pt x="458" y="2022"/>
                    <a:pt x="458" y="1974"/>
                    <a:pt x="476" y="1955"/>
                  </a:cubicBezTo>
                  <a:cubicBezTo>
                    <a:pt x="534" y="1889"/>
                    <a:pt x="543" y="1784"/>
                    <a:pt x="620" y="1736"/>
                  </a:cubicBezTo>
                  <a:cubicBezTo>
                    <a:pt x="658" y="1707"/>
                    <a:pt x="658" y="1660"/>
                    <a:pt x="696" y="1631"/>
                  </a:cubicBezTo>
                  <a:cubicBezTo>
                    <a:pt x="782" y="1564"/>
                    <a:pt x="782" y="1564"/>
                    <a:pt x="782" y="1564"/>
                  </a:cubicBezTo>
                  <a:lnTo>
                    <a:pt x="782" y="1564"/>
                  </a:lnTo>
                  <a:cubicBezTo>
                    <a:pt x="810" y="1536"/>
                    <a:pt x="867" y="1469"/>
                    <a:pt x="839" y="1440"/>
                  </a:cubicBezTo>
                  <a:cubicBezTo>
                    <a:pt x="801" y="1402"/>
                    <a:pt x="791" y="1393"/>
                    <a:pt x="820" y="1335"/>
                  </a:cubicBezTo>
                  <a:cubicBezTo>
                    <a:pt x="829" y="1316"/>
                    <a:pt x="839" y="1278"/>
                    <a:pt x="829" y="1250"/>
                  </a:cubicBezTo>
                  <a:cubicBezTo>
                    <a:pt x="820" y="1192"/>
                    <a:pt x="867" y="1154"/>
                    <a:pt x="867" y="1097"/>
                  </a:cubicBezTo>
                  <a:cubicBezTo>
                    <a:pt x="867" y="1040"/>
                    <a:pt x="848" y="983"/>
                    <a:pt x="887" y="916"/>
                  </a:cubicBezTo>
                  <a:cubicBezTo>
                    <a:pt x="934" y="725"/>
                    <a:pt x="934" y="725"/>
                    <a:pt x="934" y="72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3" name="Freeform 53"/>
            <p:cNvSpPr>
              <a:spLocks noChangeArrowheads="1"/>
            </p:cNvSpPr>
            <p:nvPr/>
          </p:nvSpPr>
          <p:spPr bwMode="auto">
            <a:xfrm>
              <a:off x="13759994" y="1321875"/>
              <a:ext cx="1090297" cy="1937700"/>
            </a:xfrm>
            <a:custGeom>
              <a:avLst/>
              <a:gdLst>
                <a:gd name="T0" fmla="*/ 1240 w 2195"/>
                <a:gd name="T1" fmla="*/ 3900 h 3901"/>
                <a:gd name="T2" fmla="*/ 1326 w 2195"/>
                <a:gd name="T3" fmla="*/ 3633 h 3901"/>
                <a:gd name="T4" fmla="*/ 1116 w 2195"/>
                <a:gd name="T5" fmla="*/ 3386 h 3901"/>
                <a:gd name="T6" fmla="*/ 1459 w 2195"/>
                <a:gd name="T7" fmla="*/ 3281 h 3901"/>
                <a:gd name="T8" fmla="*/ 1383 w 2195"/>
                <a:gd name="T9" fmla="*/ 3004 h 3901"/>
                <a:gd name="T10" fmla="*/ 1316 w 2195"/>
                <a:gd name="T11" fmla="*/ 2756 h 3901"/>
                <a:gd name="T12" fmla="*/ 1259 w 2195"/>
                <a:gd name="T13" fmla="*/ 2480 h 3901"/>
                <a:gd name="T14" fmla="*/ 1364 w 2195"/>
                <a:gd name="T15" fmla="*/ 2298 h 3901"/>
                <a:gd name="T16" fmla="*/ 1469 w 2195"/>
                <a:gd name="T17" fmla="*/ 2203 h 3901"/>
                <a:gd name="T18" fmla="*/ 1259 w 2195"/>
                <a:gd name="T19" fmla="*/ 1926 h 3901"/>
                <a:gd name="T20" fmla="*/ 1306 w 2195"/>
                <a:gd name="T21" fmla="*/ 1631 h 3901"/>
                <a:gd name="T22" fmla="*/ 1507 w 2195"/>
                <a:gd name="T23" fmla="*/ 1230 h 3901"/>
                <a:gd name="T24" fmla="*/ 1812 w 2195"/>
                <a:gd name="T25" fmla="*/ 1392 h 3901"/>
                <a:gd name="T26" fmla="*/ 2079 w 2195"/>
                <a:gd name="T27" fmla="*/ 1373 h 3901"/>
                <a:gd name="T28" fmla="*/ 2174 w 2195"/>
                <a:gd name="T29" fmla="*/ 1259 h 3901"/>
                <a:gd name="T30" fmla="*/ 2089 w 2195"/>
                <a:gd name="T31" fmla="*/ 1097 h 3901"/>
                <a:gd name="T32" fmla="*/ 2098 w 2195"/>
                <a:gd name="T33" fmla="*/ 839 h 3901"/>
                <a:gd name="T34" fmla="*/ 2079 w 2195"/>
                <a:gd name="T35" fmla="*/ 505 h 3901"/>
                <a:gd name="T36" fmla="*/ 1984 w 2195"/>
                <a:gd name="T37" fmla="*/ 324 h 3901"/>
                <a:gd name="T38" fmla="*/ 1869 w 2195"/>
                <a:gd name="T39" fmla="*/ 219 h 3901"/>
                <a:gd name="T40" fmla="*/ 1497 w 2195"/>
                <a:gd name="T41" fmla="*/ 181 h 3901"/>
                <a:gd name="T42" fmla="*/ 1230 w 2195"/>
                <a:gd name="T43" fmla="*/ 9 h 3901"/>
                <a:gd name="T44" fmla="*/ 1135 w 2195"/>
                <a:gd name="T45" fmla="*/ 238 h 3901"/>
                <a:gd name="T46" fmla="*/ 887 w 2195"/>
                <a:gd name="T47" fmla="*/ 420 h 3901"/>
                <a:gd name="T48" fmla="*/ 868 w 2195"/>
                <a:gd name="T49" fmla="*/ 582 h 3901"/>
                <a:gd name="T50" fmla="*/ 744 w 2195"/>
                <a:gd name="T51" fmla="*/ 782 h 3901"/>
                <a:gd name="T52" fmla="*/ 820 w 2195"/>
                <a:gd name="T53" fmla="*/ 925 h 3901"/>
                <a:gd name="T54" fmla="*/ 811 w 2195"/>
                <a:gd name="T55" fmla="*/ 1049 h 3901"/>
                <a:gd name="T56" fmla="*/ 715 w 2195"/>
                <a:gd name="T57" fmla="*/ 1297 h 3901"/>
                <a:gd name="T58" fmla="*/ 648 w 2195"/>
                <a:gd name="T59" fmla="*/ 1392 h 3901"/>
                <a:gd name="T60" fmla="*/ 639 w 2195"/>
                <a:gd name="T61" fmla="*/ 1688 h 3901"/>
                <a:gd name="T62" fmla="*/ 668 w 2195"/>
                <a:gd name="T63" fmla="*/ 1926 h 3901"/>
                <a:gd name="T64" fmla="*/ 706 w 2195"/>
                <a:gd name="T65" fmla="*/ 2213 h 3901"/>
                <a:gd name="T66" fmla="*/ 486 w 2195"/>
                <a:gd name="T67" fmla="*/ 2213 h 3901"/>
                <a:gd name="T68" fmla="*/ 429 w 2195"/>
                <a:gd name="T69" fmla="*/ 2241 h 3901"/>
                <a:gd name="T70" fmla="*/ 315 w 2195"/>
                <a:gd name="T71" fmla="*/ 2327 h 3901"/>
                <a:gd name="T72" fmla="*/ 153 w 2195"/>
                <a:gd name="T73" fmla="*/ 2336 h 3901"/>
                <a:gd name="T74" fmla="*/ 48 w 2195"/>
                <a:gd name="T75" fmla="*/ 2251 h 3901"/>
                <a:gd name="T76" fmla="*/ 9 w 2195"/>
                <a:gd name="T77" fmla="*/ 2289 h 3901"/>
                <a:gd name="T78" fmla="*/ 143 w 2195"/>
                <a:gd name="T79" fmla="*/ 2546 h 3901"/>
                <a:gd name="T80" fmla="*/ 429 w 2195"/>
                <a:gd name="T81" fmla="*/ 2661 h 3901"/>
                <a:gd name="T82" fmla="*/ 553 w 2195"/>
                <a:gd name="T83" fmla="*/ 2994 h 3901"/>
                <a:gd name="T84" fmla="*/ 630 w 2195"/>
                <a:gd name="T85" fmla="*/ 3214 h 3901"/>
                <a:gd name="T86" fmla="*/ 534 w 2195"/>
                <a:gd name="T87" fmla="*/ 3519 h 3901"/>
                <a:gd name="T88" fmla="*/ 668 w 2195"/>
                <a:gd name="T89" fmla="*/ 3633 h 3901"/>
                <a:gd name="T90" fmla="*/ 811 w 2195"/>
                <a:gd name="T91" fmla="*/ 3633 h 3901"/>
                <a:gd name="T92" fmla="*/ 1049 w 2195"/>
                <a:gd name="T93" fmla="*/ 3519 h 3901"/>
                <a:gd name="T94" fmla="*/ 1240 w 2195"/>
                <a:gd name="T95" fmla="*/ 3900 h 3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95" h="3901">
                  <a:moveTo>
                    <a:pt x="1240" y="3900"/>
                  </a:moveTo>
                  <a:lnTo>
                    <a:pt x="1240" y="3900"/>
                  </a:lnTo>
                  <a:cubicBezTo>
                    <a:pt x="1287" y="3872"/>
                    <a:pt x="1335" y="3843"/>
                    <a:pt x="1335" y="3777"/>
                  </a:cubicBezTo>
                  <a:cubicBezTo>
                    <a:pt x="1335" y="3757"/>
                    <a:pt x="1335" y="3643"/>
                    <a:pt x="1326" y="3633"/>
                  </a:cubicBezTo>
                  <a:cubicBezTo>
                    <a:pt x="1278" y="3624"/>
                    <a:pt x="1240" y="3614"/>
                    <a:pt x="1240" y="3557"/>
                  </a:cubicBezTo>
                  <a:cubicBezTo>
                    <a:pt x="1240" y="3481"/>
                    <a:pt x="1078" y="3471"/>
                    <a:pt x="1116" y="3386"/>
                  </a:cubicBezTo>
                  <a:cubicBezTo>
                    <a:pt x="1154" y="3290"/>
                    <a:pt x="1249" y="3338"/>
                    <a:pt x="1316" y="3366"/>
                  </a:cubicBezTo>
                  <a:cubicBezTo>
                    <a:pt x="1354" y="3376"/>
                    <a:pt x="1411" y="3290"/>
                    <a:pt x="1459" y="3281"/>
                  </a:cubicBezTo>
                  <a:cubicBezTo>
                    <a:pt x="1507" y="3281"/>
                    <a:pt x="1593" y="3166"/>
                    <a:pt x="1583" y="3109"/>
                  </a:cubicBezTo>
                  <a:cubicBezTo>
                    <a:pt x="1564" y="3061"/>
                    <a:pt x="1402" y="3090"/>
                    <a:pt x="1383" y="3004"/>
                  </a:cubicBezTo>
                  <a:cubicBezTo>
                    <a:pt x="1364" y="2975"/>
                    <a:pt x="1364" y="2928"/>
                    <a:pt x="1354" y="2890"/>
                  </a:cubicBezTo>
                  <a:cubicBezTo>
                    <a:pt x="1345" y="2861"/>
                    <a:pt x="1306" y="2794"/>
                    <a:pt x="1316" y="2756"/>
                  </a:cubicBezTo>
                  <a:cubicBezTo>
                    <a:pt x="1335" y="2708"/>
                    <a:pt x="1364" y="2747"/>
                    <a:pt x="1392" y="2727"/>
                  </a:cubicBezTo>
                  <a:cubicBezTo>
                    <a:pt x="1526" y="2651"/>
                    <a:pt x="1268" y="2565"/>
                    <a:pt x="1259" y="2480"/>
                  </a:cubicBezTo>
                  <a:cubicBezTo>
                    <a:pt x="1249" y="2432"/>
                    <a:pt x="1287" y="2451"/>
                    <a:pt x="1306" y="2422"/>
                  </a:cubicBezTo>
                  <a:cubicBezTo>
                    <a:pt x="1335" y="2394"/>
                    <a:pt x="1335" y="2336"/>
                    <a:pt x="1364" y="2298"/>
                  </a:cubicBezTo>
                  <a:cubicBezTo>
                    <a:pt x="1383" y="2279"/>
                    <a:pt x="1402" y="2289"/>
                    <a:pt x="1421" y="2279"/>
                  </a:cubicBezTo>
                  <a:cubicBezTo>
                    <a:pt x="1440" y="2279"/>
                    <a:pt x="1459" y="2222"/>
                    <a:pt x="1469" y="2203"/>
                  </a:cubicBezTo>
                  <a:cubicBezTo>
                    <a:pt x="1459" y="2155"/>
                    <a:pt x="1335" y="2108"/>
                    <a:pt x="1287" y="2089"/>
                  </a:cubicBezTo>
                  <a:cubicBezTo>
                    <a:pt x="1230" y="2069"/>
                    <a:pt x="1259" y="1984"/>
                    <a:pt x="1259" y="1926"/>
                  </a:cubicBezTo>
                  <a:cubicBezTo>
                    <a:pt x="1259" y="1879"/>
                    <a:pt x="1249" y="1841"/>
                    <a:pt x="1240" y="1802"/>
                  </a:cubicBezTo>
                  <a:cubicBezTo>
                    <a:pt x="1221" y="1717"/>
                    <a:pt x="1221" y="1688"/>
                    <a:pt x="1306" y="1631"/>
                  </a:cubicBezTo>
                  <a:cubicBezTo>
                    <a:pt x="1383" y="1573"/>
                    <a:pt x="1373" y="1507"/>
                    <a:pt x="1402" y="1421"/>
                  </a:cubicBezTo>
                  <a:cubicBezTo>
                    <a:pt x="1440" y="1364"/>
                    <a:pt x="1488" y="1306"/>
                    <a:pt x="1507" y="1230"/>
                  </a:cubicBezTo>
                  <a:cubicBezTo>
                    <a:pt x="1516" y="1173"/>
                    <a:pt x="1583" y="1192"/>
                    <a:pt x="1631" y="1192"/>
                  </a:cubicBezTo>
                  <a:cubicBezTo>
                    <a:pt x="1650" y="1240"/>
                    <a:pt x="1736" y="1411"/>
                    <a:pt x="1812" y="1392"/>
                  </a:cubicBezTo>
                  <a:cubicBezTo>
                    <a:pt x="1879" y="1373"/>
                    <a:pt x="1888" y="1402"/>
                    <a:pt x="1945" y="1411"/>
                  </a:cubicBezTo>
                  <a:cubicBezTo>
                    <a:pt x="2003" y="1421"/>
                    <a:pt x="2022" y="1392"/>
                    <a:pt x="2079" y="1373"/>
                  </a:cubicBezTo>
                  <a:cubicBezTo>
                    <a:pt x="2107" y="1364"/>
                    <a:pt x="2155" y="1335"/>
                    <a:pt x="2165" y="1297"/>
                  </a:cubicBezTo>
                  <a:cubicBezTo>
                    <a:pt x="2174" y="1288"/>
                    <a:pt x="2174" y="1268"/>
                    <a:pt x="2174" y="1259"/>
                  </a:cubicBezTo>
                  <a:cubicBezTo>
                    <a:pt x="2184" y="1249"/>
                    <a:pt x="2194" y="1240"/>
                    <a:pt x="2194" y="1221"/>
                  </a:cubicBezTo>
                  <a:cubicBezTo>
                    <a:pt x="2174" y="1154"/>
                    <a:pt x="2107" y="1144"/>
                    <a:pt x="2089" y="1097"/>
                  </a:cubicBezTo>
                  <a:cubicBezTo>
                    <a:pt x="2069" y="1059"/>
                    <a:pt x="2098" y="1021"/>
                    <a:pt x="2107" y="982"/>
                  </a:cubicBezTo>
                  <a:cubicBezTo>
                    <a:pt x="2117" y="934"/>
                    <a:pt x="2127" y="887"/>
                    <a:pt x="2098" y="839"/>
                  </a:cubicBezTo>
                  <a:cubicBezTo>
                    <a:pt x="2069" y="782"/>
                    <a:pt x="2079" y="706"/>
                    <a:pt x="2089" y="648"/>
                  </a:cubicBezTo>
                  <a:cubicBezTo>
                    <a:pt x="2089" y="591"/>
                    <a:pt x="2098" y="553"/>
                    <a:pt x="2079" y="505"/>
                  </a:cubicBezTo>
                  <a:cubicBezTo>
                    <a:pt x="2069" y="477"/>
                    <a:pt x="2041" y="448"/>
                    <a:pt x="2031" y="420"/>
                  </a:cubicBezTo>
                  <a:cubicBezTo>
                    <a:pt x="2022" y="391"/>
                    <a:pt x="2012" y="343"/>
                    <a:pt x="1984" y="324"/>
                  </a:cubicBezTo>
                  <a:cubicBezTo>
                    <a:pt x="1945" y="305"/>
                    <a:pt x="1888" y="267"/>
                    <a:pt x="1869" y="219"/>
                  </a:cubicBezTo>
                  <a:lnTo>
                    <a:pt x="1869" y="219"/>
                  </a:lnTo>
                  <a:cubicBezTo>
                    <a:pt x="1860" y="229"/>
                    <a:pt x="1840" y="229"/>
                    <a:pt x="1802" y="210"/>
                  </a:cubicBezTo>
                  <a:cubicBezTo>
                    <a:pt x="1717" y="153"/>
                    <a:pt x="1554" y="315"/>
                    <a:pt x="1497" y="181"/>
                  </a:cubicBezTo>
                  <a:cubicBezTo>
                    <a:pt x="1478" y="143"/>
                    <a:pt x="1354" y="57"/>
                    <a:pt x="1316" y="57"/>
                  </a:cubicBezTo>
                  <a:cubicBezTo>
                    <a:pt x="1268" y="57"/>
                    <a:pt x="1230" y="67"/>
                    <a:pt x="1230" y="9"/>
                  </a:cubicBezTo>
                  <a:cubicBezTo>
                    <a:pt x="1211" y="0"/>
                    <a:pt x="1183" y="0"/>
                    <a:pt x="1154" y="9"/>
                  </a:cubicBezTo>
                  <a:cubicBezTo>
                    <a:pt x="1144" y="57"/>
                    <a:pt x="1116" y="191"/>
                    <a:pt x="1135" y="238"/>
                  </a:cubicBezTo>
                  <a:cubicBezTo>
                    <a:pt x="1183" y="372"/>
                    <a:pt x="1020" y="267"/>
                    <a:pt x="1030" y="372"/>
                  </a:cubicBezTo>
                  <a:cubicBezTo>
                    <a:pt x="1030" y="410"/>
                    <a:pt x="915" y="429"/>
                    <a:pt x="887" y="420"/>
                  </a:cubicBezTo>
                  <a:cubicBezTo>
                    <a:pt x="858" y="439"/>
                    <a:pt x="830" y="439"/>
                    <a:pt x="839" y="477"/>
                  </a:cubicBezTo>
                  <a:cubicBezTo>
                    <a:pt x="849" y="534"/>
                    <a:pt x="935" y="525"/>
                    <a:pt x="868" y="582"/>
                  </a:cubicBezTo>
                  <a:cubicBezTo>
                    <a:pt x="849" y="610"/>
                    <a:pt x="830" y="648"/>
                    <a:pt x="801" y="667"/>
                  </a:cubicBezTo>
                  <a:cubicBezTo>
                    <a:pt x="772" y="696"/>
                    <a:pt x="696" y="734"/>
                    <a:pt x="744" y="782"/>
                  </a:cubicBezTo>
                  <a:cubicBezTo>
                    <a:pt x="763" y="811"/>
                    <a:pt x="830" y="887"/>
                    <a:pt x="830" y="916"/>
                  </a:cubicBezTo>
                  <a:cubicBezTo>
                    <a:pt x="820" y="916"/>
                    <a:pt x="820" y="916"/>
                    <a:pt x="820" y="925"/>
                  </a:cubicBezTo>
                  <a:cubicBezTo>
                    <a:pt x="792" y="925"/>
                    <a:pt x="744" y="925"/>
                    <a:pt x="725" y="963"/>
                  </a:cubicBezTo>
                  <a:cubicBezTo>
                    <a:pt x="715" y="982"/>
                    <a:pt x="792" y="1011"/>
                    <a:pt x="811" y="1049"/>
                  </a:cubicBezTo>
                  <a:cubicBezTo>
                    <a:pt x="801" y="1116"/>
                    <a:pt x="820" y="1183"/>
                    <a:pt x="820" y="1240"/>
                  </a:cubicBezTo>
                  <a:cubicBezTo>
                    <a:pt x="820" y="1306"/>
                    <a:pt x="753" y="1268"/>
                    <a:pt x="715" y="1297"/>
                  </a:cubicBezTo>
                  <a:cubicBezTo>
                    <a:pt x="696" y="1326"/>
                    <a:pt x="725" y="1373"/>
                    <a:pt x="687" y="1383"/>
                  </a:cubicBezTo>
                  <a:cubicBezTo>
                    <a:pt x="668" y="1383"/>
                    <a:pt x="648" y="1364"/>
                    <a:pt x="648" y="1392"/>
                  </a:cubicBezTo>
                  <a:cubicBezTo>
                    <a:pt x="658" y="1478"/>
                    <a:pt x="601" y="1545"/>
                    <a:pt x="534" y="1564"/>
                  </a:cubicBezTo>
                  <a:cubicBezTo>
                    <a:pt x="534" y="1583"/>
                    <a:pt x="630" y="1631"/>
                    <a:pt x="639" y="1688"/>
                  </a:cubicBezTo>
                  <a:cubicBezTo>
                    <a:pt x="639" y="1755"/>
                    <a:pt x="668" y="1802"/>
                    <a:pt x="668" y="1869"/>
                  </a:cubicBezTo>
                  <a:cubicBezTo>
                    <a:pt x="668" y="1888"/>
                    <a:pt x="668" y="1907"/>
                    <a:pt x="668" y="1926"/>
                  </a:cubicBezTo>
                  <a:cubicBezTo>
                    <a:pt x="668" y="1945"/>
                    <a:pt x="696" y="1964"/>
                    <a:pt x="696" y="1993"/>
                  </a:cubicBezTo>
                  <a:cubicBezTo>
                    <a:pt x="696" y="2069"/>
                    <a:pt x="706" y="2146"/>
                    <a:pt x="706" y="2213"/>
                  </a:cubicBezTo>
                  <a:cubicBezTo>
                    <a:pt x="591" y="2203"/>
                    <a:pt x="591" y="2203"/>
                    <a:pt x="591" y="2203"/>
                  </a:cubicBezTo>
                  <a:cubicBezTo>
                    <a:pt x="553" y="2203"/>
                    <a:pt x="515" y="2203"/>
                    <a:pt x="486" y="2213"/>
                  </a:cubicBezTo>
                  <a:cubicBezTo>
                    <a:pt x="467" y="2213"/>
                    <a:pt x="458" y="2222"/>
                    <a:pt x="439" y="2231"/>
                  </a:cubicBezTo>
                  <a:lnTo>
                    <a:pt x="429" y="2241"/>
                  </a:lnTo>
                  <a:cubicBezTo>
                    <a:pt x="410" y="2279"/>
                    <a:pt x="429" y="2260"/>
                    <a:pt x="363" y="2289"/>
                  </a:cubicBezTo>
                  <a:cubicBezTo>
                    <a:pt x="343" y="2298"/>
                    <a:pt x="334" y="2308"/>
                    <a:pt x="315" y="2327"/>
                  </a:cubicBezTo>
                  <a:cubicBezTo>
                    <a:pt x="305" y="2336"/>
                    <a:pt x="276" y="2403"/>
                    <a:pt x="258" y="2365"/>
                  </a:cubicBezTo>
                  <a:cubicBezTo>
                    <a:pt x="229" y="2308"/>
                    <a:pt x="200" y="2375"/>
                    <a:pt x="153" y="2336"/>
                  </a:cubicBezTo>
                  <a:cubicBezTo>
                    <a:pt x="134" y="2327"/>
                    <a:pt x="143" y="2289"/>
                    <a:pt x="124" y="2270"/>
                  </a:cubicBezTo>
                  <a:cubicBezTo>
                    <a:pt x="105" y="2251"/>
                    <a:pt x="76" y="2260"/>
                    <a:pt x="48" y="2251"/>
                  </a:cubicBezTo>
                  <a:cubicBezTo>
                    <a:pt x="0" y="2241"/>
                    <a:pt x="0" y="2241"/>
                    <a:pt x="0" y="2241"/>
                  </a:cubicBezTo>
                  <a:cubicBezTo>
                    <a:pt x="0" y="2260"/>
                    <a:pt x="0" y="2279"/>
                    <a:pt x="9" y="2289"/>
                  </a:cubicBezTo>
                  <a:cubicBezTo>
                    <a:pt x="29" y="2346"/>
                    <a:pt x="76" y="2375"/>
                    <a:pt x="96" y="2441"/>
                  </a:cubicBezTo>
                  <a:cubicBezTo>
                    <a:pt x="105" y="2480"/>
                    <a:pt x="124" y="2518"/>
                    <a:pt x="143" y="2546"/>
                  </a:cubicBezTo>
                  <a:cubicBezTo>
                    <a:pt x="181" y="2613"/>
                    <a:pt x="114" y="2756"/>
                    <a:pt x="258" y="2756"/>
                  </a:cubicBezTo>
                  <a:cubicBezTo>
                    <a:pt x="324" y="2765"/>
                    <a:pt x="353" y="2575"/>
                    <a:pt x="429" y="2661"/>
                  </a:cubicBezTo>
                  <a:cubicBezTo>
                    <a:pt x="467" y="2718"/>
                    <a:pt x="467" y="2765"/>
                    <a:pt x="458" y="2823"/>
                  </a:cubicBezTo>
                  <a:cubicBezTo>
                    <a:pt x="439" y="2918"/>
                    <a:pt x="525" y="2928"/>
                    <a:pt x="553" y="2994"/>
                  </a:cubicBezTo>
                  <a:cubicBezTo>
                    <a:pt x="563" y="3042"/>
                    <a:pt x="534" y="3090"/>
                    <a:pt x="553" y="3128"/>
                  </a:cubicBezTo>
                  <a:cubicBezTo>
                    <a:pt x="572" y="3176"/>
                    <a:pt x="610" y="3166"/>
                    <a:pt x="630" y="3214"/>
                  </a:cubicBezTo>
                  <a:cubicBezTo>
                    <a:pt x="648" y="3252"/>
                    <a:pt x="639" y="3328"/>
                    <a:pt x="601" y="3357"/>
                  </a:cubicBezTo>
                  <a:cubicBezTo>
                    <a:pt x="534" y="3424"/>
                    <a:pt x="553" y="3433"/>
                    <a:pt x="534" y="3519"/>
                  </a:cubicBezTo>
                  <a:cubicBezTo>
                    <a:pt x="639" y="3605"/>
                    <a:pt x="639" y="3605"/>
                    <a:pt x="639" y="3605"/>
                  </a:cubicBezTo>
                  <a:cubicBezTo>
                    <a:pt x="648" y="3614"/>
                    <a:pt x="658" y="3624"/>
                    <a:pt x="668" y="3633"/>
                  </a:cubicBezTo>
                  <a:lnTo>
                    <a:pt x="668" y="3633"/>
                  </a:lnTo>
                  <a:cubicBezTo>
                    <a:pt x="811" y="3633"/>
                    <a:pt x="811" y="3633"/>
                    <a:pt x="811" y="3633"/>
                  </a:cubicBezTo>
                  <a:cubicBezTo>
                    <a:pt x="906" y="3614"/>
                    <a:pt x="877" y="3595"/>
                    <a:pt x="925" y="3538"/>
                  </a:cubicBezTo>
                  <a:cubicBezTo>
                    <a:pt x="954" y="3519"/>
                    <a:pt x="1030" y="3481"/>
                    <a:pt x="1049" y="3519"/>
                  </a:cubicBezTo>
                  <a:cubicBezTo>
                    <a:pt x="1068" y="3548"/>
                    <a:pt x="1068" y="3595"/>
                    <a:pt x="1068" y="3624"/>
                  </a:cubicBezTo>
                  <a:cubicBezTo>
                    <a:pt x="1068" y="3748"/>
                    <a:pt x="1154" y="3834"/>
                    <a:pt x="1240" y="390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4" name="Freeform 54"/>
            <p:cNvSpPr>
              <a:spLocks noChangeArrowheads="1"/>
            </p:cNvSpPr>
            <p:nvPr/>
          </p:nvSpPr>
          <p:spPr bwMode="auto">
            <a:xfrm>
              <a:off x="14092775" y="3049382"/>
              <a:ext cx="1462485" cy="2373409"/>
            </a:xfrm>
            <a:custGeom>
              <a:avLst/>
              <a:gdLst>
                <a:gd name="T0" fmla="*/ 0 w 2947"/>
                <a:gd name="T1" fmla="*/ 152 h 4779"/>
                <a:gd name="T2" fmla="*/ 257 w 2947"/>
                <a:gd name="T3" fmla="*/ 57 h 4779"/>
                <a:gd name="T4" fmla="*/ 400 w 2947"/>
                <a:gd name="T5" fmla="*/ 143 h 4779"/>
                <a:gd name="T6" fmla="*/ 572 w 2947"/>
                <a:gd name="T7" fmla="*/ 419 h 4779"/>
                <a:gd name="T8" fmla="*/ 791 w 2947"/>
                <a:gd name="T9" fmla="*/ 563 h 4779"/>
                <a:gd name="T10" fmla="*/ 972 w 2947"/>
                <a:gd name="T11" fmla="*/ 772 h 4779"/>
                <a:gd name="T12" fmla="*/ 972 w 2947"/>
                <a:gd name="T13" fmla="*/ 992 h 4779"/>
                <a:gd name="T14" fmla="*/ 1316 w 2947"/>
                <a:gd name="T15" fmla="*/ 1077 h 4779"/>
                <a:gd name="T16" fmla="*/ 1344 w 2947"/>
                <a:gd name="T17" fmla="*/ 887 h 4779"/>
                <a:gd name="T18" fmla="*/ 1316 w 2947"/>
                <a:gd name="T19" fmla="*/ 648 h 4779"/>
                <a:gd name="T20" fmla="*/ 1306 w 2947"/>
                <a:gd name="T21" fmla="*/ 76 h 4779"/>
                <a:gd name="T22" fmla="*/ 1554 w 2947"/>
                <a:gd name="T23" fmla="*/ 95 h 4779"/>
                <a:gd name="T24" fmla="*/ 1678 w 2947"/>
                <a:gd name="T25" fmla="*/ 324 h 4779"/>
                <a:gd name="T26" fmla="*/ 1592 w 2947"/>
                <a:gd name="T27" fmla="*/ 648 h 4779"/>
                <a:gd name="T28" fmla="*/ 1793 w 2947"/>
                <a:gd name="T29" fmla="*/ 668 h 4779"/>
                <a:gd name="T30" fmla="*/ 1964 w 2947"/>
                <a:gd name="T31" fmla="*/ 601 h 4779"/>
                <a:gd name="T32" fmla="*/ 2050 w 2947"/>
                <a:gd name="T33" fmla="*/ 706 h 4779"/>
                <a:gd name="T34" fmla="*/ 2527 w 2947"/>
                <a:gd name="T35" fmla="*/ 820 h 4779"/>
                <a:gd name="T36" fmla="*/ 2679 w 2947"/>
                <a:gd name="T37" fmla="*/ 1068 h 4779"/>
                <a:gd name="T38" fmla="*/ 2651 w 2947"/>
                <a:gd name="T39" fmla="*/ 1259 h 4779"/>
                <a:gd name="T40" fmla="*/ 2822 w 2947"/>
                <a:gd name="T41" fmla="*/ 1554 h 4779"/>
                <a:gd name="T42" fmla="*/ 2946 w 2947"/>
                <a:gd name="T43" fmla="*/ 1726 h 4779"/>
                <a:gd name="T44" fmla="*/ 2794 w 2947"/>
                <a:gd name="T45" fmla="*/ 1793 h 4779"/>
                <a:gd name="T46" fmla="*/ 2612 w 2947"/>
                <a:gd name="T47" fmla="*/ 2003 h 4779"/>
                <a:gd name="T48" fmla="*/ 2517 w 2947"/>
                <a:gd name="T49" fmla="*/ 2336 h 4779"/>
                <a:gd name="T50" fmla="*/ 2145 w 2947"/>
                <a:gd name="T51" fmla="*/ 2489 h 4779"/>
                <a:gd name="T52" fmla="*/ 2193 w 2947"/>
                <a:gd name="T53" fmla="*/ 2689 h 4779"/>
                <a:gd name="T54" fmla="*/ 2164 w 2947"/>
                <a:gd name="T55" fmla="*/ 2956 h 4779"/>
                <a:gd name="T56" fmla="*/ 2260 w 2947"/>
                <a:gd name="T57" fmla="*/ 3376 h 4779"/>
                <a:gd name="T58" fmla="*/ 2260 w 2947"/>
                <a:gd name="T59" fmla="*/ 3490 h 4779"/>
                <a:gd name="T60" fmla="*/ 2307 w 2947"/>
                <a:gd name="T61" fmla="*/ 3633 h 4779"/>
                <a:gd name="T62" fmla="*/ 2345 w 2947"/>
                <a:gd name="T63" fmla="*/ 3681 h 4779"/>
                <a:gd name="T64" fmla="*/ 2355 w 2947"/>
                <a:gd name="T65" fmla="*/ 3767 h 4779"/>
                <a:gd name="T66" fmla="*/ 2250 w 2947"/>
                <a:gd name="T67" fmla="*/ 4053 h 4779"/>
                <a:gd name="T68" fmla="*/ 2183 w 2947"/>
                <a:gd name="T69" fmla="*/ 4501 h 4779"/>
                <a:gd name="T70" fmla="*/ 2107 w 2947"/>
                <a:gd name="T71" fmla="*/ 4778 h 4779"/>
                <a:gd name="T72" fmla="*/ 2012 w 2947"/>
                <a:gd name="T73" fmla="*/ 4635 h 4779"/>
                <a:gd name="T74" fmla="*/ 1754 w 2947"/>
                <a:gd name="T75" fmla="*/ 4377 h 4779"/>
                <a:gd name="T76" fmla="*/ 1621 w 2947"/>
                <a:gd name="T77" fmla="*/ 4158 h 4779"/>
                <a:gd name="T78" fmla="*/ 1478 w 2947"/>
                <a:gd name="T79" fmla="*/ 3967 h 4779"/>
                <a:gd name="T80" fmla="*/ 1354 w 2947"/>
                <a:gd name="T81" fmla="*/ 3910 h 4779"/>
                <a:gd name="T82" fmla="*/ 1439 w 2947"/>
                <a:gd name="T83" fmla="*/ 3557 h 4779"/>
                <a:gd name="T84" fmla="*/ 1392 w 2947"/>
                <a:gd name="T85" fmla="*/ 3252 h 4779"/>
                <a:gd name="T86" fmla="*/ 1487 w 2947"/>
                <a:gd name="T87" fmla="*/ 3233 h 4779"/>
                <a:gd name="T88" fmla="*/ 1592 w 2947"/>
                <a:gd name="T89" fmla="*/ 3080 h 4779"/>
                <a:gd name="T90" fmla="*/ 1869 w 2947"/>
                <a:gd name="T91" fmla="*/ 2966 h 4779"/>
                <a:gd name="T92" fmla="*/ 1983 w 2947"/>
                <a:gd name="T93" fmla="*/ 2746 h 4779"/>
                <a:gd name="T94" fmla="*/ 1735 w 2947"/>
                <a:gd name="T95" fmla="*/ 2699 h 4779"/>
                <a:gd name="T96" fmla="*/ 1602 w 2947"/>
                <a:gd name="T97" fmla="*/ 2851 h 4779"/>
                <a:gd name="T98" fmla="*/ 1487 w 2947"/>
                <a:gd name="T99" fmla="*/ 2422 h 4779"/>
                <a:gd name="T100" fmla="*/ 1335 w 2947"/>
                <a:gd name="T101" fmla="*/ 2184 h 4779"/>
                <a:gd name="T102" fmla="*/ 1201 w 2947"/>
                <a:gd name="T103" fmla="*/ 2003 h 4779"/>
                <a:gd name="T104" fmla="*/ 1277 w 2947"/>
                <a:gd name="T105" fmla="*/ 1831 h 4779"/>
                <a:gd name="T106" fmla="*/ 1258 w 2947"/>
                <a:gd name="T107" fmla="*/ 1631 h 4779"/>
                <a:gd name="T108" fmla="*/ 944 w 2947"/>
                <a:gd name="T109" fmla="*/ 1411 h 4779"/>
                <a:gd name="T110" fmla="*/ 763 w 2947"/>
                <a:gd name="T111" fmla="*/ 1116 h 4779"/>
                <a:gd name="T112" fmla="*/ 581 w 2947"/>
                <a:gd name="T113" fmla="*/ 858 h 4779"/>
                <a:gd name="T114" fmla="*/ 467 w 2947"/>
                <a:gd name="T115" fmla="*/ 725 h 4779"/>
                <a:gd name="T116" fmla="*/ 267 w 2947"/>
                <a:gd name="T117" fmla="*/ 515 h 4779"/>
                <a:gd name="T118" fmla="*/ 0 w 2947"/>
                <a:gd name="T119" fmla="*/ 152 h 4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47" h="4779">
                  <a:moveTo>
                    <a:pt x="0" y="152"/>
                  </a:moveTo>
                  <a:lnTo>
                    <a:pt x="0" y="152"/>
                  </a:lnTo>
                  <a:cubicBezTo>
                    <a:pt x="143" y="152"/>
                    <a:pt x="143" y="152"/>
                    <a:pt x="143" y="152"/>
                  </a:cubicBezTo>
                  <a:cubicBezTo>
                    <a:pt x="238" y="133"/>
                    <a:pt x="209" y="114"/>
                    <a:pt x="257" y="57"/>
                  </a:cubicBezTo>
                  <a:cubicBezTo>
                    <a:pt x="286" y="38"/>
                    <a:pt x="362" y="0"/>
                    <a:pt x="381" y="38"/>
                  </a:cubicBezTo>
                  <a:cubicBezTo>
                    <a:pt x="400" y="67"/>
                    <a:pt x="400" y="114"/>
                    <a:pt x="400" y="143"/>
                  </a:cubicBezTo>
                  <a:cubicBezTo>
                    <a:pt x="400" y="267"/>
                    <a:pt x="486" y="353"/>
                    <a:pt x="572" y="419"/>
                  </a:cubicBezTo>
                  <a:lnTo>
                    <a:pt x="572" y="419"/>
                  </a:lnTo>
                  <a:cubicBezTo>
                    <a:pt x="581" y="439"/>
                    <a:pt x="600" y="505"/>
                    <a:pt x="610" y="524"/>
                  </a:cubicBezTo>
                  <a:cubicBezTo>
                    <a:pt x="648" y="601"/>
                    <a:pt x="724" y="591"/>
                    <a:pt x="791" y="563"/>
                  </a:cubicBezTo>
                  <a:cubicBezTo>
                    <a:pt x="829" y="543"/>
                    <a:pt x="896" y="486"/>
                    <a:pt x="925" y="543"/>
                  </a:cubicBezTo>
                  <a:cubicBezTo>
                    <a:pt x="953" y="601"/>
                    <a:pt x="1010" y="715"/>
                    <a:pt x="972" y="772"/>
                  </a:cubicBezTo>
                  <a:cubicBezTo>
                    <a:pt x="934" y="820"/>
                    <a:pt x="905" y="810"/>
                    <a:pt x="944" y="868"/>
                  </a:cubicBezTo>
                  <a:cubicBezTo>
                    <a:pt x="982" y="915"/>
                    <a:pt x="953" y="944"/>
                    <a:pt x="972" y="992"/>
                  </a:cubicBezTo>
                  <a:cubicBezTo>
                    <a:pt x="1039" y="1039"/>
                    <a:pt x="1039" y="1144"/>
                    <a:pt x="1144" y="1087"/>
                  </a:cubicBezTo>
                  <a:cubicBezTo>
                    <a:pt x="1192" y="1068"/>
                    <a:pt x="1268" y="1097"/>
                    <a:pt x="1316" y="1077"/>
                  </a:cubicBezTo>
                  <a:cubicBezTo>
                    <a:pt x="1363" y="1068"/>
                    <a:pt x="1382" y="1011"/>
                    <a:pt x="1373" y="972"/>
                  </a:cubicBezTo>
                  <a:cubicBezTo>
                    <a:pt x="1373" y="935"/>
                    <a:pt x="1354" y="915"/>
                    <a:pt x="1344" y="887"/>
                  </a:cubicBezTo>
                  <a:cubicBezTo>
                    <a:pt x="1344" y="858"/>
                    <a:pt x="1373" y="830"/>
                    <a:pt x="1354" y="791"/>
                  </a:cubicBezTo>
                  <a:cubicBezTo>
                    <a:pt x="1316" y="744"/>
                    <a:pt x="1316" y="706"/>
                    <a:pt x="1316" y="648"/>
                  </a:cubicBezTo>
                  <a:cubicBezTo>
                    <a:pt x="1316" y="553"/>
                    <a:pt x="1335" y="458"/>
                    <a:pt x="1325" y="362"/>
                  </a:cubicBezTo>
                  <a:cubicBezTo>
                    <a:pt x="1316" y="314"/>
                    <a:pt x="1239" y="105"/>
                    <a:pt x="1306" y="76"/>
                  </a:cubicBezTo>
                  <a:cubicBezTo>
                    <a:pt x="1316" y="67"/>
                    <a:pt x="1344" y="105"/>
                    <a:pt x="1354" y="105"/>
                  </a:cubicBezTo>
                  <a:cubicBezTo>
                    <a:pt x="1411" y="181"/>
                    <a:pt x="1487" y="95"/>
                    <a:pt x="1554" y="95"/>
                  </a:cubicBezTo>
                  <a:lnTo>
                    <a:pt x="1554" y="95"/>
                  </a:lnTo>
                  <a:cubicBezTo>
                    <a:pt x="1573" y="114"/>
                    <a:pt x="1688" y="314"/>
                    <a:pt x="1678" y="324"/>
                  </a:cubicBezTo>
                  <a:cubicBezTo>
                    <a:pt x="1564" y="324"/>
                    <a:pt x="1583" y="381"/>
                    <a:pt x="1592" y="477"/>
                  </a:cubicBezTo>
                  <a:cubicBezTo>
                    <a:pt x="1602" y="534"/>
                    <a:pt x="1602" y="601"/>
                    <a:pt x="1592" y="648"/>
                  </a:cubicBezTo>
                  <a:cubicBezTo>
                    <a:pt x="1583" y="668"/>
                    <a:pt x="1564" y="753"/>
                    <a:pt x="1592" y="763"/>
                  </a:cubicBezTo>
                  <a:cubicBezTo>
                    <a:pt x="1649" y="763"/>
                    <a:pt x="1735" y="686"/>
                    <a:pt x="1793" y="668"/>
                  </a:cubicBezTo>
                  <a:cubicBezTo>
                    <a:pt x="1831" y="668"/>
                    <a:pt x="1869" y="686"/>
                    <a:pt x="1897" y="677"/>
                  </a:cubicBezTo>
                  <a:cubicBezTo>
                    <a:pt x="1926" y="668"/>
                    <a:pt x="1945" y="629"/>
                    <a:pt x="1964" y="601"/>
                  </a:cubicBezTo>
                  <a:lnTo>
                    <a:pt x="1964" y="601"/>
                  </a:lnTo>
                  <a:cubicBezTo>
                    <a:pt x="2012" y="620"/>
                    <a:pt x="2002" y="677"/>
                    <a:pt x="2050" y="706"/>
                  </a:cubicBezTo>
                  <a:cubicBezTo>
                    <a:pt x="2136" y="763"/>
                    <a:pt x="2298" y="1030"/>
                    <a:pt x="2422" y="896"/>
                  </a:cubicBezTo>
                  <a:cubicBezTo>
                    <a:pt x="2450" y="868"/>
                    <a:pt x="2479" y="810"/>
                    <a:pt x="2527" y="820"/>
                  </a:cubicBezTo>
                  <a:cubicBezTo>
                    <a:pt x="2555" y="830"/>
                    <a:pt x="2536" y="868"/>
                    <a:pt x="2536" y="887"/>
                  </a:cubicBezTo>
                  <a:cubicBezTo>
                    <a:pt x="2565" y="992"/>
                    <a:pt x="2594" y="1011"/>
                    <a:pt x="2679" y="1068"/>
                  </a:cubicBezTo>
                  <a:lnTo>
                    <a:pt x="2679" y="1068"/>
                  </a:lnTo>
                  <a:cubicBezTo>
                    <a:pt x="2660" y="1135"/>
                    <a:pt x="2651" y="1192"/>
                    <a:pt x="2651" y="1259"/>
                  </a:cubicBezTo>
                  <a:cubicBezTo>
                    <a:pt x="2651" y="1325"/>
                    <a:pt x="2660" y="1364"/>
                    <a:pt x="2727" y="1373"/>
                  </a:cubicBezTo>
                  <a:cubicBezTo>
                    <a:pt x="2841" y="1392"/>
                    <a:pt x="2765" y="1478"/>
                    <a:pt x="2822" y="1554"/>
                  </a:cubicBezTo>
                  <a:cubicBezTo>
                    <a:pt x="2851" y="1583"/>
                    <a:pt x="2889" y="1593"/>
                    <a:pt x="2918" y="1621"/>
                  </a:cubicBezTo>
                  <a:cubicBezTo>
                    <a:pt x="2946" y="1650"/>
                    <a:pt x="2946" y="1678"/>
                    <a:pt x="2946" y="1726"/>
                  </a:cubicBezTo>
                  <a:lnTo>
                    <a:pt x="2946" y="1726"/>
                  </a:lnTo>
                  <a:cubicBezTo>
                    <a:pt x="2899" y="1745"/>
                    <a:pt x="2822" y="1736"/>
                    <a:pt x="2794" y="1793"/>
                  </a:cubicBezTo>
                  <a:cubicBezTo>
                    <a:pt x="2765" y="1850"/>
                    <a:pt x="2717" y="1850"/>
                    <a:pt x="2660" y="1878"/>
                  </a:cubicBezTo>
                  <a:cubicBezTo>
                    <a:pt x="2622" y="1907"/>
                    <a:pt x="2632" y="1965"/>
                    <a:pt x="2612" y="2003"/>
                  </a:cubicBezTo>
                  <a:cubicBezTo>
                    <a:pt x="2603" y="2041"/>
                    <a:pt x="2555" y="2050"/>
                    <a:pt x="2546" y="2098"/>
                  </a:cubicBezTo>
                  <a:cubicBezTo>
                    <a:pt x="2517" y="2174"/>
                    <a:pt x="2536" y="2260"/>
                    <a:pt x="2517" y="2336"/>
                  </a:cubicBezTo>
                  <a:cubicBezTo>
                    <a:pt x="2508" y="2384"/>
                    <a:pt x="2431" y="2384"/>
                    <a:pt x="2384" y="2432"/>
                  </a:cubicBezTo>
                  <a:cubicBezTo>
                    <a:pt x="2336" y="2489"/>
                    <a:pt x="2222" y="2489"/>
                    <a:pt x="2145" y="2489"/>
                  </a:cubicBezTo>
                  <a:cubicBezTo>
                    <a:pt x="2098" y="2489"/>
                    <a:pt x="2174" y="2556"/>
                    <a:pt x="2183" y="2565"/>
                  </a:cubicBezTo>
                  <a:cubicBezTo>
                    <a:pt x="2193" y="2603"/>
                    <a:pt x="2193" y="2651"/>
                    <a:pt x="2193" y="2689"/>
                  </a:cubicBezTo>
                  <a:cubicBezTo>
                    <a:pt x="2193" y="2727"/>
                    <a:pt x="2193" y="2766"/>
                    <a:pt x="2174" y="2804"/>
                  </a:cubicBezTo>
                  <a:cubicBezTo>
                    <a:pt x="2126" y="2880"/>
                    <a:pt x="2088" y="2870"/>
                    <a:pt x="2164" y="2956"/>
                  </a:cubicBezTo>
                  <a:cubicBezTo>
                    <a:pt x="2231" y="3042"/>
                    <a:pt x="2298" y="3118"/>
                    <a:pt x="2269" y="3233"/>
                  </a:cubicBezTo>
                  <a:cubicBezTo>
                    <a:pt x="2250" y="3290"/>
                    <a:pt x="2241" y="3319"/>
                    <a:pt x="2260" y="3376"/>
                  </a:cubicBezTo>
                  <a:cubicBezTo>
                    <a:pt x="2260" y="3395"/>
                    <a:pt x="2269" y="3481"/>
                    <a:pt x="2260" y="3490"/>
                  </a:cubicBezTo>
                  <a:lnTo>
                    <a:pt x="2260" y="3490"/>
                  </a:lnTo>
                  <a:cubicBezTo>
                    <a:pt x="2241" y="3519"/>
                    <a:pt x="2260" y="3567"/>
                    <a:pt x="2269" y="3595"/>
                  </a:cubicBezTo>
                  <a:cubicBezTo>
                    <a:pt x="2279" y="3605"/>
                    <a:pt x="2298" y="3614"/>
                    <a:pt x="2307" y="3633"/>
                  </a:cubicBezTo>
                  <a:cubicBezTo>
                    <a:pt x="2317" y="3643"/>
                    <a:pt x="2327" y="3643"/>
                    <a:pt x="2327" y="3652"/>
                  </a:cubicBezTo>
                  <a:cubicBezTo>
                    <a:pt x="2336" y="3662"/>
                    <a:pt x="2336" y="3671"/>
                    <a:pt x="2345" y="3681"/>
                  </a:cubicBezTo>
                  <a:lnTo>
                    <a:pt x="2345" y="3681"/>
                  </a:lnTo>
                  <a:cubicBezTo>
                    <a:pt x="2345" y="3709"/>
                    <a:pt x="2345" y="3738"/>
                    <a:pt x="2355" y="3767"/>
                  </a:cubicBezTo>
                  <a:cubicBezTo>
                    <a:pt x="2355" y="3796"/>
                    <a:pt x="2345" y="3824"/>
                    <a:pt x="2336" y="3853"/>
                  </a:cubicBezTo>
                  <a:cubicBezTo>
                    <a:pt x="2298" y="3948"/>
                    <a:pt x="2336" y="3986"/>
                    <a:pt x="2250" y="4053"/>
                  </a:cubicBezTo>
                  <a:cubicBezTo>
                    <a:pt x="2202" y="4101"/>
                    <a:pt x="2241" y="4148"/>
                    <a:pt x="2241" y="4205"/>
                  </a:cubicBezTo>
                  <a:cubicBezTo>
                    <a:pt x="2241" y="4310"/>
                    <a:pt x="2202" y="4406"/>
                    <a:pt x="2183" y="4501"/>
                  </a:cubicBezTo>
                  <a:cubicBezTo>
                    <a:pt x="2164" y="4606"/>
                    <a:pt x="2145" y="4682"/>
                    <a:pt x="2107" y="4778"/>
                  </a:cubicBezTo>
                  <a:lnTo>
                    <a:pt x="2107" y="4778"/>
                  </a:lnTo>
                  <a:cubicBezTo>
                    <a:pt x="2060" y="4730"/>
                    <a:pt x="2060" y="4730"/>
                    <a:pt x="2060" y="4730"/>
                  </a:cubicBezTo>
                  <a:cubicBezTo>
                    <a:pt x="2050" y="4711"/>
                    <a:pt x="2031" y="4654"/>
                    <a:pt x="2012" y="4635"/>
                  </a:cubicBezTo>
                  <a:cubicBezTo>
                    <a:pt x="1964" y="4616"/>
                    <a:pt x="1955" y="4606"/>
                    <a:pt x="1935" y="4568"/>
                  </a:cubicBezTo>
                  <a:cubicBezTo>
                    <a:pt x="1897" y="4472"/>
                    <a:pt x="1802" y="4454"/>
                    <a:pt x="1754" y="4377"/>
                  </a:cubicBezTo>
                  <a:cubicBezTo>
                    <a:pt x="1726" y="4330"/>
                    <a:pt x="1706" y="4272"/>
                    <a:pt x="1668" y="4225"/>
                  </a:cubicBezTo>
                  <a:cubicBezTo>
                    <a:pt x="1659" y="4196"/>
                    <a:pt x="1640" y="4186"/>
                    <a:pt x="1621" y="4158"/>
                  </a:cubicBezTo>
                  <a:cubicBezTo>
                    <a:pt x="1611" y="4129"/>
                    <a:pt x="1611" y="4091"/>
                    <a:pt x="1592" y="4063"/>
                  </a:cubicBezTo>
                  <a:cubicBezTo>
                    <a:pt x="1564" y="4034"/>
                    <a:pt x="1497" y="3996"/>
                    <a:pt x="1478" y="3967"/>
                  </a:cubicBezTo>
                  <a:cubicBezTo>
                    <a:pt x="1354" y="3910"/>
                    <a:pt x="1354" y="3910"/>
                    <a:pt x="1354" y="3910"/>
                  </a:cubicBezTo>
                  <a:lnTo>
                    <a:pt x="1354" y="3910"/>
                  </a:lnTo>
                  <a:cubicBezTo>
                    <a:pt x="1354" y="3862"/>
                    <a:pt x="1354" y="3814"/>
                    <a:pt x="1373" y="3776"/>
                  </a:cubicBezTo>
                  <a:cubicBezTo>
                    <a:pt x="1401" y="3709"/>
                    <a:pt x="1421" y="3624"/>
                    <a:pt x="1439" y="3557"/>
                  </a:cubicBezTo>
                  <a:cubicBezTo>
                    <a:pt x="1449" y="3509"/>
                    <a:pt x="1401" y="3481"/>
                    <a:pt x="1411" y="3433"/>
                  </a:cubicBezTo>
                  <a:cubicBezTo>
                    <a:pt x="1430" y="3357"/>
                    <a:pt x="1439" y="3328"/>
                    <a:pt x="1392" y="3252"/>
                  </a:cubicBezTo>
                  <a:cubicBezTo>
                    <a:pt x="1373" y="3233"/>
                    <a:pt x="1382" y="3214"/>
                    <a:pt x="1392" y="3195"/>
                  </a:cubicBezTo>
                  <a:cubicBezTo>
                    <a:pt x="1439" y="3185"/>
                    <a:pt x="1478" y="3252"/>
                    <a:pt x="1487" y="3233"/>
                  </a:cubicBezTo>
                  <a:cubicBezTo>
                    <a:pt x="1544" y="3157"/>
                    <a:pt x="1544" y="3157"/>
                    <a:pt x="1544" y="3157"/>
                  </a:cubicBezTo>
                  <a:cubicBezTo>
                    <a:pt x="1564" y="3147"/>
                    <a:pt x="1564" y="3099"/>
                    <a:pt x="1592" y="3080"/>
                  </a:cubicBezTo>
                  <a:cubicBezTo>
                    <a:pt x="1621" y="3071"/>
                    <a:pt x="1716" y="3071"/>
                    <a:pt x="1745" y="3090"/>
                  </a:cubicBezTo>
                  <a:cubicBezTo>
                    <a:pt x="1878" y="3166"/>
                    <a:pt x="1850" y="3052"/>
                    <a:pt x="1869" y="2966"/>
                  </a:cubicBezTo>
                  <a:cubicBezTo>
                    <a:pt x="1878" y="2899"/>
                    <a:pt x="1926" y="2889"/>
                    <a:pt x="1945" y="2842"/>
                  </a:cubicBezTo>
                  <a:cubicBezTo>
                    <a:pt x="1983" y="2746"/>
                    <a:pt x="1983" y="2746"/>
                    <a:pt x="1983" y="2746"/>
                  </a:cubicBezTo>
                  <a:cubicBezTo>
                    <a:pt x="2012" y="2670"/>
                    <a:pt x="1955" y="2546"/>
                    <a:pt x="1859" y="2565"/>
                  </a:cubicBezTo>
                  <a:cubicBezTo>
                    <a:pt x="1802" y="2575"/>
                    <a:pt x="1773" y="2661"/>
                    <a:pt x="1735" y="2699"/>
                  </a:cubicBezTo>
                  <a:cubicBezTo>
                    <a:pt x="1716" y="2727"/>
                    <a:pt x="1678" y="2718"/>
                    <a:pt x="1649" y="2746"/>
                  </a:cubicBezTo>
                  <a:cubicBezTo>
                    <a:pt x="1630" y="2766"/>
                    <a:pt x="1630" y="2851"/>
                    <a:pt x="1602" y="2851"/>
                  </a:cubicBezTo>
                  <a:cubicBezTo>
                    <a:pt x="1544" y="2851"/>
                    <a:pt x="1554" y="2718"/>
                    <a:pt x="1535" y="2680"/>
                  </a:cubicBezTo>
                  <a:cubicBezTo>
                    <a:pt x="1516" y="2594"/>
                    <a:pt x="1506" y="2508"/>
                    <a:pt x="1487" y="2422"/>
                  </a:cubicBezTo>
                  <a:cubicBezTo>
                    <a:pt x="1439" y="2374"/>
                    <a:pt x="1411" y="2336"/>
                    <a:pt x="1392" y="2279"/>
                  </a:cubicBezTo>
                  <a:cubicBezTo>
                    <a:pt x="1373" y="2222"/>
                    <a:pt x="1411" y="2193"/>
                    <a:pt x="1335" y="2184"/>
                  </a:cubicBezTo>
                  <a:cubicBezTo>
                    <a:pt x="1287" y="2174"/>
                    <a:pt x="1297" y="2145"/>
                    <a:pt x="1277" y="2107"/>
                  </a:cubicBezTo>
                  <a:cubicBezTo>
                    <a:pt x="1258" y="2060"/>
                    <a:pt x="1201" y="2060"/>
                    <a:pt x="1201" y="2003"/>
                  </a:cubicBezTo>
                  <a:cubicBezTo>
                    <a:pt x="1201" y="1936"/>
                    <a:pt x="1268" y="1917"/>
                    <a:pt x="1316" y="1898"/>
                  </a:cubicBezTo>
                  <a:cubicBezTo>
                    <a:pt x="1344" y="1878"/>
                    <a:pt x="1297" y="1831"/>
                    <a:pt x="1277" y="1831"/>
                  </a:cubicBezTo>
                  <a:cubicBezTo>
                    <a:pt x="1220" y="1812"/>
                    <a:pt x="1306" y="1764"/>
                    <a:pt x="1316" y="1755"/>
                  </a:cubicBezTo>
                  <a:cubicBezTo>
                    <a:pt x="1335" y="1716"/>
                    <a:pt x="1258" y="1678"/>
                    <a:pt x="1258" y="1631"/>
                  </a:cubicBezTo>
                  <a:cubicBezTo>
                    <a:pt x="1277" y="1516"/>
                    <a:pt x="1182" y="1583"/>
                    <a:pt x="1154" y="1516"/>
                  </a:cubicBezTo>
                  <a:cubicBezTo>
                    <a:pt x="1106" y="1421"/>
                    <a:pt x="1010" y="1478"/>
                    <a:pt x="944" y="1411"/>
                  </a:cubicBezTo>
                  <a:cubicBezTo>
                    <a:pt x="915" y="1383"/>
                    <a:pt x="905" y="1306"/>
                    <a:pt x="886" y="1259"/>
                  </a:cubicBezTo>
                  <a:cubicBezTo>
                    <a:pt x="858" y="1202"/>
                    <a:pt x="829" y="1154"/>
                    <a:pt x="763" y="1116"/>
                  </a:cubicBezTo>
                  <a:cubicBezTo>
                    <a:pt x="696" y="1077"/>
                    <a:pt x="591" y="1001"/>
                    <a:pt x="591" y="906"/>
                  </a:cubicBezTo>
                  <a:cubicBezTo>
                    <a:pt x="581" y="858"/>
                    <a:pt x="581" y="858"/>
                    <a:pt x="581" y="858"/>
                  </a:cubicBezTo>
                  <a:cubicBezTo>
                    <a:pt x="581" y="848"/>
                    <a:pt x="581" y="848"/>
                    <a:pt x="581" y="848"/>
                  </a:cubicBezTo>
                  <a:cubicBezTo>
                    <a:pt x="515" y="830"/>
                    <a:pt x="505" y="791"/>
                    <a:pt x="467" y="725"/>
                  </a:cubicBezTo>
                  <a:cubicBezTo>
                    <a:pt x="438" y="677"/>
                    <a:pt x="410" y="639"/>
                    <a:pt x="352" y="610"/>
                  </a:cubicBezTo>
                  <a:cubicBezTo>
                    <a:pt x="305" y="581"/>
                    <a:pt x="267" y="591"/>
                    <a:pt x="267" y="515"/>
                  </a:cubicBezTo>
                  <a:cubicBezTo>
                    <a:pt x="267" y="458"/>
                    <a:pt x="85" y="362"/>
                    <a:pt x="47" y="305"/>
                  </a:cubicBezTo>
                  <a:cubicBezTo>
                    <a:pt x="19" y="257"/>
                    <a:pt x="19" y="200"/>
                    <a:pt x="0" y="152"/>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5" name="Freeform 55"/>
            <p:cNvSpPr>
              <a:spLocks noChangeArrowheads="1"/>
            </p:cNvSpPr>
            <p:nvPr/>
          </p:nvSpPr>
          <p:spPr bwMode="auto">
            <a:xfrm>
              <a:off x="14294194" y="1024104"/>
              <a:ext cx="1315800" cy="2594547"/>
            </a:xfrm>
            <a:custGeom>
              <a:avLst/>
              <a:gdLst>
                <a:gd name="T0" fmla="*/ 2613 w 2652"/>
                <a:gd name="T1" fmla="*/ 0 h 5227"/>
                <a:gd name="T2" fmla="*/ 2012 w 2652"/>
                <a:gd name="T3" fmla="*/ 19 h 5227"/>
                <a:gd name="T4" fmla="*/ 1792 w 2652"/>
                <a:gd name="T5" fmla="*/ 277 h 5227"/>
                <a:gd name="T6" fmla="*/ 1745 w 2652"/>
                <a:gd name="T7" fmla="*/ 439 h 5227"/>
                <a:gd name="T8" fmla="*/ 1668 w 2652"/>
                <a:gd name="T9" fmla="*/ 715 h 5227"/>
                <a:gd name="T10" fmla="*/ 1468 w 2652"/>
                <a:gd name="T11" fmla="*/ 620 h 5227"/>
                <a:gd name="T12" fmla="*/ 1220 w 2652"/>
                <a:gd name="T13" fmla="*/ 677 h 5227"/>
                <a:gd name="T14" fmla="*/ 972 w 2652"/>
                <a:gd name="T15" fmla="*/ 839 h 5227"/>
                <a:gd name="T16" fmla="*/ 848 w 2652"/>
                <a:gd name="T17" fmla="*/ 763 h 5227"/>
                <a:gd name="T18" fmla="*/ 791 w 2652"/>
                <a:gd name="T19" fmla="*/ 820 h 5227"/>
                <a:gd name="T20" fmla="*/ 953 w 2652"/>
                <a:gd name="T21" fmla="*/ 1021 h 5227"/>
                <a:gd name="T22" fmla="*/ 1011 w 2652"/>
                <a:gd name="T23" fmla="*/ 1249 h 5227"/>
                <a:gd name="T24" fmla="*/ 1029 w 2652"/>
                <a:gd name="T25" fmla="*/ 1583 h 5227"/>
                <a:gd name="T26" fmla="*/ 1116 w 2652"/>
                <a:gd name="T27" fmla="*/ 1822 h 5227"/>
                <a:gd name="T28" fmla="*/ 1087 w 2652"/>
                <a:gd name="T29" fmla="*/ 1898 h 5227"/>
                <a:gd name="T30" fmla="*/ 867 w 2652"/>
                <a:gd name="T31" fmla="*/ 2012 h 5227"/>
                <a:gd name="T32" fmla="*/ 553 w 2652"/>
                <a:gd name="T33" fmla="*/ 1793 h 5227"/>
                <a:gd name="T34" fmla="*/ 324 w 2652"/>
                <a:gd name="T35" fmla="*/ 2022 h 5227"/>
                <a:gd name="T36" fmla="*/ 162 w 2652"/>
                <a:gd name="T37" fmla="*/ 2403 h 5227"/>
                <a:gd name="T38" fmla="*/ 209 w 2652"/>
                <a:gd name="T39" fmla="*/ 2690 h 5227"/>
                <a:gd name="T40" fmla="*/ 343 w 2652"/>
                <a:gd name="T41" fmla="*/ 2880 h 5227"/>
                <a:gd name="T42" fmla="*/ 228 w 2652"/>
                <a:gd name="T43" fmla="*/ 3023 h 5227"/>
                <a:gd name="T44" fmla="*/ 314 w 2652"/>
                <a:gd name="T45" fmla="*/ 3328 h 5227"/>
                <a:gd name="T46" fmla="*/ 276 w 2652"/>
                <a:gd name="T47" fmla="*/ 3491 h 5227"/>
                <a:gd name="T48" fmla="*/ 505 w 2652"/>
                <a:gd name="T49" fmla="*/ 3710 h 5227"/>
                <a:gd name="T50" fmla="*/ 238 w 2652"/>
                <a:gd name="T51" fmla="*/ 3967 h 5227"/>
                <a:gd name="T52" fmla="*/ 162 w 2652"/>
                <a:gd name="T53" fmla="*/ 4158 h 5227"/>
                <a:gd name="T54" fmla="*/ 257 w 2652"/>
                <a:gd name="T55" fmla="*/ 4378 h 5227"/>
                <a:gd name="T56" fmla="*/ 162 w 2652"/>
                <a:gd name="T57" fmla="*/ 4501 h 5227"/>
                <a:gd name="T58" fmla="*/ 381 w 2652"/>
                <a:gd name="T59" fmla="*/ 4645 h 5227"/>
                <a:gd name="T60" fmla="*/ 562 w 2652"/>
                <a:gd name="T61" fmla="*/ 4854 h 5227"/>
                <a:gd name="T62" fmla="*/ 562 w 2652"/>
                <a:gd name="T63" fmla="*/ 5074 h 5227"/>
                <a:gd name="T64" fmla="*/ 906 w 2652"/>
                <a:gd name="T65" fmla="*/ 5159 h 5227"/>
                <a:gd name="T66" fmla="*/ 934 w 2652"/>
                <a:gd name="T67" fmla="*/ 4969 h 5227"/>
                <a:gd name="T68" fmla="*/ 906 w 2652"/>
                <a:gd name="T69" fmla="*/ 4730 h 5227"/>
                <a:gd name="T70" fmla="*/ 896 w 2652"/>
                <a:gd name="T71" fmla="*/ 4158 h 5227"/>
                <a:gd name="T72" fmla="*/ 1144 w 2652"/>
                <a:gd name="T73" fmla="*/ 4177 h 5227"/>
                <a:gd name="T74" fmla="*/ 1258 w 2652"/>
                <a:gd name="T75" fmla="*/ 4215 h 5227"/>
                <a:gd name="T76" fmla="*/ 1449 w 2652"/>
                <a:gd name="T77" fmla="*/ 4025 h 5227"/>
                <a:gd name="T78" fmla="*/ 1373 w 2652"/>
                <a:gd name="T79" fmla="*/ 3786 h 5227"/>
                <a:gd name="T80" fmla="*/ 1335 w 2652"/>
                <a:gd name="T81" fmla="*/ 3500 h 5227"/>
                <a:gd name="T82" fmla="*/ 1125 w 2652"/>
                <a:gd name="T83" fmla="*/ 3252 h 5227"/>
                <a:gd name="T84" fmla="*/ 1287 w 2652"/>
                <a:gd name="T85" fmla="*/ 3081 h 5227"/>
                <a:gd name="T86" fmla="*/ 1573 w 2652"/>
                <a:gd name="T87" fmla="*/ 2890 h 5227"/>
                <a:gd name="T88" fmla="*/ 1850 w 2652"/>
                <a:gd name="T89" fmla="*/ 2632 h 5227"/>
                <a:gd name="T90" fmla="*/ 2050 w 2652"/>
                <a:gd name="T91" fmla="*/ 2623 h 5227"/>
                <a:gd name="T92" fmla="*/ 2241 w 2652"/>
                <a:gd name="T93" fmla="*/ 2899 h 5227"/>
                <a:gd name="T94" fmla="*/ 2298 w 2652"/>
                <a:gd name="T95" fmla="*/ 2775 h 5227"/>
                <a:gd name="T96" fmla="*/ 2288 w 2652"/>
                <a:gd name="T97" fmla="*/ 2585 h 5227"/>
                <a:gd name="T98" fmla="*/ 2346 w 2652"/>
                <a:gd name="T99" fmla="*/ 2251 h 5227"/>
                <a:gd name="T100" fmla="*/ 2393 w 2652"/>
                <a:gd name="T101" fmla="*/ 2060 h 5227"/>
                <a:gd name="T102" fmla="*/ 2250 w 2652"/>
                <a:gd name="T103" fmla="*/ 1812 h 5227"/>
                <a:gd name="T104" fmla="*/ 2260 w 2652"/>
                <a:gd name="T105" fmla="*/ 1326 h 5227"/>
                <a:gd name="T106" fmla="*/ 2231 w 2652"/>
                <a:gd name="T107" fmla="*/ 1106 h 5227"/>
                <a:gd name="T108" fmla="*/ 2355 w 2652"/>
                <a:gd name="T109" fmla="*/ 687 h 5227"/>
                <a:gd name="T110" fmla="*/ 2422 w 2652"/>
                <a:gd name="T111" fmla="*/ 382 h 5227"/>
                <a:gd name="T112" fmla="*/ 2546 w 2652"/>
                <a:gd name="T113" fmla="*/ 143 h 5227"/>
                <a:gd name="T114" fmla="*/ 2613 w 2652"/>
                <a:gd name="T115" fmla="*/ 0 h 5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52" h="5227">
                  <a:moveTo>
                    <a:pt x="2613" y="0"/>
                  </a:moveTo>
                  <a:lnTo>
                    <a:pt x="2613" y="0"/>
                  </a:lnTo>
                  <a:cubicBezTo>
                    <a:pt x="2517" y="96"/>
                    <a:pt x="2326" y="105"/>
                    <a:pt x="2222" y="76"/>
                  </a:cubicBezTo>
                  <a:cubicBezTo>
                    <a:pt x="2155" y="57"/>
                    <a:pt x="2079" y="19"/>
                    <a:pt x="2012" y="19"/>
                  </a:cubicBezTo>
                  <a:cubicBezTo>
                    <a:pt x="1945" y="19"/>
                    <a:pt x="1850" y="105"/>
                    <a:pt x="1802" y="143"/>
                  </a:cubicBezTo>
                  <a:cubicBezTo>
                    <a:pt x="1745" y="200"/>
                    <a:pt x="1840" y="229"/>
                    <a:pt x="1792" y="277"/>
                  </a:cubicBezTo>
                  <a:cubicBezTo>
                    <a:pt x="1735" y="324"/>
                    <a:pt x="1802" y="315"/>
                    <a:pt x="1773" y="363"/>
                  </a:cubicBezTo>
                  <a:cubicBezTo>
                    <a:pt x="1754" y="401"/>
                    <a:pt x="1745" y="401"/>
                    <a:pt x="1745" y="439"/>
                  </a:cubicBezTo>
                  <a:cubicBezTo>
                    <a:pt x="1735" y="572"/>
                    <a:pt x="1735" y="572"/>
                    <a:pt x="1735" y="572"/>
                  </a:cubicBezTo>
                  <a:cubicBezTo>
                    <a:pt x="1735" y="601"/>
                    <a:pt x="1697" y="715"/>
                    <a:pt x="1668" y="715"/>
                  </a:cubicBezTo>
                  <a:cubicBezTo>
                    <a:pt x="1621" y="715"/>
                    <a:pt x="1630" y="677"/>
                    <a:pt x="1602" y="668"/>
                  </a:cubicBezTo>
                  <a:cubicBezTo>
                    <a:pt x="1554" y="649"/>
                    <a:pt x="1516" y="649"/>
                    <a:pt x="1468" y="620"/>
                  </a:cubicBezTo>
                  <a:cubicBezTo>
                    <a:pt x="1421" y="601"/>
                    <a:pt x="1411" y="610"/>
                    <a:pt x="1383" y="658"/>
                  </a:cubicBezTo>
                  <a:cubicBezTo>
                    <a:pt x="1335" y="725"/>
                    <a:pt x="1278" y="687"/>
                    <a:pt x="1220" y="677"/>
                  </a:cubicBezTo>
                  <a:cubicBezTo>
                    <a:pt x="1163" y="677"/>
                    <a:pt x="1087" y="763"/>
                    <a:pt x="1011" y="773"/>
                  </a:cubicBezTo>
                  <a:cubicBezTo>
                    <a:pt x="991" y="792"/>
                    <a:pt x="982" y="820"/>
                    <a:pt x="972" y="839"/>
                  </a:cubicBezTo>
                  <a:lnTo>
                    <a:pt x="972" y="839"/>
                  </a:lnTo>
                  <a:cubicBezTo>
                    <a:pt x="925" y="839"/>
                    <a:pt x="906" y="734"/>
                    <a:pt x="848" y="763"/>
                  </a:cubicBezTo>
                  <a:cubicBezTo>
                    <a:pt x="820" y="782"/>
                    <a:pt x="810" y="811"/>
                    <a:pt x="791" y="820"/>
                  </a:cubicBezTo>
                  <a:lnTo>
                    <a:pt x="791" y="820"/>
                  </a:lnTo>
                  <a:cubicBezTo>
                    <a:pt x="810" y="868"/>
                    <a:pt x="867" y="906"/>
                    <a:pt x="906" y="925"/>
                  </a:cubicBezTo>
                  <a:cubicBezTo>
                    <a:pt x="934" y="944"/>
                    <a:pt x="944" y="992"/>
                    <a:pt x="953" y="1021"/>
                  </a:cubicBezTo>
                  <a:cubicBezTo>
                    <a:pt x="963" y="1049"/>
                    <a:pt x="991" y="1078"/>
                    <a:pt x="1001" y="1106"/>
                  </a:cubicBezTo>
                  <a:cubicBezTo>
                    <a:pt x="1020" y="1154"/>
                    <a:pt x="1011" y="1192"/>
                    <a:pt x="1011" y="1249"/>
                  </a:cubicBezTo>
                  <a:cubicBezTo>
                    <a:pt x="1001" y="1307"/>
                    <a:pt x="991" y="1383"/>
                    <a:pt x="1020" y="1440"/>
                  </a:cubicBezTo>
                  <a:cubicBezTo>
                    <a:pt x="1049" y="1488"/>
                    <a:pt x="1039" y="1535"/>
                    <a:pt x="1029" y="1583"/>
                  </a:cubicBezTo>
                  <a:cubicBezTo>
                    <a:pt x="1020" y="1622"/>
                    <a:pt x="991" y="1660"/>
                    <a:pt x="1011" y="1698"/>
                  </a:cubicBezTo>
                  <a:cubicBezTo>
                    <a:pt x="1029" y="1745"/>
                    <a:pt x="1096" y="1755"/>
                    <a:pt x="1116" y="1822"/>
                  </a:cubicBezTo>
                  <a:cubicBezTo>
                    <a:pt x="1116" y="1841"/>
                    <a:pt x="1106" y="1850"/>
                    <a:pt x="1096" y="1860"/>
                  </a:cubicBezTo>
                  <a:cubicBezTo>
                    <a:pt x="1096" y="1869"/>
                    <a:pt x="1096" y="1889"/>
                    <a:pt x="1087" y="1898"/>
                  </a:cubicBezTo>
                  <a:cubicBezTo>
                    <a:pt x="1077" y="1936"/>
                    <a:pt x="1029" y="1965"/>
                    <a:pt x="1001" y="1974"/>
                  </a:cubicBezTo>
                  <a:cubicBezTo>
                    <a:pt x="944" y="1993"/>
                    <a:pt x="925" y="2022"/>
                    <a:pt x="867" y="2012"/>
                  </a:cubicBezTo>
                  <a:cubicBezTo>
                    <a:pt x="810" y="2003"/>
                    <a:pt x="801" y="1974"/>
                    <a:pt x="734" y="1993"/>
                  </a:cubicBezTo>
                  <a:cubicBezTo>
                    <a:pt x="658" y="2012"/>
                    <a:pt x="572" y="1841"/>
                    <a:pt x="553" y="1793"/>
                  </a:cubicBezTo>
                  <a:cubicBezTo>
                    <a:pt x="505" y="1793"/>
                    <a:pt x="438" y="1774"/>
                    <a:pt x="429" y="1831"/>
                  </a:cubicBezTo>
                  <a:cubicBezTo>
                    <a:pt x="410" y="1907"/>
                    <a:pt x="362" y="1965"/>
                    <a:pt x="324" y="2022"/>
                  </a:cubicBezTo>
                  <a:cubicBezTo>
                    <a:pt x="295" y="2108"/>
                    <a:pt x="305" y="2174"/>
                    <a:pt x="228" y="2232"/>
                  </a:cubicBezTo>
                  <a:cubicBezTo>
                    <a:pt x="143" y="2289"/>
                    <a:pt x="143" y="2318"/>
                    <a:pt x="162" y="2403"/>
                  </a:cubicBezTo>
                  <a:cubicBezTo>
                    <a:pt x="171" y="2442"/>
                    <a:pt x="181" y="2480"/>
                    <a:pt x="181" y="2527"/>
                  </a:cubicBezTo>
                  <a:cubicBezTo>
                    <a:pt x="181" y="2585"/>
                    <a:pt x="152" y="2670"/>
                    <a:pt x="209" y="2690"/>
                  </a:cubicBezTo>
                  <a:cubicBezTo>
                    <a:pt x="257" y="2709"/>
                    <a:pt x="381" y="2756"/>
                    <a:pt x="391" y="2804"/>
                  </a:cubicBezTo>
                  <a:cubicBezTo>
                    <a:pt x="381" y="2823"/>
                    <a:pt x="362" y="2880"/>
                    <a:pt x="343" y="2880"/>
                  </a:cubicBezTo>
                  <a:cubicBezTo>
                    <a:pt x="324" y="2890"/>
                    <a:pt x="305" y="2880"/>
                    <a:pt x="286" y="2899"/>
                  </a:cubicBezTo>
                  <a:cubicBezTo>
                    <a:pt x="257" y="2937"/>
                    <a:pt x="257" y="2995"/>
                    <a:pt x="228" y="3023"/>
                  </a:cubicBezTo>
                  <a:cubicBezTo>
                    <a:pt x="209" y="3052"/>
                    <a:pt x="171" y="3033"/>
                    <a:pt x="181" y="3081"/>
                  </a:cubicBezTo>
                  <a:cubicBezTo>
                    <a:pt x="190" y="3166"/>
                    <a:pt x="448" y="3252"/>
                    <a:pt x="314" y="3328"/>
                  </a:cubicBezTo>
                  <a:cubicBezTo>
                    <a:pt x="286" y="3348"/>
                    <a:pt x="257" y="3309"/>
                    <a:pt x="238" y="3357"/>
                  </a:cubicBezTo>
                  <a:cubicBezTo>
                    <a:pt x="228" y="3395"/>
                    <a:pt x="267" y="3462"/>
                    <a:pt x="276" y="3491"/>
                  </a:cubicBezTo>
                  <a:cubicBezTo>
                    <a:pt x="286" y="3529"/>
                    <a:pt x="286" y="3576"/>
                    <a:pt x="305" y="3605"/>
                  </a:cubicBezTo>
                  <a:cubicBezTo>
                    <a:pt x="324" y="3691"/>
                    <a:pt x="486" y="3662"/>
                    <a:pt x="505" y="3710"/>
                  </a:cubicBezTo>
                  <a:cubicBezTo>
                    <a:pt x="515" y="3767"/>
                    <a:pt x="429" y="3882"/>
                    <a:pt x="381" y="3882"/>
                  </a:cubicBezTo>
                  <a:cubicBezTo>
                    <a:pt x="333" y="3891"/>
                    <a:pt x="276" y="3977"/>
                    <a:pt x="238" y="3967"/>
                  </a:cubicBezTo>
                  <a:cubicBezTo>
                    <a:pt x="171" y="3939"/>
                    <a:pt x="76" y="3891"/>
                    <a:pt x="38" y="3987"/>
                  </a:cubicBezTo>
                  <a:cubicBezTo>
                    <a:pt x="0" y="4072"/>
                    <a:pt x="162" y="4082"/>
                    <a:pt x="162" y="4158"/>
                  </a:cubicBezTo>
                  <a:cubicBezTo>
                    <a:pt x="162" y="4215"/>
                    <a:pt x="200" y="4225"/>
                    <a:pt x="248" y="4234"/>
                  </a:cubicBezTo>
                  <a:cubicBezTo>
                    <a:pt x="257" y="4244"/>
                    <a:pt x="257" y="4358"/>
                    <a:pt x="257" y="4378"/>
                  </a:cubicBezTo>
                  <a:cubicBezTo>
                    <a:pt x="257" y="4444"/>
                    <a:pt x="209" y="4473"/>
                    <a:pt x="162" y="4501"/>
                  </a:cubicBezTo>
                  <a:lnTo>
                    <a:pt x="162" y="4501"/>
                  </a:lnTo>
                  <a:cubicBezTo>
                    <a:pt x="171" y="4521"/>
                    <a:pt x="190" y="4587"/>
                    <a:pt x="200" y="4606"/>
                  </a:cubicBezTo>
                  <a:cubicBezTo>
                    <a:pt x="238" y="4683"/>
                    <a:pt x="314" y="4673"/>
                    <a:pt x="381" y="4645"/>
                  </a:cubicBezTo>
                  <a:cubicBezTo>
                    <a:pt x="419" y="4625"/>
                    <a:pt x="486" y="4568"/>
                    <a:pt x="515" y="4625"/>
                  </a:cubicBezTo>
                  <a:cubicBezTo>
                    <a:pt x="543" y="4683"/>
                    <a:pt x="600" y="4797"/>
                    <a:pt x="562" y="4854"/>
                  </a:cubicBezTo>
                  <a:cubicBezTo>
                    <a:pt x="524" y="4902"/>
                    <a:pt x="495" y="4892"/>
                    <a:pt x="534" y="4950"/>
                  </a:cubicBezTo>
                  <a:cubicBezTo>
                    <a:pt x="572" y="4997"/>
                    <a:pt x="543" y="5026"/>
                    <a:pt x="562" y="5074"/>
                  </a:cubicBezTo>
                  <a:cubicBezTo>
                    <a:pt x="629" y="5121"/>
                    <a:pt x="629" y="5226"/>
                    <a:pt x="734" y="5169"/>
                  </a:cubicBezTo>
                  <a:cubicBezTo>
                    <a:pt x="782" y="5150"/>
                    <a:pt x="858" y="5179"/>
                    <a:pt x="906" y="5159"/>
                  </a:cubicBezTo>
                  <a:cubicBezTo>
                    <a:pt x="953" y="5150"/>
                    <a:pt x="972" y="5093"/>
                    <a:pt x="963" y="5054"/>
                  </a:cubicBezTo>
                  <a:cubicBezTo>
                    <a:pt x="963" y="5017"/>
                    <a:pt x="944" y="4997"/>
                    <a:pt x="934" y="4969"/>
                  </a:cubicBezTo>
                  <a:cubicBezTo>
                    <a:pt x="934" y="4940"/>
                    <a:pt x="963" y="4912"/>
                    <a:pt x="944" y="4873"/>
                  </a:cubicBezTo>
                  <a:cubicBezTo>
                    <a:pt x="906" y="4826"/>
                    <a:pt x="906" y="4788"/>
                    <a:pt x="906" y="4730"/>
                  </a:cubicBezTo>
                  <a:cubicBezTo>
                    <a:pt x="906" y="4635"/>
                    <a:pt x="925" y="4540"/>
                    <a:pt x="915" y="4444"/>
                  </a:cubicBezTo>
                  <a:cubicBezTo>
                    <a:pt x="906" y="4396"/>
                    <a:pt x="829" y="4187"/>
                    <a:pt x="896" y="4158"/>
                  </a:cubicBezTo>
                  <a:cubicBezTo>
                    <a:pt x="906" y="4149"/>
                    <a:pt x="934" y="4187"/>
                    <a:pt x="944" y="4187"/>
                  </a:cubicBezTo>
                  <a:cubicBezTo>
                    <a:pt x="1001" y="4263"/>
                    <a:pt x="1077" y="4177"/>
                    <a:pt x="1144" y="4177"/>
                  </a:cubicBezTo>
                  <a:lnTo>
                    <a:pt x="1144" y="4177"/>
                  </a:lnTo>
                  <a:cubicBezTo>
                    <a:pt x="1258" y="4215"/>
                    <a:pt x="1258" y="4215"/>
                    <a:pt x="1258" y="4215"/>
                  </a:cubicBezTo>
                  <a:cubicBezTo>
                    <a:pt x="1316" y="4225"/>
                    <a:pt x="1278" y="4120"/>
                    <a:pt x="1354" y="4187"/>
                  </a:cubicBezTo>
                  <a:cubicBezTo>
                    <a:pt x="1459" y="4282"/>
                    <a:pt x="1459" y="4072"/>
                    <a:pt x="1449" y="4025"/>
                  </a:cubicBezTo>
                  <a:cubicBezTo>
                    <a:pt x="1449" y="3977"/>
                    <a:pt x="1440" y="3891"/>
                    <a:pt x="1392" y="3872"/>
                  </a:cubicBezTo>
                  <a:cubicBezTo>
                    <a:pt x="1316" y="3843"/>
                    <a:pt x="1363" y="3834"/>
                    <a:pt x="1373" y="3786"/>
                  </a:cubicBezTo>
                  <a:cubicBezTo>
                    <a:pt x="1383" y="3748"/>
                    <a:pt x="1373" y="3720"/>
                    <a:pt x="1354" y="3691"/>
                  </a:cubicBezTo>
                  <a:cubicBezTo>
                    <a:pt x="1335" y="3643"/>
                    <a:pt x="1354" y="3557"/>
                    <a:pt x="1335" y="3500"/>
                  </a:cubicBezTo>
                  <a:cubicBezTo>
                    <a:pt x="1306" y="3414"/>
                    <a:pt x="1278" y="3405"/>
                    <a:pt x="1230" y="3338"/>
                  </a:cubicBezTo>
                  <a:cubicBezTo>
                    <a:pt x="1182" y="3309"/>
                    <a:pt x="1154" y="3290"/>
                    <a:pt x="1125" y="3252"/>
                  </a:cubicBezTo>
                  <a:cubicBezTo>
                    <a:pt x="1134" y="3224"/>
                    <a:pt x="1192" y="3214"/>
                    <a:pt x="1192" y="3176"/>
                  </a:cubicBezTo>
                  <a:cubicBezTo>
                    <a:pt x="1201" y="3090"/>
                    <a:pt x="1192" y="3081"/>
                    <a:pt x="1287" y="3081"/>
                  </a:cubicBezTo>
                  <a:cubicBezTo>
                    <a:pt x="1335" y="3081"/>
                    <a:pt x="1363" y="3014"/>
                    <a:pt x="1392" y="2985"/>
                  </a:cubicBezTo>
                  <a:cubicBezTo>
                    <a:pt x="1440" y="2937"/>
                    <a:pt x="1535" y="2937"/>
                    <a:pt x="1573" y="2890"/>
                  </a:cubicBezTo>
                  <a:cubicBezTo>
                    <a:pt x="1621" y="2832"/>
                    <a:pt x="1621" y="2766"/>
                    <a:pt x="1688" y="2709"/>
                  </a:cubicBezTo>
                  <a:cubicBezTo>
                    <a:pt x="1754" y="2699"/>
                    <a:pt x="1792" y="2661"/>
                    <a:pt x="1850" y="2632"/>
                  </a:cubicBezTo>
                  <a:cubicBezTo>
                    <a:pt x="1888" y="2613"/>
                    <a:pt x="1945" y="2518"/>
                    <a:pt x="1993" y="2518"/>
                  </a:cubicBezTo>
                  <a:cubicBezTo>
                    <a:pt x="2002" y="2556"/>
                    <a:pt x="2002" y="2604"/>
                    <a:pt x="2050" y="2623"/>
                  </a:cubicBezTo>
                  <a:cubicBezTo>
                    <a:pt x="2136" y="2670"/>
                    <a:pt x="2059" y="2728"/>
                    <a:pt x="2088" y="2785"/>
                  </a:cubicBezTo>
                  <a:cubicBezTo>
                    <a:pt x="2117" y="2842"/>
                    <a:pt x="2184" y="2871"/>
                    <a:pt x="2241" y="2899"/>
                  </a:cubicBezTo>
                  <a:lnTo>
                    <a:pt x="2241" y="2899"/>
                  </a:lnTo>
                  <a:cubicBezTo>
                    <a:pt x="2269" y="2871"/>
                    <a:pt x="2326" y="2804"/>
                    <a:pt x="2298" y="2775"/>
                  </a:cubicBezTo>
                  <a:cubicBezTo>
                    <a:pt x="2260" y="2737"/>
                    <a:pt x="2250" y="2728"/>
                    <a:pt x="2279" y="2670"/>
                  </a:cubicBezTo>
                  <a:cubicBezTo>
                    <a:pt x="2288" y="2651"/>
                    <a:pt x="2298" y="2613"/>
                    <a:pt x="2288" y="2585"/>
                  </a:cubicBezTo>
                  <a:cubicBezTo>
                    <a:pt x="2279" y="2527"/>
                    <a:pt x="2326" y="2489"/>
                    <a:pt x="2326" y="2432"/>
                  </a:cubicBezTo>
                  <a:cubicBezTo>
                    <a:pt x="2326" y="2375"/>
                    <a:pt x="2307" y="2318"/>
                    <a:pt x="2346" y="2251"/>
                  </a:cubicBezTo>
                  <a:cubicBezTo>
                    <a:pt x="2393" y="2060"/>
                    <a:pt x="2393" y="2060"/>
                    <a:pt x="2393" y="2060"/>
                  </a:cubicBezTo>
                  <a:lnTo>
                    <a:pt x="2393" y="2060"/>
                  </a:lnTo>
                  <a:cubicBezTo>
                    <a:pt x="2374" y="2022"/>
                    <a:pt x="2374" y="1965"/>
                    <a:pt x="2346" y="1927"/>
                  </a:cubicBezTo>
                  <a:cubicBezTo>
                    <a:pt x="2250" y="1812"/>
                    <a:pt x="2250" y="1812"/>
                    <a:pt x="2250" y="1812"/>
                  </a:cubicBezTo>
                  <a:cubicBezTo>
                    <a:pt x="2155" y="1698"/>
                    <a:pt x="2307" y="1640"/>
                    <a:pt x="2269" y="1507"/>
                  </a:cubicBezTo>
                  <a:cubicBezTo>
                    <a:pt x="2250" y="1450"/>
                    <a:pt x="2279" y="1373"/>
                    <a:pt x="2260" y="1326"/>
                  </a:cubicBezTo>
                  <a:cubicBezTo>
                    <a:pt x="2241" y="1278"/>
                    <a:pt x="2231" y="1278"/>
                    <a:pt x="2231" y="1230"/>
                  </a:cubicBezTo>
                  <a:cubicBezTo>
                    <a:pt x="2231" y="1173"/>
                    <a:pt x="2202" y="1173"/>
                    <a:pt x="2231" y="1106"/>
                  </a:cubicBezTo>
                  <a:cubicBezTo>
                    <a:pt x="2288" y="992"/>
                    <a:pt x="2126" y="1001"/>
                    <a:pt x="2164" y="887"/>
                  </a:cubicBezTo>
                  <a:cubicBezTo>
                    <a:pt x="2193" y="792"/>
                    <a:pt x="2307" y="773"/>
                    <a:pt x="2355" y="687"/>
                  </a:cubicBezTo>
                  <a:cubicBezTo>
                    <a:pt x="2384" y="620"/>
                    <a:pt x="2365" y="553"/>
                    <a:pt x="2374" y="487"/>
                  </a:cubicBezTo>
                  <a:cubicBezTo>
                    <a:pt x="2374" y="448"/>
                    <a:pt x="2422" y="420"/>
                    <a:pt x="2422" y="382"/>
                  </a:cubicBezTo>
                  <a:cubicBezTo>
                    <a:pt x="2422" y="334"/>
                    <a:pt x="2441" y="296"/>
                    <a:pt x="2470" y="258"/>
                  </a:cubicBezTo>
                  <a:cubicBezTo>
                    <a:pt x="2489" y="229"/>
                    <a:pt x="2536" y="181"/>
                    <a:pt x="2546" y="143"/>
                  </a:cubicBezTo>
                  <a:cubicBezTo>
                    <a:pt x="2565" y="76"/>
                    <a:pt x="2613" y="105"/>
                    <a:pt x="2651" y="57"/>
                  </a:cubicBezTo>
                  <a:cubicBezTo>
                    <a:pt x="2613" y="0"/>
                    <a:pt x="2613" y="0"/>
                    <a:pt x="2613" y="0"/>
                  </a:cubicBezTo>
                </a:path>
              </a:pathLst>
            </a:custGeom>
            <a:grpFill/>
            <a:ln w="3175" cap="flat" cmpd="sng">
              <a:solidFill>
                <a:schemeClr val="bg1"/>
              </a:solidFill>
              <a:bevel/>
              <a:headEnd/>
              <a:tailEnd/>
            </a:ln>
            <a:effectLst/>
          </p:spPr>
          <p:txBody>
            <a:bodyPr wrap="none" anchor="ctr"/>
            <a:lstStyle/>
            <a:p>
              <a:endParaRPr lang="en-US"/>
            </a:p>
          </p:txBody>
        </p:sp>
        <p:sp>
          <p:nvSpPr>
            <p:cNvPr id="106" name="Freeform 56"/>
            <p:cNvSpPr>
              <a:spLocks noChangeArrowheads="1"/>
            </p:cNvSpPr>
            <p:nvPr/>
          </p:nvSpPr>
          <p:spPr bwMode="auto">
            <a:xfrm>
              <a:off x="15261888" y="7614474"/>
              <a:ext cx="744379" cy="1453823"/>
            </a:xfrm>
            <a:custGeom>
              <a:avLst/>
              <a:gdLst>
                <a:gd name="T0" fmla="*/ 0 w 1498"/>
                <a:gd name="T1" fmla="*/ 2804 h 2929"/>
                <a:gd name="T2" fmla="*/ 0 w 1498"/>
                <a:gd name="T3" fmla="*/ 2804 h 2929"/>
                <a:gd name="T4" fmla="*/ 95 w 1498"/>
                <a:gd name="T5" fmla="*/ 2880 h 2929"/>
                <a:gd name="T6" fmla="*/ 229 w 1498"/>
                <a:gd name="T7" fmla="*/ 2919 h 2929"/>
                <a:gd name="T8" fmla="*/ 324 w 1498"/>
                <a:gd name="T9" fmla="*/ 2909 h 2929"/>
                <a:gd name="T10" fmla="*/ 467 w 1498"/>
                <a:gd name="T11" fmla="*/ 2899 h 2929"/>
                <a:gd name="T12" fmla="*/ 620 w 1498"/>
                <a:gd name="T13" fmla="*/ 2871 h 2929"/>
                <a:gd name="T14" fmla="*/ 620 w 1498"/>
                <a:gd name="T15" fmla="*/ 2871 h 2929"/>
                <a:gd name="T16" fmla="*/ 677 w 1498"/>
                <a:gd name="T17" fmla="*/ 2499 h 2929"/>
                <a:gd name="T18" fmla="*/ 744 w 1498"/>
                <a:gd name="T19" fmla="*/ 2508 h 2929"/>
                <a:gd name="T20" fmla="*/ 706 w 1498"/>
                <a:gd name="T21" fmla="*/ 2432 h 2929"/>
                <a:gd name="T22" fmla="*/ 715 w 1498"/>
                <a:gd name="T23" fmla="*/ 2298 h 2929"/>
                <a:gd name="T24" fmla="*/ 1116 w 1498"/>
                <a:gd name="T25" fmla="*/ 1545 h 2929"/>
                <a:gd name="T26" fmla="*/ 1135 w 1498"/>
                <a:gd name="T27" fmla="*/ 1354 h 2929"/>
                <a:gd name="T28" fmla="*/ 1268 w 1498"/>
                <a:gd name="T29" fmla="*/ 1059 h 2929"/>
                <a:gd name="T30" fmla="*/ 1469 w 1498"/>
                <a:gd name="T31" fmla="*/ 820 h 2929"/>
                <a:gd name="T32" fmla="*/ 1449 w 1498"/>
                <a:gd name="T33" fmla="*/ 677 h 2929"/>
                <a:gd name="T34" fmla="*/ 1469 w 1498"/>
                <a:gd name="T35" fmla="*/ 477 h 2929"/>
                <a:gd name="T36" fmla="*/ 1421 w 1498"/>
                <a:gd name="T37" fmla="*/ 0 h 2929"/>
                <a:gd name="T38" fmla="*/ 1421 w 1498"/>
                <a:gd name="T39" fmla="*/ 0 h 2929"/>
                <a:gd name="T40" fmla="*/ 1182 w 1498"/>
                <a:gd name="T41" fmla="*/ 19 h 2929"/>
                <a:gd name="T42" fmla="*/ 982 w 1498"/>
                <a:gd name="T43" fmla="*/ 58 h 2929"/>
                <a:gd name="T44" fmla="*/ 887 w 1498"/>
                <a:gd name="T45" fmla="*/ 19 h 2929"/>
                <a:gd name="T46" fmla="*/ 763 w 1498"/>
                <a:gd name="T47" fmla="*/ 115 h 2929"/>
                <a:gd name="T48" fmla="*/ 677 w 1498"/>
                <a:gd name="T49" fmla="*/ 115 h 2929"/>
                <a:gd name="T50" fmla="*/ 582 w 1498"/>
                <a:gd name="T51" fmla="*/ 105 h 2929"/>
                <a:gd name="T52" fmla="*/ 486 w 1498"/>
                <a:gd name="T53" fmla="*/ 115 h 2929"/>
                <a:gd name="T54" fmla="*/ 486 w 1498"/>
                <a:gd name="T55" fmla="*/ 115 h 2929"/>
                <a:gd name="T56" fmla="*/ 486 w 1498"/>
                <a:gd name="T57" fmla="*/ 162 h 2929"/>
                <a:gd name="T58" fmla="*/ 477 w 1498"/>
                <a:gd name="T59" fmla="*/ 248 h 2929"/>
                <a:gd name="T60" fmla="*/ 467 w 1498"/>
                <a:gd name="T61" fmla="*/ 343 h 2929"/>
                <a:gd name="T62" fmla="*/ 496 w 1498"/>
                <a:gd name="T63" fmla="*/ 534 h 2929"/>
                <a:gd name="T64" fmla="*/ 563 w 1498"/>
                <a:gd name="T65" fmla="*/ 620 h 2929"/>
                <a:gd name="T66" fmla="*/ 572 w 1498"/>
                <a:gd name="T67" fmla="*/ 734 h 2929"/>
                <a:gd name="T68" fmla="*/ 582 w 1498"/>
                <a:gd name="T69" fmla="*/ 849 h 2929"/>
                <a:gd name="T70" fmla="*/ 610 w 1498"/>
                <a:gd name="T71" fmla="*/ 935 h 2929"/>
                <a:gd name="T72" fmla="*/ 687 w 1498"/>
                <a:gd name="T73" fmla="*/ 963 h 2929"/>
                <a:gd name="T74" fmla="*/ 668 w 1498"/>
                <a:gd name="T75" fmla="*/ 1049 h 2929"/>
                <a:gd name="T76" fmla="*/ 715 w 1498"/>
                <a:gd name="T77" fmla="*/ 1106 h 2929"/>
                <a:gd name="T78" fmla="*/ 801 w 1498"/>
                <a:gd name="T79" fmla="*/ 1373 h 2929"/>
                <a:gd name="T80" fmla="*/ 877 w 1498"/>
                <a:gd name="T81" fmla="*/ 1450 h 2929"/>
                <a:gd name="T82" fmla="*/ 830 w 1498"/>
                <a:gd name="T83" fmla="*/ 1583 h 2929"/>
                <a:gd name="T84" fmla="*/ 773 w 1498"/>
                <a:gd name="T85" fmla="*/ 1679 h 2929"/>
                <a:gd name="T86" fmla="*/ 706 w 1498"/>
                <a:gd name="T87" fmla="*/ 1764 h 2929"/>
                <a:gd name="T88" fmla="*/ 563 w 1498"/>
                <a:gd name="T89" fmla="*/ 1822 h 2929"/>
                <a:gd name="T90" fmla="*/ 534 w 1498"/>
                <a:gd name="T91" fmla="*/ 1993 h 2929"/>
                <a:gd name="T92" fmla="*/ 439 w 1498"/>
                <a:gd name="T93" fmla="*/ 2117 h 2929"/>
                <a:gd name="T94" fmla="*/ 343 w 1498"/>
                <a:gd name="T95" fmla="*/ 2260 h 2929"/>
                <a:gd name="T96" fmla="*/ 277 w 1498"/>
                <a:gd name="T97" fmla="*/ 2413 h 2929"/>
                <a:gd name="T98" fmla="*/ 191 w 1498"/>
                <a:gd name="T99" fmla="*/ 2508 h 2929"/>
                <a:gd name="T100" fmla="*/ 143 w 1498"/>
                <a:gd name="T101" fmla="*/ 2623 h 2929"/>
                <a:gd name="T102" fmla="*/ 76 w 1498"/>
                <a:gd name="T103" fmla="*/ 2699 h 2929"/>
                <a:gd name="T104" fmla="*/ 38 w 1498"/>
                <a:gd name="T105" fmla="*/ 2775 h 2929"/>
                <a:gd name="T106" fmla="*/ 0 w 1498"/>
                <a:gd name="T107" fmla="*/ 2804 h 2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8" h="2929">
                  <a:moveTo>
                    <a:pt x="0" y="2804"/>
                  </a:moveTo>
                  <a:lnTo>
                    <a:pt x="0" y="2804"/>
                  </a:lnTo>
                  <a:cubicBezTo>
                    <a:pt x="95" y="2880"/>
                    <a:pt x="95" y="2880"/>
                    <a:pt x="95" y="2880"/>
                  </a:cubicBezTo>
                  <a:cubicBezTo>
                    <a:pt x="143" y="2899"/>
                    <a:pt x="181" y="2919"/>
                    <a:pt x="229" y="2919"/>
                  </a:cubicBezTo>
                  <a:cubicBezTo>
                    <a:pt x="257" y="2919"/>
                    <a:pt x="296" y="2899"/>
                    <a:pt x="324" y="2909"/>
                  </a:cubicBezTo>
                  <a:cubicBezTo>
                    <a:pt x="381" y="2919"/>
                    <a:pt x="410" y="2928"/>
                    <a:pt x="467" y="2899"/>
                  </a:cubicBezTo>
                  <a:cubicBezTo>
                    <a:pt x="506" y="2880"/>
                    <a:pt x="563" y="2871"/>
                    <a:pt x="620" y="2871"/>
                  </a:cubicBezTo>
                  <a:lnTo>
                    <a:pt x="620" y="2871"/>
                  </a:lnTo>
                  <a:cubicBezTo>
                    <a:pt x="620" y="2747"/>
                    <a:pt x="534" y="2585"/>
                    <a:pt x="677" y="2499"/>
                  </a:cubicBezTo>
                  <a:cubicBezTo>
                    <a:pt x="706" y="2489"/>
                    <a:pt x="734" y="2518"/>
                    <a:pt x="744" y="2508"/>
                  </a:cubicBezTo>
                  <a:cubicBezTo>
                    <a:pt x="753" y="2499"/>
                    <a:pt x="706" y="2442"/>
                    <a:pt x="706" y="2432"/>
                  </a:cubicBezTo>
                  <a:cubicBezTo>
                    <a:pt x="687" y="2394"/>
                    <a:pt x="715" y="2337"/>
                    <a:pt x="715" y="2298"/>
                  </a:cubicBezTo>
                  <a:cubicBezTo>
                    <a:pt x="792" y="2051"/>
                    <a:pt x="935" y="1726"/>
                    <a:pt x="1116" y="1545"/>
                  </a:cubicBezTo>
                  <a:cubicBezTo>
                    <a:pt x="1144" y="1517"/>
                    <a:pt x="1135" y="1393"/>
                    <a:pt x="1135" y="1354"/>
                  </a:cubicBezTo>
                  <a:cubicBezTo>
                    <a:pt x="1144" y="1240"/>
                    <a:pt x="1221" y="1145"/>
                    <a:pt x="1268" y="1059"/>
                  </a:cubicBezTo>
                  <a:cubicBezTo>
                    <a:pt x="1326" y="963"/>
                    <a:pt x="1411" y="906"/>
                    <a:pt x="1469" y="820"/>
                  </a:cubicBezTo>
                  <a:cubicBezTo>
                    <a:pt x="1497" y="773"/>
                    <a:pt x="1459" y="725"/>
                    <a:pt x="1449" y="677"/>
                  </a:cubicBezTo>
                  <a:cubicBezTo>
                    <a:pt x="1421" y="601"/>
                    <a:pt x="1431" y="553"/>
                    <a:pt x="1469" y="477"/>
                  </a:cubicBezTo>
                  <a:cubicBezTo>
                    <a:pt x="1440" y="315"/>
                    <a:pt x="1421" y="153"/>
                    <a:pt x="1421" y="0"/>
                  </a:cubicBezTo>
                  <a:lnTo>
                    <a:pt x="1421" y="0"/>
                  </a:lnTo>
                  <a:cubicBezTo>
                    <a:pt x="1354" y="0"/>
                    <a:pt x="1249" y="10"/>
                    <a:pt x="1182" y="19"/>
                  </a:cubicBezTo>
                  <a:cubicBezTo>
                    <a:pt x="1116" y="29"/>
                    <a:pt x="1040" y="67"/>
                    <a:pt x="982" y="58"/>
                  </a:cubicBezTo>
                  <a:cubicBezTo>
                    <a:pt x="944" y="58"/>
                    <a:pt x="915" y="10"/>
                    <a:pt x="887" y="19"/>
                  </a:cubicBezTo>
                  <a:cubicBezTo>
                    <a:pt x="811" y="19"/>
                    <a:pt x="820" y="105"/>
                    <a:pt x="763" y="115"/>
                  </a:cubicBezTo>
                  <a:cubicBezTo>
                    <a:pt x="734" y="124"/>
                    <a:pt x="696" y="105"/>
                    <a:pt x="677" y="115"/>
                  </a:cubicBezTo>
                  <a:cubicBezTo>
                    <a:pt x="639" y="134"/>
                    <a:pt x="620" y="134"/>
                    <a:pt x="582" y="105"/>
                  </a:cubicBezTo>
                  <a:cubicBezTo>
                    <a:pt x="486" y="115"/>
                    <a:pt x="486" y="115"/>
                    <a:pt x="486" y="115"/>
                  </a:cubicBezTo>
                  <a:lnTo>
                    <a:pt x="486" y="115"/>
                  </a:lnTo>
                  <a:cubicBezTo>
                    <a:pt x="486" y="134"/>
                    <a:pt x="486" y="143"/>
                    <a:pt x="486" y="162"/>
                  </a:cubicBezTo>
                  <a:cubicBezTo>
                    <a:pt x="477" y="191"/>
                    <a:pt x="477" y="220"/>
                    <a:pt x="477" y="248"/>
                  </a:cubicBezTo>
                  <a:cubicBezTo>
                    <a:pt x="477" y="286"/>
                    <a:pt x="410" y="286"/>
                    <a:pt x="467" y="343"/>
                  </a:cubicBezTo>
                  <a:cubicBezTo>
                    <a:pt x="563" y="429"/>
                    <a:pt x="458" y="448"/>
                    <a:pt x="496" y="534"/>
                  </a:cubicBezTo>
                  <a:cubicBezTo>
                    <a:pt x="515" y="563"/>
                    <a:pt x="544" y="582"/>
                    <a:pt x="563" y="620"/>
                  </a:cubicBezTo>
                  <a:cubicBezTo>
                    <a:pt x="572" y="649"/>
                    <a:pt x="563" y="696"/>
                    <a:pt x="572" y="734"/>
                  </a:cubicBezTo>
                  <a:cubicBezTo>
                    <a:pt x="601" y="801"/>
                    <a:pt x="572" y="792"/>
                    <a:pt x="582" y="849"/>
                  </a:cubicBezTo>
                  <a:cubicBezTo>
                    <a:pt x="582" y="868"/>
                    <a:pt x="591" y="925"/>
                    <a:pt x="610" y="935"/>
                  </a:cubicBezTo>
                  <a:cubicBezTo>
                    <a:pt x="639" y="944"/>
                    <a:pt x="687" y="916"/>
                    <a:pt x="687" y="963"/>
                  </a:cubicBezTo>
                  <a:cubicBezTo>
                    <a:pt x="687" y="982"/>
                    <a:pt x="668" y="1011"/>
                    <a:pt x="668" y="1049"/>
                  </a:cubicBezTo>
                  <a:cubicBezTo>
                    <a:pt x="668" y="1087"/>
                    <a:pt x="687" y="1087"/>
                    <a:pt x="715" y="1106"/>
                  </a:cubicBezTo>
                  <a:cubicBezTo>
                    <a:pt x="792" y="1126"/>
                    <a:pt x="734" y="1307"/>
                    <a:pt x="801" y="1373"/>
                  </a:cubicBezTo>
                  <a:cubicBezTo>
                    <a:pt x="811" y="1383"/>
                    <a:pt x="897" y="1421"/>
                    <a:pt x="877" y="1450"/>
                  </a:cubicBezTo>
                  <a:cubicBezTo>
                    <a:pt x="839" y="1497"/>
                    <a:pt x="830" y="1517"/>
                    <a:pt x="830" y="1583"/>
                  </a:cubicBezTo>
                  <a:cubicBezTo>
                    <a:pt x="820" y="1612"/>
                    <a:pt x="792" y="1650"/>
                    <a:pt x="773" y="1679"/>
                  </a:cubicBezTo>
                  <a:cubicBezTo>
                    <a:pt x="763" y="1707"/>
                    <a:pt x="744" y="1755"/>
                    <a:pt x="706" y="1764"/>
                  </a:cubicBezTo>
                  <a:cubicBezTo>
                    <a:pt x="639" y="1774"/>
                    <a:pt x="591" y="1707"/>
                    <a:pt x="563" y="1822"/>
                  </a:cubicBezTo>
                  <a:cubicBezTo>
                    <a:pt x="553" y="1879"/>
                    <a:pt x="563" y="1936"/>
                    <a:pt x="534" y="1993"/>
                  </a:cubicBezTo>
                  <a:cubicBezTo>
                    <a:pt x="486" y="2070"/>
                    <a:pt x="439" y="1984"/>
                    <a:pt x="439" y="2117"/>
                  </a:cubicBezTo>
                  <a:cubicBezTo>
                    <a:pt x="439" y="2222"/>
                    <a:pt x="391" y="2194"/>
                    <a:pt x="343" y="2260"/>
                  </a:cubicBezTo>
                  <a:cubicBezTo>
                    <a:pt x="324" y="2298"/>
                    <a:pt x="305" y="2384"/>
                    <a:pt x="277" y="2413"/>
                  </a:cubicBezTo>
                  <a:cubicBezTo>
                    <a:pt x="219" y="2451"/>
                    <a:pt x="210" y="2432"/>
                    <a:pt x="191" y="2508"/>
                  </a:cubicBezTo>
                  <a:cubicBezTo>
                    <a:pt x="181" y="2565"/>
                    <a:pt x="153" y="2585"/>
                    <a:pt x="143" y="2623"/>
                  </a:cubicBezTo>
                  <a:cubicBezTo>
                    <a:pt x="134" y="2661"/>
                    <a:pt x="114" y="2690"/>
                    <a:pt x="76" y="2699"/>
                  </a:cubicBezTo>
                  <a:cubicBezTo>
                    <a:pt x="48" y="2709"/>
                    <a:pt x="48" y="2756"/>
                    <a:pt x="38" y="2775"/>
                  </a:cubicBezTo>
                  <a:cubicBezTo>
                    <a:pt x="29" y="2794"/>
                    <a:pt x="19" y="2804"/>
                    <a:pt x="0" y="2804"/>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7" name="Freeform 57"/>
            <p:cNvSpPr>
              <a:spLocks noChangeArrowheads="1"/>
            </p:cNvSpPr>
            <p:nvPr/>
          </p:nvSpPr>
          <p:spPr bwMode="auto">
            <a:xfrm>
              <a:off x="15233426" y="7007985"/>
              <a:ext cx="866982" cy="672175"/>
            </a:xfrm>
            <a:custGeom>
              <a:avLst/>
              <a:gdLst>
                <a:gd name="T0" fmla="*/ 1287 w 1746"/>
                <a:gd name="T1" fmla="*/ 20 h 1355"/>
                <a:gd name="T2" fmla="*/ 1287 w 1746"/>
                <a:gd name="T3" fmla="*/ 20 h 1355"/>
                <a:gd name="T4" fmla="*/ 1268 w 1746"/>
                <a:gd name="T5" fmla="*/ 58 h 1355"/>
                <a:gd name="T6" fmla="*/ 1259 w 1746"/>
                <a:gd name="T7" fmla="*/ 115 h 1355"/>
                <a:gd name="T8" fmla="*/ 1268 w 1746"/>
                <a:gd name="T9" fmla="*/ 162 h 1355"/>
                <a:gd name="T10" fmla="*/ 1335 w 1746"/>
                <a:gd name="T11" fmla="*/ 162 h 1355"/>
                <a:gd name="T12" fmla="*/ 1344 w 1746"/>
                <a:gd name="T13" fmla="*/ 115 h 1355"/>
                <a:gd name="T14" fmla="*/ 1392 w 1746"/>
                <a:gd name="T15" fmla="*/ 96 h 1355"/>
                <a:gd name="T16" fmla="*/ 1478 w 1746"/>
                <a:gd name="T17" fmla="*/ 124 h 1355"/>
                <a:gd name="T18" fmla="*/ 1478 w 1746"/>
                <a:gd name="T19" fmla="*/ 124 h 1355"/>
                <a:gd name="T20" fmla="*/ 1583 w 1746"/>
                <a:gd name="T21" fmla="*/ 277 h 1355"/>
                <a:gd name="T22" fmla="*/ 1650 w 1746"/>
                <a:gd name="T23" fmla="*/ 400 h 1355"/>
                <a:gd name="T24" fmla="*/ 1707 w 1746"/>
                <a:gd name="T25" fmla="*/ 524 h 1355"/>
                <a:gd name="T26" fmla="*/ 1573 w 1746"/>
                <a:gd name="T27" fmla="*/ 791 h 1355"/>
                <a:gd name="T28" fmla="*/ 1506 w 1746"/>
                <a:gd name="T29" fmla="*/ 982 h 1355"/>
                <a:gd name="T30" fmla="*/ 1478 w 1746"/>
                <a:gd name="T31" fmla="*/ 1220 h 1355"/>
                <a:gd name="T32" fmla="*/ 1478 w 1746"/>
                <a:gd name="T33" fmla="*/ 1220 h 1355"/>
                <a:gd name="T34" fmla="*/ 1239 w 1746"/>
                <a:gd name="T35" fmla="*/ 1239 h 1355"/>
                <a:gd name="T36" fmla="*/ 1039 w 1746"/>
                <a:gd name="T37" fmla="*/ 1278 h 1355"/>
                <a:gd name="T38" fmla="*/ 944 w 1746"/>
                <a:gd name="T39" fmla="*/ 1239 h 1355"/>
                <a:gd name="T40" fmla="*/ 820 w 1746"/>
                <a:gd name="T41" fmla="*/ 1335 h 1355"/>
                <a:gd name="T42" fmla="*/ 734 w 1746"/>
                <a:gd name="T43" fmla="*/ 1335 h 1355"/>
                <a:gd name="T44" fmla="*/ 639 w 1746"/>
                <a:gd name="T45" fmla="*/ 1325 h 1355"/>
                <a:gd name="T46" fmla="*/ 543 w 1746"/>
                <a:gd name="T47" fmla="*/ 1335 h 1355"/>
                <a:gd name="T48" fmla="*/ 543 w 1746"/>
                <a:gd name="T49" fmla="*/ 1335 h 1355"/>
                <a:gd name="T50" fmla="*/ 391 w 1746"/>
                <a:gd name="T51" fmla="*/ 1201 h 1355"/>
                <a:gd name="T52" fmla="*/ 305 w 1746"/>
                <a:gd name="T53" fmla="*/ 1115 h 1355"/>
                <a:gd name="T54" fmla="*/ 219 w 1746"/>
                <a:gd name="T55" fmla="*/ 1049 h 1355"/>
                <a:gd name="T56" fmla="*/ 200 w 1746"/>
                <a:gd name="T57" fmla="*/ 953 h 1355"/>
                <a:gd name="T58" fmla="*/ 152 w 1746"/>
                <a:gd name="T59" fmla="*/ 858 h 1355"/>
                <a:gd name="T60" fmla="*/ 152 w 1746"/>
                <a:gd name="T61" fmla="*/ 657 h 1355"/>
                <a:gd name="T62" fmla="*/ 0 w 1746"/>
                <a:gd name="T63" fmla="*/ 467 h 1355"/>
                <a:gd name="T64" fmla="*/ 57 w 1746"/>
                <a:gd name="T65" fmla="*/ 381 h 1355"/>
                <a:gd name="T66" fmla="*/ 29 w 1746"/>
                <a:gd name="T67" fmla="*/ 267 h 1355"/>
                <a:gd name="T68" fmla="*/ 86 w 1746"/>
                <a:gd name="T69" fmla="*/ 229 h 1355"/>
                <a:gd name="T70" fmla="*/ 162 w 1746"/>
                <a:gd name="T71" fmla="*/ 220 h 1355"/>
                <a:gd name="T72" fmla="*/ 162 w 1746"/>
                <a:gd name="T73" fmla="*/ 220 h 1355"/>
                <a:gd name="T74" fmla="*/ 238 w 1746"/>
                <a:gd name="T75" fmla="*/ 306 h 1355"/>
                <a:gd name="T76" fmla="*/ 391 w 1746"/>
                <a:gd name="T77" fmla="*/ 191 h 1355"/>
                <a:gd name="T78" fmla="*/ 553 w 1746"/>
                <a:gd name="T79" fmla="*/ 267 h 1355"/>
                <a:gd name="T80" fmla="*/ 715 w 1746"/>
                <a:gd name="T81" fmla="*/ 267 h 1355"/>
                <a:gd name="T82" fmla="*/ 915 w 1746"/>
                <a:gd name="T83" fmla="*/ 191 h 1355"/>
                <a:gd name="T84" fmla="*/ 1087 w 1746"/>
                <a:gd name="T85" fmla="*/ 29 h 1355"/>
                <a:gd name="T86" fmla="*/ 1135 w 1746"/>
                <a:gd name="T87" fmla="*/ 0 h 1355"/>
                <a:gd name="T88" fmla="*/ 1173 w 1746"/>
                <a:gd name="T89" fmla="*/ 20 h 1355"/>
                <a:gd name="T90" fmla="*/ 1201 w 1746"/>
                <a:gd name="T91" fmla="*/ 10 h 1355"/>
                <a:gd name="T92" fmla="*/ 1221 w 1746"/>
                <a:gd name="T93" fmla="*/ 10 h 1355"/>
                <a:gd name="T94" fmla="*/ 1287 w 1746"/>
                <a:gd name="T95" fmla="*/ 2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6" h="1355">
                  <a:moveTo>
                    <a:pt x="1287" y="20"/>
                  </a:moveTo>
                  <a:lnTo>
                    <a:pt x="1287" y="20"/>
                  </a:lnTo>
                  <a:cubicBezTo>
                    <a:pt x="1278" y="29"/>
                    <a:pt x="1268" y="48"/>
                    <a:pt x="1268" y="58"/>
                  </a:cubicBezTo>
                  <a:cubicBezTo>
                    <a:pt x="1268" y="77"/>
                    <a:pt x="1259" y="96"/>
                    <a:pt x="1259" y="115"/>
                  </a:cubicBezTo>
                  <a:cubicBezTo>
                    <a:pt x="1259" y="134"/>
                    <a:pt x="1268" y="153"/>
                    <a:pt x="1268" y="162"/>
                  </a:cubicBezTo>
                  <a:cubicBezTo>
                    <a:pt x="1287" y="172"/>
                    <a:pt x="1325" y="172"/>
                    <a:pt x="1335" y="162"/>
                  </a:cubicBezTo>
                  <a:cubicBezTo>
                    <a:pt x="1344" y="144"/>
                    <a:pt x="1335" y="124"/>
                    <a:pt x="1344" y="115"/>
                  </a:cubicBezTo>
                  <a:cubicBezTo>
                    <a:pt x="1364" y="86"/>
                    <a:pt x="1373" y="105"/>
                    <a:pt x="1392" y="96"/>
                  </a:cubicBezTo>
                  <a:cubicBezTo>
                    <a:pt x="1411" y="96"/>
                    <a:pt x="1468" y="105"/>
                    <a:pt x="1478" y="124"/>
                  </a:cubicBezTo>
                  <a:lnTo>
                    <a:pt x="1478" y="124"/>
                  </a:lnTo>
                  <a:cubicBezTo>
                    <a:pt x="1459" y="153"/>
                    <a:pt x="1564" y="258"/>
                    <a:pt x="1583" y="277"/>
                  </a:cubicBezTo>
                  <a:cubicBezTo>
                    <a:pt x="1640" y="315"/>
                    <a:pt x="1678" y="315"/>
                    <a:pt x="1650" y="400"/>
                  </a:cubicBezTo>
                  <a:cubicBezTo>
                    <a:pt x="1611" y="495"/>
                    <a:pt x="1745" y="448"/>
                    <a:pt x="1707" y="524"/>
                  </a:cubicBezTo>
                  <a:cubicBezTo>
                    <a:pt x="1669" y="619"/>
                    <a:pt x="1573" y="677"/>
                    <a:pt x="1573" y="791"/>
                  </a:cubicBezTo>
                  <a:cubicBezTo>
                    <a:pt x="1583" y="848"/>
                    <a:pt x="1516" y="924"/>
                    <a:pt x="1506" y="982"/>
                  </a:cubicBezTo>
                  <a:cubicBezTo>
                    <a:pt x="1488" y="1068"/>
                    <a:pt x="1478" y="1144"/>
                    <a:pt x="1478" y="1220"/>
                  </a:cubicBezTo>
                  <a:lnTo>
                    <a:pt x="1478" y="1220"/>
                  </a:lnTo>
                  <a:cubicBezTo>
                    <a:pt x="1411" y="1220"/>
                    <a:pt x="1306" y="1230"/>
                    <a:pt x="1239" y="1239"/>
                  </a:cubicBezTo>
                  <a:cubicBezTo>
                    <a:pt x="1173" y="1249"/>
                    <a:pt x="1097" y="1287"/>
                    <a:pt x="1039" y="1278"/>
                  </a:cubicBezTo>
                  <a:cubicBezTo>
                    <a:pt x="1001" y="1278"/>
                    <a:pt x="972" y="1230"/>
                    <a:pt x="944" y="1239"/>
                  </a:cubicBezTo>
                  <a:cubicBezTo>
                    <a:pt x="868" y="1239"/>
                    <a:pt x="877" y="1325"/>
                    <a:pt x="820" y="1335"/>
                  </a:cubicBezTo>
                  <a:cubicBezTo>
                    <a:pt x="791" y="1344"/>
                    <a:pt x="753" y="1325"/>
                    <a:pt x="734" y="1335"/>
                  </a:cubicBezTo>
                  <a:cubicBezTo>
                    <a:pt x="696" y="1354"/>
                    <a:pt x="677" y="1354"/>
                    <a:pt x="639" y="1325"/>
                  </a:cubicBezTo>
                  <a:cubicBezTo>
                    <a:pt x="543" y="1335"/>
                    <a:pt x="543" y="1335"/>
                    <a:pt x="543" y="1335"/>
                  </a:cubicBezTo>
                  <a:lnTo>
                    <a:pt x="543" y="1335"/>
                  </a:lnTo>
                  <a:cubicBezTo>
                    <a:pt x="515" y="1287"/>
                    <a:pt x="429" y="1239"/>
                    <a:pt x="391" y="1201"/>
                  </a:cubicBezTo>
                  <a:cubicBezTo>
                    <a:pt x="343" y="1173"/>
                    <a:pt x="314" y="1182"/>
                    <a:pt x="305" y="1115"/>
                  </a:cubicBezTo>
                  <a:cubicBezTo>
                    <a:pt x="296" y="1068"/>
                    <a:pt x="229" y="1087"/>
                    <a:pt x="219" y="1049"/>
                  </a:cubicBezTo>
                  <a:cubicBezTo>
                    <a:pt x="200" y="1020"/>
                    <a:pt x="210" y="991"/>
                    <a:pt x="200" y="953"/>
                  </a:cubicBezTo>
                  <a:cubicBezTo>
                    <a:pt x="191" y="915"/>
                    <a:pt x="162" y="886"/>
                    <a:pt x="152" y="858"/>
                  </a:cubicBezTo>
                  <a:cubicBezTo>
                    <a:pt x="143" y="791"/>
                    <a:pt x="152" y="724"/>
                    <a:pt x="152" y="657"/>
                  </a:cubicBezTo>
                  <a:cubicBezTo>
                    <a:pt x="152" y="553"/>
                    <a:pt x="38" y="553"/>
                    <a:pt x="0" y="467"/>
                  </a:cubicBezTo>
                  <a:cubicBezTo>
                    <a:pt x="19" y="429"/>
                    <a:pt x="67" y="429"/>
                    <a:pt x="57" y="381"/>
                  </a:cubicBezTo>
                  <a:cubicBezTo>
                    <a:pt x="57" y="343"/>
                    <a:pt x="9" y="287"/>
                    <a:pt x="29" y="267"/>
                  </a:cubicBezTo>
                  <a:cubicBezTo>
                    <a:pt x="47" y="249"/>
                    <a:pt x="57" y="229"/>
                    <a:pt x="86" y="229"/>
                  </a:cubicBezTo>
                  <a:cubicBezTo>
                    <a:pt x="124" y="229"/>
                    <a:pt x="162" y="296"/>
                    <a:pt x="162" y="220"/>
                  </a:cubicBezTo>
                  <a:lnTo>
                    <a:pt x="162" y="220"/>
                  </a:lnTo>
                  <a:cubicBezTo>
                    <a:pt x="238" y="306"/>
                    <a:pt x="238" y="306"/>
                    <a:pt x="238" y="306"/>
                  </a:cubicBezTo>
                  <a:cubicBezTo>
                    <a:pt x="324" y="400"/>
                    <a:pt x="343" y="258"/>
                    <a:pt x="391" y="191"/>
                  </a:cubicBezTo>
                  <a:cubicBezTo>
                    <a:pt x="429" y="153"/>
                    <a:pt x="496" y="267"/>
                    <a:pt x="553" y="267"/>
                  </a:cubicBezTo>
                  <a:cubicBezTo>
                    <a:pt x="629" y="267"/>
                    <a:pt x="648" y="296"/>
                    <a:pt x="715" y="267"/>
                  </a:cubicBezTo>
                  <a:cubicBezTo>
                    <a:pt x="772" y="239"/>
                    <a:pt x="915" y="287"/>
                    <a:pt x="915" y="191"/>
                  </a:cubicBezTo>
                  <a:cubicBezTo>
                    <a:pt x="915" y="96"/>
                    <a:pt x="1020" y="67"/>
                    <a:pt x="1087" y="29"/>
                  </a:cubicBezTo>
                  <a:cubicBezTo>
                    <a:pt x="1106" y="20"/>
                    <a:pt x="1125" y="0"/>
                    <a:pt x="1135" y="0"/>
                  </a:cubicBezTo>
                  <a:cubicBezTo>
                    <a:pt x="1154" y="10"/>
                    <a:pt x="1163" y="20"/>
                    <a:pt x="1173" y="20"/>
                  </a:cubicBezTo>
                  <a:cubicBezTo>
                    <a:pt x="1192" y="20"/>
                    <a:pt x="1192" y="10"/>
                    <a:pt x="1201" y="10"/>
                  </a:cubicBezTo>
                  <a:cubicBezTo>
                    <a:pt x="1211" y="10"/>
                    <a:pt x="1211" y="10"/>
                    <a:pt x="1221" y="10"/>
                  </a:cubicBezTo>
                  <a:cubicBezTo>
                    <a:pt x="1287" y="20"/>
                    <a:pt x="1287" y="20"/>
                    <a:pt x="1287" y="20"/>
                  </a:cubicBezTo>
                </a:path>
              </a:pathLst>
            </a:custGeom>
            <a:grpFill/>
            <a:ln w="3175" cap="flat" cmpd="sng">
              <a:solidFill>
                <a:schemeClr val="bg1"/>
              </a:solidFill>
              <a:bevel/>
              <a:headEnd/>
              <a:tailEnd/>
            </a:ln>
            <a:effectLst/>
          </p:spPr>
          <p:txBody>
            <a:bodyPr wrap="none" anchor="ctr"/>
            <a:lstStyle/>
            <a:p>
              <a:endParaRPr lang="en-US"/>
            </a:p>
          </p:txBody>
        </p:sp>
        <p:sp>
          <p:nvSpPr>
            <p:cNvPr id="108" name="Freeform 58"/>
            <p:cNvSpPr>
              <a:spLocks noChangeArrowheads="1"/>
            </p:cNvSpPr>
            <p:nvPr/>
          </p:nvSpPr>
          <p:spPr bwMode="auto">
            <a:xfrm>
              <a:off x="17400882" y="7032069"/>
              <a:ext cx="735621" cy="884555"/>
            </a:xfrm>
            <a:custGeom>
              <a:avLst/>
              <a:gdLst>
                <a:gd name="T0" fmla="*/ 964 w 1480"/>
                <a:gd name="T1" fmla="*/ 1782 h 1783"/>
                <a:gd name="T2" fmla="*/ 964 w 1480"/>
                <a:gd name="T3" fmla="*/ 1782 h 1783"/>
                <a:gd name="T4" fmla="*/ 1068 w 1480"/>
                <a:gd name="T5" fmla="*/ 1754 h 1783"/>
                <a:gd name="T6" fmla="*/ 1145 w 1480"/>
                <a:gd name="T7" fmla="*/ 1649 h 1783"/>
                <a:gd name="T8" fmla="*/ 1097 w 1480"/>
                <a:gd name="T9" fmla="*/ 1487 h 1783"/>
                <a:gd name="T10" fmla="*/ 1088 w 1480"/>
                <a:gd name="T11" fmla="*/ 1325 h 1783"/>
                <a:gd name="T12" fmla="*/ 1212 w 1480"/>
                <a:gd name="T13" fmla="*/ 1191 h 1783"/>
                <a:gd name="T14" fmla="*/ 1231 w 1480"/>
                <a:gd name="T15" fmla="*/ 1067 h 1783"/>
                <a:gd name="T16" fmla="*/ 1383 w 1480"/>
                <a:gd name="T17" fmla="*/ 981 h 1783"/>
                <a:gd name="T18" fmla="*/ 1383 w 1480"/>
                <a:gd name="T19" fmla="*/ 981 h 1783"/>
                <a:gd name="T20" fmla="*/ 1440 w 1480"/>
                <a:gd name="T21" fmla="*/ 886 h 1783"/>
                <a:gd name="T22" fmla="*/ 1383 w 1480"/>
                <a:gd name="T23" fmla="*/ 705 h 1783"/>
                <a:gd name="T24" fmla="*/ 1374 w 1480"/>
                <a:gd name="T25" fmla="*/ 619 h 1783"/>
                <a:gd name="T26" fmla="*/ 1393 w 1480"/>
                <a:gd name="T27" fmla="*/ 543 h 1783"/>
                <a:gd name="T28" fmla="*/ 1335 w 1480"/>
                <a:gd name="T29" fmla="*/ 447 h 1783"/>
                <a:gd name="T30" fmla="*/ 1240 w 1480"/>
                <a:gd name="T31" fmla="*/ 333 h 1783"/>
                <a:gd name="T32" fmla="*/ 1173 w 1480"/>
                <a:gd name="T33" fmla="*/ 134 h 1783"/>
                <a:gd name="T34" fmla="*/ 1097 w 1480"/>
                <a:gd name="T35" fmla="*/ 19 h 1783"/>
                <a:gd name="T36" fmla="*/ 1097 w 1480"/>
                <a:gd name="T37" fmla="*/ 19 h 1783"/>
                <a:gd name="T38" fmla="*/ 840 w 1480"/>
                <a:gd name="T39" fmla="*/ 76 h 1783"/>
                <a:gd name="T40" fmla="*/ 706 w 1480"/>
                <a:gd name="T41" fmla="*/ 29 h 1783"/>
                <a:gd name="T42" fmla="*/ 611 w 1480"/>
                <a:gd name="T43" fmla="*/ 96 h 1783"/>
                <a:gd name="T44" fmla="*/ 487 w 1480"/>
                <a:gd name="T45" fmla="*/ 10 h 1783"/>
                <a:gd name="T46" fmla="*/ 487 w 1480"/>
                <a:gd name="T47" fmla="*/ 10 h 1783"/>
                <a:gd name="T48" fmla="*/ 420 w 1480"/>
                <a:gd name="T49" fmla="*/ 48 h 1783"/>
                <a:gd name="T50" fmla="*/ 353 w 1480"/>
                <a:gd name="T51" fmla="*/ 76 h 1783"/>
                <a:gd name="T52" fmla="*/ 306 w 1480"/>
                <a:gd name="T53" fmla="*/ 67 h 1783"/>
                <a:gd name="T54" fmla="*/ 229 w 1480"/>
                <a:gd name="T55" fmla="*/ 143 h 1783"/>
                <a:gd name="T56" fmla="*/ 67 w 1480"/>
                <a:gd name="T57" fmla="*/ 239 h 1783"/>
                <a:gd name="T58" fmla="*/ 67 w 1480"/>
                <a:gd name="T59" fmla="*/ 239 h 1783"/>
                <a:gd name="T60" fmla="*/ 0 w 1480"/>
                <a:gd name="T61" fmla="*/ 314 h 1783"/>
                <a:gd name="T62" fmla="*/ 0 w 1480"/>
                <a:gd name="T63" fmla="*/ 314 h 1783"/>
                <a:gd name="T64" fmla="*/ 48 w 1480"/>
                <a:gd name="T65" fmla="*/ 438 h 1783"/>
                <a:gd name="T66" fmla="*/ 105 w 1480"/>
                <a:gd name="T67" fmla="*/ 505 h 1783"/>
                <a:gd name="T68" fmla="*/ 191 w 1480"/>
                <a:gd name="T69" fmla="*/ 657 h 1783"/>
                <a:gd name="T70" fmla="*/ 229 w 1480"/>
                <a:gd name="T71" fmla="*/ 867 h 1783"/>
                <a:gd name="T72" fmla="*/ 172 w 1480"/>
                <a:gd name="T73" fmla="*/ 1086 h 1783"/>
                <a:gd name="T74" fmla="*/ 172 w 1480"/>
                <a:gd name="T75" fmla="*/ 1086 h 1783"/>
                <a:gd name="T76" fmla="*/ 191 w 1480"/>
                <a:gd name="T77" fmla="*/ 1105 h 1783"/>
                <a:gd name="T78" fmla="*/ 363 w 1480"/>
                <a:gd name="T79" fmla="*/ 1268 h 1783"/>
                <a:gd name="T80" fmla="*/ 515 w 1480"/>
                <a:gd name="T81" fmla="*/ 1372 h 1783"/>
                <a:gd name="T82" fmla="*/ 706 w 1480"/>
                <a:gd name="T83" fmla="*/ 1515 h 1783"/>
                <a:gd name="T84" fmla="*/ 897 w 1480"/>
                <a:gd name="T85" fmla="*/ 1706 h 1783"/>
                <a:gd name="T86" fmla="*/ 964 w 1480"/>
                <a:gd name="T87" fmla="*/ 1782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0" h="1783">
                  <a:moveTo>
                    <a:pt x="964" y="1782"/>
                  </a:moveTo>
                  <a:lnTo>
                    <a:pt x="964" y="1782"/>
                  </a:lnTo>
                  <a:cubicBezTo>
                    <a:pt x="1068" y="1754"/>
                    <a:pt x="1068" y="1754"/>
                    <a:pt x="1068" y="1754"/>
                  </a:cubicBezTo>
                  <a:cubicBezTo>
                    <a:pt x="1088" y="1744"/>
                    <a:pt x="1135" y="1678"/>
                    <a:pt x="1145" y="1649"/>
                  </a:cubicBezTo>
                  <a:cubicBezTo>
                    <a:pt x="1183" y="1582"/>
                    <a:pt x="1050" y="1563"/>
                    <a:pt x="1097" y="1487"/>
                  </a:cubicBezTo>
                  <a:cubicBezTo>
                    <a:pt x="1126" y="1458"/>
                    <a:pt x="1078" y="1382"/>
                    <a:pt x="1088" y="1325"/>
                  </a:cubicBezTo>
                  <a:cubicBezTo>
                    <a:pt x="1097" y="1220"/>
                    <a:pt x="1278" y="1344"/>
                    <a:pt x="1212" y="1191"/>
                  </a:cubicBezTo>
                  <a:cubicBezTo>
                    <a:pt x="1193" y="1134"/>
                    <a:pt x="1193" y="1105"/>
                    <a:pt x="1231" y="1067"/>
                  </a:cubicBezTo>
                  <a:cubicBezTo>
                    <a:pt x="1269" y="1039"/>
                    <a:pt x="1345" y="1001"/>
                    <a:pt x="1383" y="981"/>
                  </a:cubicBezTo>
                  <a:lnTo>
                    <a:pt x="1383" y="981"/>
                  </a:lnTo>
                  <a:cubicBezTo>
                    <a:pt x="1412" y="953"/>
                    <a:pt x="1479" y="924"/>
                    <a:pt x="1440" y="886"/>
                  </a:cubicBezTo>
                  <a:cubicBezTo>
                    <a:pt x="1364" y="810"/>
                    <a:pt x="1393" y="800"/>
                    <a:pt x="1383" y="705"/>
                  </a:cubicBezTo>
                  <a:cubicBezTo>
                    <a:pt x="1383" y="676"/>
                    <a:pt x="1374" y="648"/>
                    <a:pt x="1374" y="619"/>
                  </a:cubicBezTo>
                  <a:cubicBezTo>
                    <a:pt x="1364" y="590"/>
                    <a:pt x="1450" y="571"/>
                    <a:pt x="1393" y="543"/>
                  </a:cubicBezTo>
                  <a:cubicBezTo>
                    <a:pt x="1364" y="524"/>
                    <a:pt x="1355" y="486"/>
                    <a:pt x="1335" y="447"/>
                  </a:cubicBezTo>
                  <a:cubicBezTo>
                    <a:pt x="1317" y="400"/>
                    <a:pt x="1269" y="400"/>
                    <a:pt x="1240" y="333"/>
                  </a:cubicBezTo>
                  <a:cubicBezTo>
                    <a:pt x="1212" y="277"/>
                    <a:pt x="1193" y="201"/>
                    <a:pt x="1173" y="134"/>
                  </a:cubicBezTo>
                  <a:cubicBezTo>
                    <a:pt x="1154" y="105"/>
                    <a:pt x="1107" y="57"/>
                    <a:pt x="1097" y="19"/>
                  </a:cubicBezTo>
                  <a:lnTo>
                    <a:pt x="1097" y="19"/>
                  </a:lnTo>
                  <a:cubicBezTo>
                    <a:pt x="1050" y="57"/>
                    <a:pt x="897" y="96"/>
                    <a:pt x="840" y="76"/>
                  </a:cubicBezTo>
                  <a:cubicBezTo>
                    <a:pt x="792" y="57"/>
                    <a:pt x="763" y="0"/>
                    <a:pt x="706" y="29"/>
                  </a:cubicBezTo>
                  <a:cubicBezTo>
                    <a:pt x="668" y="48"/>
                    <a:pt x="659" y="96"/>
                    <a:pt x="611" y="96"/>
                  </a:cubicBezTo>
                  <a:cubicBezTo>
                    <a:pt x="544" y="96"/>
                    <a:pt x="554" y="29"/>
                    <a:pt x="487" y="10"/>
                  </a:cubicBezTo>
                  <a:lnTo>
                    <a:pt x="487" y="10"/>
                  </a:lnTo>
                  <a:cubicBezTo>
                    <a:pt x="420" y="48"/>
                    <a:pt x="420" y="48"/>
                    <a:pt x="420" y="48"/>
                  </a:cubicBezTo>
                  <a:cubicBezTo>
                    <a:pt x="401" y="57"/>
                    <a:pt x="382" y="76"/>
                    <a:pt x="353" y="76"/>
                  </a:cubicBezTo>
                  <a:cubicBezTo>
                    <a:pt x="334" y="76"/>
                    <a:pt x="325" y="67"/>
                    <a:pt x="306" y="67"/>
                  </a:cubicBezTo>
                  <a:cubicBezTo>
                    <a:pt x="277" y="67"/>
                    <a:pt x="239" y="114"/>
                    <a:pt x="229" y="143"/>
                  </a:cubicBezTo>
                  <a:cubicBezTo>
                    <a:pt x="191" y="210"/>
                    <a:pt x="153" y="258"/>
                    <a:pt x="67" y="239"/>
                  </a:cubicBezTo>
                  <a:lnTo>
                    <a:pt x="67" y="239"/>
                  </a:lnTo>
                  <a:cubicBezTo>
                    <a:pt x="0" y="314"/>
                    <a:pt x="0" y="314"/>
                    <a:pt x="0" y="314"/>
                  </a:cubicBezTo>
                  <a:lnTo>
                    <a:pt x="0" y="314"/>
                  </a:lnTo>
                  <a:cubicBezTo>
                    <a:pt x="20" y="342"/>
                    <a:pt x="20" y="428"/>
                    <a:pt x="48" y="438"/>
                  </a:cubicBezTo>
                  <a:cubicBezTo>
                    <a:pt x="77" y="457"/>
                    <a:pt x="125" y="457"/>
                    <a:pt x="105" y="505"/>
                  </a:cubicBezTo>
                  <a:cubicBezTo>
                    <a:pt x="77" y="600"/>
                    <a:pt x="143" y="590"/>
                    <a:pt x="191" y="657"/>
                  </a:cubicBezTo>
                  <a:cubicBezTo>
                    <a:pt x="229" y="714"/>
                    <a:pt x="220" y="791"/>
                    <a:pt x="229" y="867"/>
                  </a:cubicBezTo>
                  <a:cubicBezTo>
                    <a:pt x="172" y="1086"/>
                    <a:pt x="172" y="1086"/>
                    <a:pt x="172" y="1086"/>
                  </a:cubicBezTo>
                  <a:lnTo>
                    <a:pt x="172" y="1086"/>
                  </a:lnTo>
                  <a:cubicBezTo>
                    <a:pt x="182" y="1096"/>
                    <a:pt x="182" y="1096"/>
                    <a:pt x="191" y="1105"/>
                  </a:cubicBezTo>
                  <a:cubicBezTo>
                    <a:pt x="267" y="1153"/>
                    <a:pt x="306" y="1239"/>
                    <a:pt x="363" y="1268"/>
                  </a:cubicBezTo>
                  <a:cubicBezTo>
                    <a:pt x="430" y="1315"/>
                    <a:pt x="420" y="1353"/>
                    <a:pt x="515" y="1372"/>
                  </a:cubicBezTo>
                  <a:cubicBezTo>
                    <a:pt x="573" y="1392"/>
                    <a:pt x="649" y="1477"/>
                    <a:pt x="706" y="1515"/>
                  </a:cubicBezTo>
                  <a:cubicBezTo>
                    <a:pt x="773" y="1563"/>
                    <a:pt x="830" y="1649"/>
                    <a:pt x="897" y="1706"/>
                  </a:cubicBezTo>
                  <a:cubicBezTo>
                    <a:pt x="926" y="1744"/>
                    <a:pt x="954" y="1764"/>
                    <a:pt x="964" y="1782"/>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9" name="Freeform 59"/>
            <p:cNvSpPr>
              <a:spLocks noChangeArrowheads="1"/>
            </p:cNvSpPr>
            <p:nvPr/>
          </p:nvSpPr>
          <p:spPr bwMode="auto">
            <a:xfrm>
              <a:off x="16822894" y="7178765"/>
              <a:ext cx="691834" cy="497015"/>
            </a:xfrm>
            <a:custGeom>
              <a:avLst/>
              <a:gdLst>
                <a:gd name="T0" fmla="*/ 0 w 1392"/>
                <a:gd name="T1" fmla="*/ 868 h 1002"/>
                <a:gd name="T2" fmla="*/ 0 w 1392"/>
                <a:gd name="T3" fmla="*/ 868 h 1002"/>
                <a:gd name="T4" fmla="*/ 10 w 1392"/>
                <a:gd name="T5" fmla="*/ 725 h 1002"/>
                <a:gd name="T6" fmla="*/ 105 w 1392"/>
                <a:gd name="T7" fmla="*/ 572 h 1002"/>
                <a:gd name="T8" fmla="*/ 153 w 1392"/>
                <a:gd name="T9" fmla="*/ 295 h 1002"/>
                <a:gd name="T10" fmla="*/ 315 w 1392"/>
                <a:gd name="T11" fmla="*/ 200 h 1002"/>
                <a:gd name="T12" fmla="*/ 467 w 1392"/>
                <a:gd name="T13" fmla="*/ 143 h 1002"/>
                <a:gd name="T14" fmla="*/ 744 w 1392"/>
                <a:gd name="T15" fmla="*/ 181 h 1002"/>
                <a:gd name="T16" fmla="*/ 933 w 1392"/>
                <a:gd name="T17" fmla="*/ 124 h 1002"/>
                <a:gd name="T18" fmla="*/ 1048 w 1392"/>
                <a:gd name="T19" fmla="*/ 0 h 1002"/>
                <a:gd name="T20" fmla="*/ 1162 w 1392"/>
                <a:gd name="T21" fmla="*/ 19 h 1002"/>
                <a:gd name="T22" fmla="*/ 1162 w 1392"/>
                <a:gd name="T23" fmla="*/ 19 h 1002"/>
                <a:gd name="T24" fmla="*/ 1210 w 1392"/>
                <a:gd name="T25" fmla="*/ 143 h 1002"/>
                <a:gd name="T26" fmla="*/ 1267 w 1392"/>
                <a:gd name="T27" fmla="*/ 210 h 1002"/>
                <a:gd name="T28" fmla="*/ 1353 w 1392"/>
                <a:gd name="T29" fmla="*/ 362 h 1002"/>
                <a:gd name="T30" fmla="*/ 1391 w 1392"/>
                <a:gd name="T31" fmla="*/ 572 h 1002"/>
                <a:gd name="T32" fmla="*/ 1334 w 1392"/>
                <a:gd name="T33" fmla="*/ 791 h 1002"/>
                <a:gd name="T34" fmla="*/ 1334 w 1392"/>
                <a:gd name="T35" fmla="*/ 791 h 1002"/>
                <a:gd name="T36" fmla="*/ 1086 w 1392"/>
                <a:gd name="T37" fmla="*/ 877 h 1002"/>
                <a:gd name="T38" fmla="*/ 943 w 1392"/>
                <a:gd name="T39" fmla="*/ 915 h 1002"/>
                <a:gd name="T40" fmla="*/ 858 w 1392"/>
                <a:gd name="T41" fmla="*/ 906 h 1002"/>
                <a:gd name="T42" fmla="*/ 734 w 1392"/>
                <a:gd name="T43" fmla="*/ 992 h 1002"/>
                <a:gd name="T44" fmla="*/ 591 w 1392"/>
                <a:gd name="T45" fmla="*/ 915 h 1002"/>
                <a:gd name="T46" fmla="*/ 219 w 1392"/>
                <a:gd name="T47" fmla="*/ 810 h 1002"/>
                <a:gd name="T48" fmla="*/ 0 w 1392"/>
                <a:gd name="T49" fmla="*/ 868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2" h="1002">
                  <a:moveTo>
                    <a:pt x="0" y="868"/>
                  </a:moveTo>
                  <a:lnTo>
                    <a:pt x="0" y="868"/>
                  </a:lnTo>
                  <a:cubicBezTo>
                    <a:pt x="10" y="725"/>
                    <a:pt x="10" y="725"/>
                    <a:pt x="10" y="725"/>
                  </a:cubicBezTo>
                  <a:cubicBezTo>
                    <a:pt x="48" y="667"/>
                    <a:pt x="57" y="629"/>
                    <a:pt x="105" y="572"/>
                  </a:cubicBezTo>
                  <a:cubicBezTo>
                    <a:pt x="172" y="505"/>
                    <a:pt x="153" y="381"/>
                    <a:pt x="153" y="295"/>
                  </a:cubicBezTo>
                  <a:cubicBezTo>
                    <a:pt x="153" y="191"/>
                    <a:pt x="258" y="267"/>
                    <a:pt x="315" y="200"/>
                  </a:cubicBezTo>
                  <a:cubicBezTo>
                    <a:pt x="372" y="133"/>
                    <a:pt x="400" y="172"/>
                    <a:pt x="467" y="143"/>
                  </a:cubicBezTo>
                  <a:cubicBezTo>
                    <a:pt x="601" y="95"/>
                    <a:pt x="620" y="219"/>
                    <a:pt x="744" y="181"/>
                  </a:cubicBezTo>
                  <a:cubicBezTo>
                    <a:pt x="801" y="172"/>
                    <a:pt x="876" y="162"/>
                    <a:pt x="933" y="124"/>
                  </a:cubicBezTo>
                  <a:cubicBezTo>
                    <a:pt x="981" y="95"/>
                    <a:pt x="1000" y="38"/>
                    <a:pt x="1048" y="0"/>
                  </a:cubicBezTo>
                  <a:cubicBezTo>
                    <a:pt x="1162" y="19"/>
                    <a:pt x="1162" y="19"/>
                    <a:pt x="1162" y="19"/>
                  </a:cubicBezTo>
                  <a:lnTo>
                    <a:pt x="1162" y="19"/>
                  </a:lnTo>
                  <a:cubicBezTo>
                    <a:pt x="1182" y="47"/>
                    <a:pt x="1182" y="133"/>
                    <a:pt x="1210" y="143"/>
                  </a:cubicBezTo>
                  <a:cubicBezTo>
                    <a:pt x="1239" y="162"/>
                    <a:pt x="1287" y="162"/>
                    <a:pt x="1267" y="210"/>
                  </a:cubicBezTo>
                  <a:cubicBezTo>
                    <a:pt x="1239" y="305"/>
                    <a:pt x="1305" y="295"/>
                    <a:pt x="1353" y="362"/>
                  </a:cubicBezTo>
                  <a:cubicBezTo>
                    <a:pt x="1391" y="419"/>
                    <a:pt x="1382" y="496"/>
                    <a:pt x="1391" y="572"/>
                  </a:cubicBezTo>
                  <a:cubicBezTo>
                    <a:pt x="1334" y="791"/>
                    <a:pt x="1334" y="791"/>
                    <a:pt x="1334" y="791"/>
                  </a:cubicBezTo>
                  <a:lnTo>
                    <a:pt x="1334" y="791"/>
                  </a:lnTo>
                  <a:cubicBezTo>
                    <a:pt x="1210" y="734"/>
                    <a:pt x="1143" y="896"/>
                    <a:pt x="1086" y="877"/>
                  </a:cubicBezTo>
                  <a:cubicBezTo>
                    <a:pt x="1000" y="848"/>
                    <a:pt x="1000" y="896"/>
                    <a:pt x="943" y="915"/>
                  </a:cubicBezTo>
                  <a:cubicBezTo>
                    <a:pt x="905" y="925"/>
                    <a:pt x="886" y="906"/>
                    <a:pt x="858" y="906"/>
                  </a:cubicBezTo>
                  <a:cubicBezTo>
                    <a:pt x="763" y="906"/>
                    <a:pt x="754" y="925"/>
                    <a:pt x="734" y="992"/>
                  </a:cubicBezTo>
                  <a:cubicBezTo>
                    <a:pt x="706" y="1001"/>
                    <a:pt x="629" y="925"/>
                    <a:pt x="591" y="915"/>
                  </a:cubicBezTo>
                  <a:cubicBezTo>
                    <a:pt x="496" y="858"/>
                    <a:pt x="324" y="801"/>
                    <a:pt x="219" y="810"/>
                  </a:cubicBezTo>
                  <a:cubicBezTo>
                    <a:pt x="172" y="820"/>
                    <a:pt x="67" y="839"/>
                    <a:pt x="0" y="86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0" name="Freeform 60"/>
            <p:cNvSpPr>
              <a:spLocks noChangeArrowheads="1"/>
            </p:cNvSpPr>
            <p:nvPr/>
          </p:nvSpPr>
          <p:spPr bwMode="auto">
            <a:xfrm>
              <a:off x="16680586" y="6795605"/>
              <a:ext cx="753136" cy="880176"/>
            </a:xfrm>
            <a:custGeom>
              <a:avLst/>
              <a:gdLst>
                <a:gd name="T0" fmla="*/ 1515 w 1516"/>
                <a:gd name="T1" fmla="*/ 716 h 1774"/>
                <a:gd name="T2" fmla="*/ 1515 w 1516"/>
                <a:gd name="T3" fmla="*/ 716 h 1774"/>
                <a:gd name="T4" fmla="*/ 1448 w 1516"/>
                <a:gd name="T5" fmla="*/ 791 h 1774"/>
                <a:gd name="T6" fmla="*/ 1448 w 1516"/>
                <a:gd name="T7" fmla="*/ 791 h 1774"/>
                <a:gd name="T8" fmla="*/ 1334 w 1516"/>
                <a:gd name="T9" fmla="*/ 772 h 1774"/>
                <a:gd name="T10" fmla="*/ 1219 w 1516"/>
                <a:gd name="T11" fmla="*/ 896 h 1774"/>
                <a:gd name="T12" fmla="*/ 1030 w 1516"/>
                <a:gd name="T13" fmla="*/ 953 h 1774"/>
                <a:gd name="T14" fmla="*/ 753 w 1516"/>
                <a:gd name="T15" fmla="*/ 915 h 1774"/>
                <a:gd name="T16" fmla="*/ 601 w 1516"/>
                <a:gd name="T17" fmla="*/ 972 h 1774"/>
                <a:gd name="T18" fmla="*/ 439 w 1516"/>
                <a:gd name="T19" fmla="*/ 1067 h 1774"/>
                <a:gd name="T20" fmla="*/ 391 w 1516"/>
                <a:gd name="T21" fmla="*/ 1344 h 1774"/>
                <a:gd name="T22" fmla="*/ 296 w 1516"/>
                <a:gd name="T23" fmla="*/ 1497 h 1774"/>
                <a:gd name="T24" fmla="*/ 286 w 1516"/>
                <a:gd name="T25" fmla="*/ 1640 h 1774"/>
                <a:gd name="T26" fmla="*/ 286 w 1516"/>
                <a:gd name="T27" fmla="*/ 1640 h 1774"/>
                <a:gd name="T28" fmla="*/ 219 w 1516"/>
                <a:gd name="T29" fmla="*/ 1716 h 1774"/>
                <a:gd name="T30" fmla="*/ 162 w 1516"/>
                <a:gd name="T31" fmla="*/ 1687 h 1774"/>
                <a:gd name="T32" fmla="*/ 86 w 1516"/>
                <a:gd name="T33" fmla="*/ 1602 h 1774"/>
                <a:gd name="T34" fmla="*/ 133 w 1516"/>
                <a:gd name="T35" fmla="*/ 1392 h 1774"/>
                <a:gd name="T36" fmla="*/ 105 w 1516"/>
                <a:gd name="T37" fmla="*/ 1277 h 1774"/>
                <a:gd name="T38" fmla="*/ 67 w 1516"/>
                <a:gd name="T39" fmla="*/ 1172 h 1774"/>
                <a:gd name="T40" fmla="*/ 143 w 1516"/>
                <a:gd name="T41" fmla="*/ 1039 h 1774"/>
                <a:gd name="T42" fmla="*/ 114 w 1516"/>
                <a:gd name="T43" fmla="*/ 944 h 1774"/>
                <a:gd name="T44" fmla="*/ 105 w 1516"/>
                <a:gd name="T45" fmla="*/ 858 h 1774"/>
                <a:gd name="T46" fmla="*/ 143 w 1516"/>
                <a:gd name="T47" fmla="*/ 696 h 1774"/>
                <a:gd name="T48" fmla="*/ 162 w 1516"/>
                <a:gd name="T49" fmla="*/ 563 h 1774"/>
                <a:gd name="T50" fmla="*/ 133 w 1516"/>
                <a:gd name="T51" fmla="*/ 496 h 1774"/>
                <a:gd name="T52" fmla="*/ 200 w 1516"/>
                <a:gd name="T53" fmla="*/ 439 h 1774"/>
                <a:gd name="T54" fmla="*/ 248 w 1516"/>
                <a:gd name="T55" fmla="*/ 429 h 1774"/>
                <a:gd name="T56" fmla="*/ 248 w 1516"/>
                <a:gd name="T57" fmla="*/ 229 h 1774"/>
                <a:gd name="T58" fmla="*/ 248 w 1516"/>
                <a:gd name="T59" fmla="*/ 229 h 1774"/>
                <a:gd name="T60" fmla="*/ 315 w 1516"/>
                <a:gd name="T61" fmla="*/ 201 h 1774"/>
                <a:gd name="T62" fmla="*/ 401 w 1516"/>
                <a:gd name="T63" fmla="*/ 134 h 1774"/>
                <a:gd name="T64" fmla="*/ 401 w 1516"/>
                <a:gd name="T65" fmla="*/ 67 h 1774"/>
                <a:gd name="T66" fmla="*/ 401 w 1516"/>
                <a:gd name="T67" fmla="*/ 67 h 1774"/>
                <a:gd name="T68" fmla="*/ 448 w 1516"/>
                <a:gd name="T69" fmla="*/ 57 h 1774"/>
                <a:gd name="T70" fmla="*/ 553 w 1516"/>
                <a:gd name="T71" fmla="*/ 10 h 1774"/>
                <a:gd name="T72" fmla="*/ 753 w 1516"/>
                <a:gd name="T73" fmla="*/ 57 h 1774"/>
                <a:gd name="T74" fmla="*/ 877 w 1516"/>
                <a:gd name="T75" fmla="*/ 191 h 1774"/>
                <a:gd name="T76" fmla="*/ 944 w 1516"/>
                <a:gd name="T77" fmla="*/ 201 h 1774"/>
                <a:gd name="T78" fmla="*/ 982 w 1516"/>
                <a:gd name="T79" fmla="*/ 229 h 1774"/>
                <a:gd name="T80" fmla="*/ 1020 w 1516"/>
                <a:gd name="T81" fmla="*/ 248 h 1774"/>
                <a:gd name="T82" fmla="*/ 1068 w 1516"/>
                <a:gd name="T83" fmla="*/ 277 h 1774"/>
                <a:gd name="T84" fmla="*/ 1116 w 1516"/>
                <a:gd name="T85" fmla="*/ 267 h 1774"/>
                <a:gd name="T86" fmla="*/ 1191 w 1516"/>
                <a:gd name="T87" fmla="*/ 296 h 1774"/>
                <a:gd name="T88" fmla="*/ 1229 w 1516"/>
                <a:gd name="T89" fmla="*/ 429 h 1774"/>
                <a:gd name="T90" fmla="*/ 1315 w 1516"/>
                <a:gd name="T91" fmla="*/ 496 h 1774"/>
                <a:gd name="T92" fmla="*/ 1401 w 1516"/>
                <a:gd name="T93" fmla="*/ 534 h 1774"/>
                <a:gd name="T94" fmla="*/ 1515 w 1516"/>
                <a:gd name="T95" fmla="*/ 716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6" h="1774">
                  <a:moveTo>
                    <a:pt x="1515" y="716"/>
                  </a:moveTo>
                  <a:lnTo>
                    <a:pt x="1515" y="716"/>
                  </a:lnTo>
                  <a:cubicBezTo>
                    <a:pt x="1448" y="791"/>
                    <a:pt x="1448" y="791"/>
                    <a:pt x="1448" y="791"/>
                  </a:cubicBezTo>
                  <a:lnTo>
                    <a:pt x="1448" y="791"/>
                  </a:lnTo>
                  <a:cubicBezTo>
                    <a:pt x="1334" y="772"/>
                    <a:pt x="1334" y="772"/>
                    <a:pt x="1334" y="772"/>
                  </a:cubicBezTo>
                  <a:cubicBezTo>
                    <a:pt x="1286" y="810"/>
                    <a:pt x="1267" y="867"/>
                    <a:pt x="1219" y="896"/>
                  </a:cubicBezTo>
                  <a:cubicBezTo>
                    <a:pt x="1162" y="934"/>
                    <a:pt x="1087" y="944"/>
                    <a:pt x="1030" y="953"/>
                  </a:cubicBezTo>
                  <a:cubicBezTo>
                    <a:pt x="906" y="991"/>
                    <a:pt x="887" y="867"/>
                    <a:pt x="753" y="915"/>
                  </a:cubicBezTo>
                  <a:cubicBezTo>
                    <a:pt x="686" y="944"/>
                    <a:pt x="658" y="905"/>
                    <a:pt x="601" y="972"/>
                  </a:cubicBezTo>
                  <a:cubicBezTo>
                    <a:pt x="544" y="1039"/>
                    <a:pt x="439" y="963"/>
                    <a:pt x="439" y="1067"/>
                  </a:cubicBezTo>
                  <a:cubicBezTo>
                    <a:pt x="439" y="1153"/>
                    <a:pt x="458" y="1277"/>
                    <a:pt x="391" y="1344"/>
                  </a:cubicBezTo>
                  <a:cubicBezTo>
                    <a:pt x="343" y="1401"/>
                    <a:pt x="334" y="1439"/>
                    <a:pt x="296" y="1497"/>
                  </a:cubicBezTo>
                  <a:cubicBezTo>
                    <a:pt x="286" y="1640"/>
                    <a:pt x="286" y="1640"/>
                    <a:pt x="286" y="1640"/>
                  </a:cubicBezTo>
                  <a:lnTo>
                    <a:pt x="286" y="1640"/>
                  </a:lnTo>
                  <a:cubicBezTo>
                    <a:pt x="248" y="1659"/>
                    <a:pt x="219" y="1687"/>
                    <a:pt x="219" y="1716"/>
                  </a:cubicBezTo>
                  <a:cubicBezTo>
                    <a:pt x="219" y="1773"/>
                    <a:pt x="162" y="1707"/>
                    <a:pt x="162" y="1687"/>
                  </a:cubicBezTo>
                  <a:cubicBezTo>
                    <a:pt x="162" y="1592"/>
                    <a:pt x="105" y="1649"/>
                    <a:pt x="86" y="1602"/>
                  </a:cubicBezTo>
                  <a:cubicBezTo>
                    <a:pt x="48" y="1516"/>
                    <a:pt x="133" y="1458"/>
                    <a:pt x="133" y="1392"/>
                  </a:cubicBezTo>
                  <a:cubicBezTo>
                    <a:pt x="133" y="1344"/>
                    <a:pt x="114" y="1315"/>
                    <a:pt x="105" y="1277"/>
                  </a:cubicBezTo>
                  <a:cubicBezTo>
                    <a:pt x="95" y="1230"/>
                    <a:pt x="0" y="1191"/>
                    <a:pt x="67" y="1172"/>
                  </a:cubicBezTo>
                  <a:cubicBezTo>
                    <a:pt x="114" y="1144"/>
                    <a:pt x="133" y="1086"/>
                    <a:pt x="143" y="1039"/>
                  </a:cubicBezTo>
                  <a:cubicBezTo>
                    <a:pt x="152" y="982"/>
                    <a:pt x="181" y="963"/>
                    <a:pt x="114" y="944"/>
                  </a:cubicBezTo>
                  <a:cubicBezTo>
                    <a:pt x="76" y="944"/>
                    <a:pt x="95" y="886"/>
                    <a:pt x="105" y="858"/>
                  </a:cubicBezTo>
                  <a:cubicBezTo>
                    <a:pt x="143" y="800"/>
                    <a:pt x="172" y="762"/>
                    <a:pt x="143" y="696"/>
                  </a:cubicBezTo>
                  <a:cubicBezTo>
                    <a:pt x="124" y="639"/>
                    <a:pt x="143" y="611"/>
                    <a:pt x="162" y="563"/>
                  </a:cubicBezTo>
                  <a:cubicBezTo>
                    <a:pt x="172" y="525"/>
                    <a:pt x="124" y="525"/>
                    <a:pt x="133" y="496"/>
                  </a:cubicBezTo>
                  <a:cubicBezTo>
                    <a:pt x="133" y="487"/>
                    <a:pt x="181" y="429"/>
                    <a:pt x="200" y="439"/>
                  </a:cubicBezTo>
                  <a:cubicBezTo>
                    <a:pt x="219" y="439"/>
                    <a:pt x="229" y="458"/>
                    <a:pt x="248" y="429"/>
                  </a:cubicBezTo>
                  <a:cubicBezTo>
                    <a:pt x="277" y="391"/>
                    <a:pt x="248" y="277"/>
                    <a:pt x="248" y="229"/>
                  </a:cubicBezTo>
                  <a:lnTo>
                    <a:pt x="248" y="229"/>
                  </a:lnTo>
                  <a:cubicBezTo>
                    <a:pt x="315" y="201"/>
                    <a:pt x="315" y="201"/>
                    <a:pt x="315" y="201"/>
                  </a:cubicBezTo>
                  <a:cubicBezTo>
                    <a:pt x="343" y="191"/>
                    <a:pt x="381" y="153"/>
                    <a:pt x="401" y="134"/>
                  </a:cubicBezTo>
                  <a:cubicBezTo>
                    <a:pt x="410" y="124"/>
                    <a:pt x="401" y="86"/>
                    <a:pt x="401" y="67"/>
                  </a:cubicBezTo>
                  <a:lnTo>
                    <a:pt x="401" y="67"/>
                  </a:lnTo>
                  <a:cubicBezTo>
                    <a:pt x="419" y="57"/>
                    <a:pt x="439" y="67"/>
                    <a:pt x="448" y="57"/>
                  </a:cubicBezTo>
                  <a:cubicBezTo>
                    <a:pt x="486" y="39"/>
                    <a:pt x="515" y="10"/>
                    <a:pt x="553" y="10"/>
                  </a:cubicBezTo>
                  <a:cubicBezTo>
                    <a:pt x="582" y="0"/>
                    <a:pt x="744" y="39"/>
                    <a:pt x="753" y="57"/>
                  </a:cubicBezTo>
                  <a:cubicBezTo>
                    <a:pt x="791" y="105"/>
                    <a:pt x="820" y="172"/>
                    <a:pt x="877" y="191"/>
                  </a:cubicBezTo>
                  <a:cubicBezTo>
                    <a:pt x="906" y="220"/>
                    <a:pt x="896" y="210"/>
                    <a:pt x="944" y="201"/>
                  </a:cubicBezTo>
                  <a:cubicBezTo>
                    <a:pt x="973" y="201"/>
                    <a:pt x="973" y="201"/>
                    <a:pt x="982" y="229"/>
                  </a:cubicBezTo>
                  <a:cubicBezTo>
                    <a:pt x="982" y="248"/>
                    <a:pt x="1011" y="248"/>
                    <a:pt x="1020" y="248"/>
                  </a:cubicBezTo>
                  <a:cubicBezTo>
                    <a:pt x="1040" y="258"/>
                    <a:pt x="1058" y="258"/>
                    <a:pt x="1068" y="277"/>
                  </a:cubicBezTo>
                  <a:cubicBezTo>
                    <a:pt x="1097" y="296"/>
                    <a:pt x="1106" y="239"/>
                    <a:pt x="1116" y="267"/>
                  </a:cubicBezTo>
                  <a:cubicBezTo>
                    <a:pt x="1135" y="344"/>
                    <a:pt x="1162" y="248"/>
                    <a:pt x="1191" y="296"/>
                  </a:cubicBezTo>
                  <a:cubicBezTo>
                    <a:pt x="1210" y="334"/>
                    <a:pt x="1210" y="391"/>
                    <a:pt x="1229" y="429"/>
                  </a:cubicBezTo>
                  <a:cubicBezTo>
                    <a:pt x="1258" y="468"/>
                    <a:pt x="1277" y="477"/>
                    <a:pt x="1315" y="496"/>
                  </a:cubicBezTo>
                  <a:cubicBezTo>
                    <a:pt x="1344" y="515"/>
                    <a:pt x="1372" y="515"/>
                    <a:pt x="1401" y="534"/>
                  </a:cubicBezTo>
                  <a:cubicBezTo>
                    <a:pt x="1458" y="582"/>
                    <a:pt x="1477" y="658"/>
                    <a:pt x="1515" y="71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1" name="Freeform 61"/>
            <p:cNvSpPr>
              <a:spLocks noChangeArrowheads="1"/>
            </p:cNvSpPr>
            <p:nvPr/>
          </p:nvSpPr>
          <p:spPr bwMode="auto">
            <a:xfrm>
              <a:off x="16704670" y="6458422"/>
              <a:ext cx="956745" cy="700637"/>
            </a:xfrm>
            <a:custGeom>
              <a:avLst/>
              <a:gdLst>
                <a:gd name="T0" fmla="*/ 104 w 1926"/>
                <a:gd name="T1" fmla="*/ 38 h 1413"/>
                <a:gd name="T2" fmla="*/ 362 w 1926"/>
                <a:gd name="T3" fmla="*/ 10 h 1413"/>
                <a:gd name="T4" fmla="*/ 476 w 1926"/>
                <a:gd name="T5" fmla="*/ 10 h 1413"/>
                <a:gd name="T6" fmla="*/ 505 w 1926"/>
                <a:gd name="T7" fmla="*/ 124 h 1413"/>
                <a:gd name="T8" fmla="*/ 496 w 1926"/>
                <a:gd name="T9" fmla="*/ 181 h 1413"/>
                <a:gd name="T10" fmla="*/ 534 w 1926"/>
                <a:gd name="T11" fmla="*/ 210 h 1413"/>
                <a:gd name="T12" fmla="*/ 648 w 1926"/>
                <a:gd name="T13" fmla="*/ 172 h 1413"/>
                <a:gd name="T14" fmla="*/ 820 w 1926"/>
                <a:gd name="T15" fmla="*/ 191 h 1413"/>
                <a:gd name="T16" fmla="*/ 1058 w 1926"/>
                <a:gd name="T17" fmla="*/ 286 h 1413"/>
                <a:gd name="T18" fmla="*/ 1162 w 1926"/>
                <a:gd name="T19" fmla="*/ 334 h 1413"/>
                <a:gd name="T20" fmla="*/ 1372 w 1926"/>
                <a:gd name="T21" fmla="*/ 410 h 1413"/>
                <a:gd name="T22" fmla="*/ 1801 w 1926"/>
                <a:gd name="T23" fmla="*/ 649 h 1413"/>
                <a:gd name="T24" fmla="*/ 1744 w 1926"/>
                <a:gd name="T25" fmla="*/ 773 h 1413"/>
                <a:gd name="T26" fmla="*/ 1849 w 1926"/>
                <a:gd name="T27" fmla="*/ 906 h 1413"/>
                <a:gd name="T28" fmla="*/ 1915 w 1926"/>
                <a:gd name="T29" fmla="*/ 1078 h 1413"/>
                <a:gd name="T30" fmla="*/ 1887 w 1926"/>
                <a:gd name="T31" fmla="*/ 1164 h 1413"/>
                <a:gd name="T32" fmla="*/ 1753 w 1926"/>
                <a:gd name="T33" fmla="*/ 1230 h 1413"/>
                <a:gd name="T34" fmla="*/ 1629 w 1926"/>
                <a:gd name="T35" fmla="*/ 1297 h 1413"/>
                <a:gd name="T36" fmla="*/ 1467 w 1926"/>
                <a:gd name="T37" fmla="*/ 1393 h 1413"/>
                <a:gd name="T38" fmla="*/ 1267 w 1926"/>
                <a:gd name="T39" fmla="*/ 1173 h 1413"/>
                <a:gd name="T40" fmla="*/ 1143 w 1926"/>
                <a:gd name="T41" fmla="*/ 973 h 1413"/>
                <a:gd name="T42" fmla="*/ 1020 w 1926"/>
                <a:gd name="T43" fmla="*/ 954 h 1413"/>
                <a:gd name="T44" fmla="*/ 934 w 1926"/>
                <a:gd name="T45" fmla="*/ 906 h 1413"/>
                <a:gd name="T46" fmla="*/ 829 w 1926"/>
                <a:gd name="T47" fmla="*/ 868 h 1413"/>
                <a:gd name="T48" fmla="*/ 505 w 1926"/>
                <a:gd name="T49" fmla="*/ 687 h 1413"/>
                <a:gd name="T50" fmla="*/ 353 w 1926"/>
                <a:gd name="T51" fmla="*/ 744 h 1413"/>
                <a:gd name="T52" fmla="*/ 353 w 1926"/>
                <a:gd name="T53" fmla="*/ 811 h 1413"/>
                <a:gd name="T54" fmla="*/ 200 w 1926"/>
                <a:gd name="T55" fmla="*/ 906 h 1413"/>
                <a:gd name="T56" fmla="*/ 95 w 1926"/>
                <a:gd name="T57" fmla="*/ 906 h 1413"/>
                <a:gd name="T58" fmla="*/ 28 w 1926"/>
                <a:gd name="T59" fmla="*/ 878 h 1413"/>
                <a:gd name="T60" fmla="*/ 38 w 1926"/>
                <a:gd name="T61" fmla="*/ 773 h 1413"/>
                <a:gd name="T62" fmla="*/ 85 w 1926"/>
                <a:gd name="T63" fmla="*/ 725 h 1413"/>
                <a:gd name="T64" fmla="*/ 143 w 1926"/>
                <a:gd name="T65" fmla="*/ 639 h 1413"/>
                <a:gd name="T66" fmla="*/ 162 w 1926"/>
                <a:gd name="T67" fmla="*/ 553 h 1413"/>
                <a:gd name="T68" fmla="*/ 9 w 1926"/>
                <a:gd name="T69" fmla="*/ 487 h 1413"/>
                <a:gd name="T70" fmla="*/ 0 w 1926"/>
                <a:gd name="T71" fmla="*/ 487 h 1413"/>
                <a:gd name="T72" fmla="*/ 76 w 1926"/>
                <a:gd name="T73" fmla="*/ 344 h 1413"/>
                <a:gd name="T74" fmla="*/ 85 w 1926"/>
                <a:gd name="T75" fmla="*/ 153 h 1413"/>
                <a:gd name="T76" fmla="*/ 104 w 1926"/>
                <a:gd name="T77" fmla="*/ 58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6" h="1413">
                  <a:moveTo>
                    <a:pt x="104" y="38"/>
                  </a:moveTo>
                  <a:lnTo>
                    <a:pt x="104" y="38"/>
                  </a:lnTo>
                  <a:cubicBezTo>
                    <a:pt x="143" y="29"/>
                    <a:pt x="181" y="19"/>
                    <a:pt x="219" y="19"/>
                  </a:cubicBezTo>
                  <a:cubicBezTo>
                    <a:pt x="362" y="10"/>
                    <a:pt x="362" y="10"/>
                    <a:pt x="362" y="10"/>
                  </a:cubicBezTo>
                  <a:cubicBezTo>
                    <a:pt x="400" y="0"/>
                    <a:pt x="438" y="10"/>
                    <a:pt x="476" y="10"/>
                  </a:cubicBezTo>
                  <a:lnTo>
                    <a:pt x="476" y="10"/>
                  </a:lnTo>
                  <a:cubicBezTo>
                    <a:pt x="486" y="38"/>
                    <a:pt x="505" y="38"/>
                    <a:pt x="505" y="67"/>
                  </a:cubicBezTo>
                  <a:cubicBezTo>
                    <a:pt x="505" y="76"/>
                    <a:pt x="496" y="115"/>
                    <a:pt x="505" y="124"/>
                  </a:cubicBezTo>
                  <a:cubicBezTo>
                    <a:pt x="524" y="134"/>
                    <a:pt x="515" y="143"/>
                    <a:pt x="496" y="153"/>
                  </a:cubicBezTo>
                  <a:cubicBezTo>
                    <a:pt x="486" y="162"/>
                    <a:pt x="486" y="172"/>
                    <a:pt x="496" y="181"/>
                  </a:cubicBezTo>
                  <a:cubicBezTo>
                    <a:pt x="496" y="191"/>
                    <a:pt x="505" y="191"/>
                    <a:pt x="505" y="200"/>
                  </a:cubicBezTo>
                  <a:cubicBezTo>
                    <a:pt x="486" y="229"/>
                    <a:pt x="524" y="210"/>
                    <a:pt x="534" y="210"/>
                  </a:cubicBezTo>
                  <a:cubicBezTo>
                    <a:pt x="553" y="191"/>
                    <a:pt x="581" y="181"/>
                    <a:pt x="600" y="172"/>
                  </a:cubicBezTo>
                  <a:cubicBezTo>
                    <a:pt x="620" y="172"/>
                    <a:pt x="638" y="153"/>
                    <a:pt x="648" y="172"/>
                  </a:cubicBezTo>
                  <a:cubicBezTo>
                    <a:pt x="677" y="200"/>
                    <a:pt x="705" y="181"/>
                    <a:pt x="743" y="181"/>
                  </a:cubicBezTo>
                  <a:cubicBezTo>
                    <a:pt x="772" y="181"/>
                    <a:pt x="791" y="191"/>
                    <a:pt x="820" y="191"/>
                  </a:cubicBezTo>
                  <a:cubicBezTo>
                    <a:pt x="867" y="191"/>
                    <a:pt x="887" y="239"/>
                    <a:pt x="934" y="248"/>
                  </a:cubicBezTo>
                  <a:cubicBezTo>
                    <a:pt x="972" y="258"/>
                    <a:pt x="1020" y="267"/>
                    <a:pt x="1058" y="286"/>
                  </a:cubicBezTo>
                  <a:cubicBezTo>
                    <a:pt x="1077" y="296"/>
                    <a:pt x="1087" y="315"/>
                    <a:pt x="1096" y="325"/>
                  </a:cubicBezTo>
                  <a:cubicBezTo>
                    <a:pt x="1114" y="334"/>
                    <a:pt x="1153" y="315"/>
                    <a:pt x="1162" y="334"/>
                  </a:cubicBezTo>
                  <a:cubicBezTo>
                    <a:pt x="1181" y="344"/>
                    <a:pt x="1200" y="372"/>
                    <a:pt x="1219" y="382"/>
                  </a:cubicBezTo>
                  <a:cubicBezTo>
                    <a:pt x="1258" y="439"/>
                    <a:pt x="1324" y="429"/>
                    <a:pt x="1372" y="410"/>
                  </a:cubicBezTo>
                  <a:cubicBezTo>
                    <a:pt x="1477" y="362"/>
                    <a:pt x="1534" y="372"/>
                    <a:pt x="1591" y="467"/>
                  </a:cubicBezTo>
                  <a:cubicBezTo>
                    <a:pt x="1639" y="544"/>
                    <a:pt x="1725" y="601"/>
                    <a:pt x="1801" y="649"/>
                  </a:cubicBezTo>
                  <a:lnTo>
                    <a:pt x="1801" y="649"/>
                  </a:lnTo>
                  <a:cubicBezTo>
                    <a:pt x="1782" y="687"/>
                    <a:pt x="1744" y="725"/>
                    <a:pt x="1744" y="773"/>
                  </a:cubicBezTo>
                  <a:cubicBezTo>
                    <a:pt x="1734" y="821"/>
                    <a:pt x="1753" y="839"/>
                    <a:pt x="1801" y="849"/>
                  </a:cubicBezTo>
                  <a:cubicBezTo>
                    <a:pt x="1839" y="859"/>
                    <a:pt x="1839" y="868"/>
                    <a:pt x="1849" y="906"/>
                  </a:cubicBezTo>
                  <a:cubicBezTo>
                    <a:pt x="1858" y="925"/>
                    <a:pt x="1868" y="944"/>
                    <a:pt x="1877" y="973"/>
                  </a:cubicBezTo>
                  <a:cubicBezTo>
                    <a:pt x="1896" y="1001"/>
                    <a:pt x="1925" y="1030"/>
                    <a:pt x="1915" y="1078"/>
                  </a:cubicBezTo>
                  <a:cubicBezTo>
                    <a:pt x="1906" y="1106"/>
                    <a:pt x="1877" y="1135"/>
                    <a:pt x="1887" y="1164"/>
                  </a:cubicBezTo>
                  <a:lnTo>
                    <a:pt x="1887" y="1164"/>
                  </a:lnTo>
                  <a:cubicBezTo>
                    <a:pt x="1820" y="1202"/>
                    <a:pt x="1820" y="1202"/>
                    <a:pt x="1820" y="1202"/>
                  </a:cubicBezTo>
                  <a:cubicBezTo>
                    <a:pt x="1801" y="1211"/>
                    <a:pt x="1782" y="1230"/>
                    <a:pt x="1753" y="1230"/>
                  </a:cubicBezTo>
                  <a:cubicBezTo>
                    <a:pt x="1734" y="1230"/>
                    <a:pt x="1725" y="1221"/>
                    <a:pt x="1706" y="1221"/>
                  </a:cubicBezTo>
                  <a:cubicBezTo>
                    <a:pt x="1677" y="1221"/>
                    <a:pt x="1639" y="1268"/>
                    <a:pt x="1629" y="1297"/>
                  </a:cubicBezTo>
                  <a:cubicBezTo>
                    <a:pt x="1591" y="1364"/>
                    <a:pt x="1553" y="1412"/>
                    <a:pt x="1467" y="1393"/>
                  </a:cubicBezTo>
                  <a:lnTo>
                    <a:pt x="1467" y="1393"/>
                  </a:lnTo>
                  <a:cubicBezTo>
                    <a:pt x="1429" y="1335"/>
                    <a:pt x="1410" y="1259"/>
                    <a:pt x="1353" y="1211"/>
                  </a:cubicBezTo>
                  <a:cubicBezTo>
                    <a:pt x="1324" y="1192"/>
                    <a:pt x="1296" y="1192"/>
                    <a:pt x="1267" y="1173"/>
                  </a:cubicBezTo>
                  <a:cubicBezTo>
                    <a:pt x="1229" y="1154"/>
                    <a:pt x="1210" y="1145"/>
                    <a:pt x="1181" y="1106"/>
                  </a:cubicBezTo>
                  <a:cubicBezTo>
                    <a:pt x="1162" y="1068"/>
                    <a:pt x="1162" y="1011"/>
                    <a:pt x="1143" y="973"/>
                  </a:cubicBezTo>
                  <a:cubicBezTo>
                    <a:pt x="1114" y="925"/>
                    <a:pt x="1087" y="1021"/>
                    <a:pt x="1068" y="944"/>
                  </a:cubicBezTo>
                  <a:cubicBezTo>
                    <a:pt x="1058" y="916"/>
                    <a:pt x="1049" y="973"/>
                    <a:pt x="1020" y="954"/>
                  </a:cubicBezTo>
                  <a:cubicBezTo>
                    <a:pt x="1010" y="935"/>
                    <a:pt x="992" y="935"/>
                    <a:pt x="972" y="925"/>
                  </a:cubicBezTo>
                  <a:cubicBezTo>
                    <a:pt x="963" y="925"/>
                    <a:pt x="934" y="925"/>
                    <a:pt x="934" y="906"/>
                  </a:cubicBezTo>
                  <a:cubicBezTo>
                    <a:pt x="925" y="878"/>
                    <a:pt x="925" y="878"/>
                    <a:pt x="896" y="878"/>
                  </a:cubicBezTo>
                  <a:cubicBezTo>
                    <a:pt x="848" y="887"/>
                    <a:pt x="858" y="897"/>
                    <a:pt x="829" y="868"/>
                  </a:cubicBezTo>
                  <a:cubicBezTo>
                    <a:pt x="772" y="849"/>
                    <a:pt x="743" y="782"/>
                    <a:pt x="705" y="734"/>
                  </a:cubicBezTo>
                  <a:cubicBezTo>
                    <a:pt x="696" y="716"/>
                    <a:pt x="534" y="677"/>
                    <a:pt x="505" y="687"/>
                  </a:cubicBezTo>
                  <a:cubicBezTo>
                    <a:pt x="467" y="687"/>
                    <a:pt x="438" y="716"/>
                    <a:pt x="400" y="734"/>
                  </a:cubicBezTo>
                  <a:cubicBezTo>
                    <a:pt x="391" y="744"/>
                    <a:pt x="371" y="734"/>
                    <a:pt x="353" y="744"/>
                  </a:cubicBezTo>
                  <a:lnTo>
                    <a:pt x="353" y="744"/>
                  </a:lnTo>
                  <a:cubicBezTo>
                    <a:pt x="353" y="763"/>
                    <a:pt x="362" y="801"/>
                    <a:pt x="353" y="811"/>
                  </a:cubicBezTo>
                  <a:cubicBezTo>
                    <a:pt x="333" y="830"/>
                    <a:pt x="295" y="868"/>
                    <a:pt x="267" y="878"/>
                  </a:cubicBezTo>
                  <a:cubicBezTo>
                    <a:pt x="200" y="906"/>
                    <a:pt x="200" y="906"/>
                    <a:pt x="200" y="906"/>
                  </a:cubicBezTo>
                  <a:lnTo>
                    <a:pt x="200" y="906"/>
                  </a:lnTo>
                  <a:cubicBezTo>
                    <a:pt x="171" y="906"/>
                    <a:pt x="133" y="906"/>
                    <a:pt x="95" y="906"/>
                  </a:cubicBezTo>
                  <a:cubicBezTo>
                    <a:pt x="76" y="897"/>
                    <a:pt x="47" y="887"/>
                    <a:pt x="28" y="878"/>
                  </a:cubicBezTo>
                  <a:lnTo>
                    <a:pt x="28" y="878"/>
                  </a:lnTo>
                  <a:cubicBezTo>
                    <a:pt x="28" y="868"/>
                    <a:pt x="38" y="839"/>
                    <a:pt x="38" y="821"/>
                  </a:cubicBezTo>
                  <a:cubicBezTo>
                    <a:pt x="38" y="811"/>
                    <a:pt x="28" y="782"/>
                    <a:pt x="38" y="773"/>
                  </a:cubicBezTo>
                  <a:cubicBezTo>
                    <a:pt x="47" y="763"/>
                    <a:pt x="47" y="754"/>
                    <a:pt x="57" y="734"/>
                  </a:cubicBezTo>
                  <a:cubicBezTo>
                    <a:pt x="57" y="725"/>
                    <a:pt x="66" y="725"/>
                    <a:pt x="85" y="725"/>
                  </a:cubicBezTo>
                  <a:cubicBezTo>
                    <a:pt x="124" y="696"/>
                    <a:pt x="76" y="696"/>
                    <a:pt x="85" y="677"/>
                  </a:cubicBezTo>
                  <a:cubicBezTo>
                    <a:pt x="95" y="658"/>
                    <a:pt x="133" y="658"/>
                    <a:pt x="143" y="639"/>
                  </a:cubicBezTo>
                  <a:cubicBezTo>
                    <a:pt x="152" y="630"/>
                    <a:pt x="171" y="611"/>
                    <a:pt x="181" y="601"/>
                  </a:cubicBezTo>
                  <a:cubicBezTo>
                    <a:pt x="200" y="572"/>
                    <a:pt x="162" y="582"/>
                    <a:pt x="162" y="553"/>
                  </a:cubicBezTo>
                  <a:cubicBezTo>
                    <a:pt x="162" y="544"/>
                    <a:pt x="162" y="544"/>
                    <a:pt x="143" y="534"/>
                  </a:cubicBezTo>
                  <a:cubicBezTo>
                    <a:pt x="104" y="515"/>
                    <a:pt x="57" y="506"/>
                    <a:pt x="9" y="487"/>
                  </a:cubicBezTo>
                  <a:lnTo>
                    <a:pt x="9" y="487"/>
                  </a:lnTo>
                  <a:lnTo>
                    <a:pt x="0" y="487"/>
                  </a:lnTo>
                  <a:cubicBezTo>
                    <a:pt x="19" y="467"/>
                    <a:pt x="28" y="429"/>
                    <a:pt x="38" y="401"/>
                  </a:cubicBezTo>
                  <a:cubicBezTo>
                    <a:pt x="47" y="382"/>
                    <a:pt x="66" y="362"/>
                    <a:pt x="76" y="344"/>
                  </a:cubicBezTo>
                  <a:cubicBezTo>
                    <a:pt x="95" y="325"/>
                    <a:pt x="162" y="305"/>
                    <a:pt x="114" y="267"/>
                  </a:cubicBezTo>
                  <a:cubicBezTo>
                    <a:pt x="76" y="239"/>
                    <a:pt x="76" y="200"/>
                    <a:pt x="85" y="153"/>
                  </a:cubicBezTo>
                  <a:cubicBezTo>
                    <a:pt x="104" y="58"/>
                    <a:pt x="104" y="58"/>
                    <a:pt x="104" y="58"/>
                  </a:cubicBezTo>
                  <a:lnTo>
                    <a:pt x="104" y="58"/>
                  </a:lnTo>
                  <a:cubicBezTo>
                    <a:pt x="104" y="38"/>
                    <a:pt x="104" y="38"/>
                    <a:pt x="104" y="3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 name="Freeform 62"/>
            <p:cNvSpPr>
              <a:spLocks noChangeArrowheads="1"/>
            </p:cNvSpPr>
            <p:nvPr/>
          </p:nvSpPr>
          <p:spPr bwMode="auto">
            <a:xfrm>
              <a:off x="17565084" y="6278885"/>
              <a:ext cx="908581" cy="801354"/>
            </a:xfrm>
            <a:custGeom>
              <a:avLst/>
              <a:gdLst>
                <a:gd name="T0" fmla="*/ 382 w 1832"/>
                <a:gd name="T1" fmla="*/ 86 h 1613"/>
                <a:gd name="T2" fmla="*/ 382 w 1832"/>
                <a:gd name="T3" fmla="*/ 86 h 1613"/>
                <a:gd name="T4" fmla="*/ 325 w 1832"/>
                <a:gd name="T5" fmla="*/ 171 h 1613"/>
                <a:gd name="T6" fmla="*/ 305 w 1832"/>
                <a:gd name="T7" fmla="*/ 248 h 1613"/>
                <a:gd name="T8" fmla="*/ 105 w 1832"/>
                <a:gd name="T9" fmla="*/ 295 h 1613"/>
                <a:gd name="T10" fmla="*/ 115 w 1832"/>
                <a:gd name="T11" fmla="*/ 400 h 1613"/>
                <a:gd name="T12" fmla="*/ 38 w 1832"/>
                <a:gd name="T13" fmla="*/ 486 h 1613"/>
                <a:gd name="T14" fmla="*/ 105 w 1832"/>
                <a:gd name="T15" fmla="*/ 667 h 1613"/>
                <a:gd name="T16" fmla="*/ 115 w 1832"/>
                <a:gd name="T17" fmla="*/ 896 h 1613"/>
                <a:gd name="T18" fmla="*/ 67 w 1832"/>
                <a:gd name="T19" fmla="*/ 1011 h 1613"/>
                <a:gd name="T20" fmla="*/ 67 w 1832"/>
                <a:gd name="T21" fmla="*/ 1011 h 1613"/>
                <a:gd name="T22" fmla="*/ 10 w 1832"/>
                <a:gd name="T23" fmla="*/ 1135 h 1613"/>
                <a:gd name="T24" fmla="*/ 67 w 1832"/>
                <a:gd name="T25" fmla="*/ 1211 h 1613"/>
                <a:gd name="T26" fmla="*/ 115 w 1832"/>
                <a:gd name="T27" fmla="*/ 1268 h 1613"/>
                <a:gd name="T28" fmla="*/ 143 w 1832"/>
                <a:gd name="T29" fmla="*/ 1335 h 1613"/>
                <a:gd name="T30" fmla="*/ 181 w 1832"/>
                <a:gd name="T31" fmla="*/ 1440 h 1613"/>
                <a:gd name="T32" fmla="*/ 153 w 1832"/>
                <a:gd name="T33" fmla="*/ 1526 h 1613"/>
                <a:gd name="T34" fmla="*/ 153 w 1832"/>
                <a:gd name="T35" fmla="*/ 1526 h 1613"/>
                <a:gd name="T36" fmla="*/ 277 w 1832"/>
                <a:gd name="T37" fmla="*/ 1612 h 1613"/>
                <a:gd name="T38" fmla="*/ 372 w 1832"/>
                <a:gd name="T39" fmla="*/ 1545 h 1613"/>
                <a:gd name="T40" fmla="*/ 506 w 1832"/>
                <a:gd name="T41" fmla="*/ 1592 h 1613"/>
                <a:gd name="T42" fmla="*/ 763 w 1832"/>
                <a:gd name="T43" fmla="*/ 1535 h 1613"/>
                <a:gd name="T44" fmla="*/ 763 w 1832"/>
                <a:gd name="T45" fmla="*/ 1535 h 1613"/>
                <a:gd name="T46" fmla="*/ 773 w 1832"/>
                <a:gd name="T47" fmla="*/ 1516 h 1613"/>
                <a:gd name="T48" fmla="*/ 820 w 1832"/>
                <a:gd name="T49" fmla="*/ 1211 h 1613"/>
                <a:gd name="T50" fmla="*/ 1173 w 1832"/>
                <a:gd name="T51" fmla="*/ 1058 h 1613"/>
                <a:gd name="T52" fmla="*/ 1211 w 1832"/>
                <a:gd name="T53" fmla="*/ 839 h 1613"/>
                <a:gd name="T54" fmla="*/ 1440 w 1832"/>
                <a:gd name="T55" fmla="*/ 696 h 1613"/>
                <a:gd name="T56" fmla="*/ 1564 w 1832"/>
                <a:gd name="T57" fmla="*/ 420 h 1613"/>
                <a:gd name="T58" fmla="*/ 1650 w 1832"/>
                <a:gd name="T59" fmla="*/ 343 h 1613"/>
                <a:gd name="T60" fmla="*/ 1755 w 1832"/>
                <a:gd name="T61" fmla="*/ 238 h 1613"/>
                <a:gd name="T62" fmla="*/ 1793 w 1832"/>
                <a:gd name="T63" fmla="*/ 124 h 1613"/>
                <a:gd name="T64" fmla="*/ 1802 w 1832"/>
                <a:gd name="T65" fmla="*/ 0 h 1613"/>
                <a:gd name="T66" fmla="*/ 1802 w 1832"/>
                <a:gd name="T67" fmla="*/ 0 h 1613"/>
                <a:gd name="T68" fmla="*/ 1602 w 1832"/>
                <a:gd name="T69" fmla="*/ 48 h 1613"/>
                <a:gd name="T70" fmla="*/ 1383 w 1832"/>
                <a:gd name="T71" fmla="*/ 86 h 1613"/>
                <a:gd name="T72" fmla="*/ 1240 w 1832"/>
                <a:gd name="T73" fmla="*/ 38 h 1613"/>
                <a:gd name="T74" fmla="*/ 1040 w 1832"/>
                <a:gd name="T75" fmla="*/ 105 h 1613"/>
                <a:gd name="T76" fmla="*/ 935 w 1832"/>
                <a:gd name="T77" fmla="*/ 66 h 1613"/>
                <a:gd name="T78" fmla="*/ 935 w 1832"/>
                <a:gd name="T79" fmla="*/ 66 h 1613"/>
                <a:gd name="T80" fmla="*/ 859 w 1832"/>
                <a:gd name="T81" fmla="*/ 66 h 1613"/>
                <a:gd name="T82" fmla="*/ 754 w 1832"/>
                <a:gd name="T83" fmla="*/ 105 h 1613"/>
                <a:gd name="T84" fmla="*/ 639 w 1832"/>
                <a:gd name="T85" fmla="*/ 95 h 1613"/>
                <a:gd name="T86" fmla="*/ 496 w 1832"/>
                <a:gd name="T87" fmla="*/ 66 h 1613"/>
                <a:gd name="T88" fmla="*/ 382 w 1832"/>
                <a:gd name="T89" fmla="*/ 86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32" h="1613">
                  <a:moveTo>
                    <a:pt x="382" y="86"/>
                  </a:moveTo>
                  <a:lnTo>
                    <a:pt x="382" y="86"/>
                  </a:lnTo>
                  <a:cubicBezTo>
                    <a:pt x="372" y="105"/>
                    <a:pt x="325" y="162"/>
                    <a:pt x="325" y="171"/>
                  </a:cubicBezTo>
                  <a:cubicBezTo>
                    <a:pt x="325" y="210"/>
                    <a:pt x="344" y="238"/>
                    <a:pt x="305" y="248"/>
                  </a:cubicBezTo>
                  <a:cubicBezTo>
                    <a:pt x="248" y="267"/>
                    <a:pt x="153" y="267"/>
                    <a:pt x="105" y="295"/>
                  </a:cubicBezTo>
                  <a:cubicBezTo>
                    <a:pt x="38" y="324"/>
                    <a:pt x="143" y="353"/>
                    <a:pt x="115" y="400"/>
                  </a:cubicBezTo>
                  <a:cubicBezTo>
                    <a:pt x="86" y="429"/>
                    <a:pt x="58" y="438"/>
                    <a:pt x="38" y="486"/>
                  </a:cubicBezTo>
                  <a:cubicBezTo>
                    <a:pt x="19" y="543"/>
                    <a:pt x="86" y="620"/>
                    <a:pt x="105" y="667"/>
                  </a:cubicBezTo>
                  <a:cubicBezTo>
                    <a:pt x="124" y="744"/>
                    <a:pt x="115" y="820"/>
                    <a:pt x="115" y="896"/>
                  </a:cubicBezTo>
                  <a:cubicBezTo>
                    <a:pt x="67" y="1011"/>
                    <a:pt x="67" y="1011"/>
                    <a:pt x="67" y="1011"/>
                  </a:cubicBezTo>
                  <a:lnTo>
                    <a:pt x="67" y="1011"/>
                  </a:lnTo>
                  <a:cubicBezTo>
                    <a:pt x="48" y="1049"/>
                    <a:pt x="10" y="1087"/>
                    <a:pt x="10" y="1135"/>
                  </a:cubicBezTo>
                  <a:cubicBezTo>
                    <a:pt x="0" y="1183"/>
                    <a:pt x="19" y="1201"/>
                    <a:pt x="67" y="1211"/>
                  </a:cubicBezTo>
                  <a:cubicBezTo>
                    <a:pt x="105" y="1221"/>
                    <a:pt x="105" y="1230"/>
                    <a:pt x="115" y="1268"/>
                  </a:cubicBezTo>
                  <a:cubicBezTo>
                    <a:pt x="124" y="1287"/>
                    <a:pt x="134" y="1306"/>
                    <a:pt x="143" y="1335"/>
                  </a:cubicBezTo>
                  <a:cubicBezTo>
                    <a:pt x="162" y="1363"/>
                    <a:pt x="191" y="1392"/>
                    <a:pt x="181" y="1440"/>
                  </a:cubicBezTo>
                  <a:cubicBezTo>
                    <a:pt x="172" y="1468"/>
                    <a:pt x="143" y="1497"/>
                    <a:pt x="153" y="1526"/>
                  </a:cubicBezTo>
                  <a:lnTo>
                    <a:pt x="153" y="1526"/>
                  </a:lnTo>
                  <a:cubicBezTo>
                    <a:pt x="220" y="1545"/>
                    <a:pt x="210" y="1612"/>
                    <a:pt x="277" y="1612"/>
                  </a:cubicBezTo>
                  <a:cubicBezTo>
                    <a:pt x="325" y="1612"/>
                    <a:pt x="334" y="1564"/>
                    <a:pt x="372" y="1545"/>
                  </a:cubicBezTo>
                  <a:cubicBezTo>
                    <a:pt x="429" y="1516"/>
                    <a:pt x="458" y="1573"/>
                    <a:pt x="506" y="1592"/>
                  </a:cubicBezTo>
                  <a:cubicBezTo>
                    <a:pt x="563" y="1612"/>
                    <a:pt x="716" y="1573"/>
                    <a:pt x="763" y="1535"/>
                  </a:cubicBezTo>
                  <a:lnTo>
                    <a:pt x="763" y="1535"/>
                  </a:lnTo>
                  <a:cubicBezTo>
                    <a:pt x="763" y="1535"/>
                    <a:pt x="773" y="1526"/>
                    <a:pt x="773" y="1516"/>
                  </a:cubicBezTo>
                  <a:cubicBezTo>
                    <a:pt x="820" y="1450"/>
                    <a:pt x="868" y="1287"/>
                    <a:pt x="820" y="1211"/>
                  </a:cubicBezTo>
                  <a:cubicBezTo>
                    <a:pt x="687" y="925"/>
                    <a:pt x="1097" y="1230"/>
                    <a:pt x="1173" y="1058"/>
                  </a:cubicBezTo>
                  <a:cubicBezTo>
                    <a:pt x="1211" y="982"/>
                    <a:pt x="1087" y="906"/>
                    <a:pt x="1211" y="839"/>
                  </a:cubicBezTo>
                  <a:cubicBezTo>
                    <a:pt x="1297" y="782"/>
                    <a:pt x="1393" y="829"/>
                    <a:pt x="1440" y="696"/>
                  </a:cubicBezTo>
                  <a:cubicBezTo>
                    <a:pt x="1488" y="610"/>
                    <a:pt x="1497" y="496"/>
                    <a:pt x="1564" y="420"/>
                  </a:cubicBezTo>
                  <a:cubicBezTo>
                    <a:pt x="1583" y="391"/>
                    <a:pt x="1612" y="362"/>
                    <a:pt x="1650" y="343"/>
                  </a:cubicBezTo>
                  <a:cubicBezTo>
                    <a:pt x="1726" y="305"/>
                    <a:pt x="1745" y="334"/>
                    <a:pt x="1755" y="238"/>
                  </a:cubicBezTo>
                  <a:cubicBezTo>
                    <a:pt x="1764" y="181"/>
                    <a:pt x="1745" y="181"/>
                    <a:pt x="1793" y="124"/>
                  </a:cubicBezTo>
                  <a:cubicBezTo>
                    <a:pt x="1831" y="86"/>
                    <a:pt x="1802" y="28"/>
                    <a:pt x="1802" y="0"/>
                  </a:cubicBezTo>
                  <a:lnTo>
                    <a:pt x="1802" y="0"/>
                  </a:lnTo>
                  <a:cubicBezTo>
                    <a:pt x="1726" y="0"/>
                    <a:pt x="1698" y="66"/>
                    <a:pt x="1602" y="48"/>
                  </a:cubicBezTo>
                  <a:cubicBezTo>
                    <a:pt x="1526" y="28"/>
                    <a:pt x="1478" y="124"/>
                    <a:pt x="1383" y="86"/>
                  </a:cubicBezTo>
                  <a:cubicBezTo>
                    <a:pt x="1335" y="66"/>
                    <a:pt x="1297" y="38"/>
                    <a:pt x="1240" y="38"/>
                  </a:cubicBezTo>
                  <a:cubicBezTo>
                    <a:pt x="1173" y="48"/>
                    <a:pt x="1106" y="114"/>
                    <a:pt x="1040" y="105"/>
                  </a:cubicBezTo>
                  <a:cubicBezTo>
                    <a:pt x="1001" y="105"/>
                    <a:pt x="963" y="76"/>
                    <a:pt x="935" y="66"/>
                  </a:cubicBezTo>
                  <a:lnTo>
                    <a:pt x="935" y="66"/>
                  </a:lnTo>
                  <a:cubicBezTo>
                    <a:pt x="859" y="66"/>
                    <a:pt x="859" y="66"/>
                    <a:pt x="859" y="66"/>
                  </a:cubicBezTo>
                  <a:cubicBezTo>
                    <a:pt x="820" y="66"/>
                    <a:pt x="782" y="95"/>
                    <a:pt x="754" y="105"/>
                  </a:cubicBezTo>
                  <a:cubicBezTo>
                    <a:pt x="716" y="124"/>
                    <a:pt x="677" y="114"/>
                    <a:pt x="639" y="95"/>
                  </a:cubicBezTo>
                  <a:cubicBezTo>
                    <a:pt x="592" y="86"/>
                    <a:pt x="534" y="9"/>
                    <a:pt x="496" y="66"/>
                  </a:cubicBezTo>
                  <a:cubicBezTo>
                    <a:pt x="467" y="114"/>
                    <a:pt x="429" y="86"/>
                    <a:pt x="382" y="8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3" name="Freeform 63"/>
            <p:cNvSpPr>
              <a:spLocks noChangeArrowheads="1"/>
            </p:cNvSpPr>
            <p:nvPr/>
          </p:nvSpPr>
          <p:spPr bwMode="auto">
            <a:xfrm>
              <a:off x="17878161" y="7520325"/>
              <a:ext cx="562661" cy="1042198"/>
            </a:xfrm>
            <a:custGeom>
              <a:avLst/>
              <a:gdLst>
                <a:gd name="T0" fmla="*/ 248 w 1135"/>
                <a:gd name="T1" fmla="*/ 1317 h 2099"/>
                <a:gd name="T2" fmla="*/ 248 w 1135"/>
                <a:gd name="T3" fmla="*/ 1317 h 2099"/>
                <a:gd name="T4" fmla="*/ 171 w 1135"/>
                <a:gd name="T5" fmla="*/ 1364 h 2099"/>
                <a:gd name="T6" fmla="*/ 95 w 1135"/>
                <a:gd name="T7" fmla="*/ 1336 h 2099"/>
                <a:gd name="T8" fmla="*/ 86 w 1135"/>
                <a:gd name="T9" fmla="*/ 1250 h 2099"/>
                <a:gd name="T10" fmla="*/ 38 w 1135"/>
                <a:gd name="T11" fmla="*/ 1097 h 2099"/>
                <a:gd name="T12" fmla="*/ 114 w 1135"/>
                <a:gd name="T13" fmla="*/ 1107 h 2099"/>
                <a:gd name="T14" fmla="*/ 267 w 1135"/>
                <a:gd name="T15" fmla="*/ 1259 h 2099"/>
                <a:gd name="T16" fmla="*/ 267 w 1135"/>
                <a:gd name="T17" fmla="*/ 1345 h 2099"/>
                <a:gd name="T18" fmla="*/ 248 w 1135"/>
                <a:gd name="T19" fmla="*/ 1317 h 2099"/>
                <a:gd name="T20" fmla="*/ 505 w 1135"/>
                <a:gd name="T21" fmla="*/ 1975 h 2099"/>
                <a:gd name="T22" fmla="*/ 505 w 1135"/>
                <a:gd name="T23" fmla="*/ 1975 h 2099"/>
                <a:gd name="T24" fmla="*/ 476 w 1135"/>
                <a:gd name="T25" fmla="*/ 1879 h 2099"/>
                <a:gd name="T26" fmla="*/ 505 w 1135"/>
                <a:gd name="T27" fmla="*/ 1793 h 2099"/>
                <a:gd name="T28" fmla="*/ 534 w 1135"/>
                <a:gd name="T29" fmla="*/ 1746 h 2099"/>
                <a:gd name="T30" fmla="*/ 553 w 1135"/>
                <a:gd name="T31" fmla="*/ 1803 h 2099"/>
                <a:gd name="T32" fmla="*/ 610 w 1135"/>
                <a:gd name="T33" fmla="*/ 1889 h 2099"/>
                <a:gd name="T34" fmla="*/ 591 w 1135"/>
                <a:gd name="T35" fmla="*/ 1975 h 2099"/>
                <a:gd name="T36" fmla="*/ 562 w 1135"/>
                <a:gd name="T37" fmla="*/ 2060 h 2099"/>
                <a:gd name="T38" fmla="*/ 543 w 1135"/>
                <a:gd name="T39" fmla="*/ 2022 h 2099"/>
                <a:gd name="T40" fmla="*/ 476 w 1135"/>
                <a:gd name="T41" fmla="*/ 2003 h 2099"/>
                <a:gd name="T42" fmla="*/ 505 w 1135"/>
                <a:gd name="T43" fmla="*/ 1975 h 2099"/>
                <a:gd name="T44" fmla="*/ 0 w 1135"/>
                <a:gd name="T45" fmla="*/ 801 h 2099"/>
                <a:gd name="T46" fmla="*/ 0 w 1135"/>
                <a:gd name="T47" fmla="*/ 801 h 2099"/>
                <a:gd name="T48" fmla="*/ 0 w 1135"/>
                <a:gd name="T49" fmla="*/ 801 h 2099"/>
                <a:gd name="T50" fmla="*/ 57 w 1135"/>
                <a:gd name="T51" fmla="*/ 935 h 2099"/>
                <a:gd name="T52" fmla="*/ 190 w 1135"/>
                <a:gd name="T53" fmla="*/ 983 h 2099"/>
                <a:gd name="T54" fmla="*/ 324 w 1135"/>
                <a:gd name="T55" fmla="*/ 1050 h 2099"/>
                <a:gd name="T56" fmla="*/ 486 w 1135"/>
                <a:gd name="T57" fmla="*/ 1097 h 2099"/>
                <a:gd name="T58" fmla="*/ 515 w 1135"/>
                <a:gd name="T59" fmla="*/ 1173 h 2099"/>
                <a:gd name="T60" fmla="*/ 553 w 1135"/>
                <a:gd name="T61" fmla="*/ 1231 h 2099"/>
                <a:gd name="T62" fmla="*/ 524 w 1135"/>
                <a:gd name="T63" fmla="*/ 1088 h 2099"/>
                <a:gd name="T64" fmla="*/ 553 w 1135"/>
                <a:gd name="T65" fmla="*/ 945 h 2099"/>
                <a:gd name="T66" fmla="*/ 562 w 1135"/>
                <a:gd name="T67" fmla="*/ 935 h 2099"/>
                <a:gd name="T68" fmla="*/ 801 w 1135"/>
                <a:gd name="T69" fmla="*/ 1164 h 2099"/>
                <a:gd name="T70" fmla="*/ 887 w 1135"/>
                <a:gd name="T71" fmla="*/ 1307 h 2099"/>
                <a:gd name="T72" fmla="*/ 915 w 1135"/>
                <a:gd name="T73" fmla="*/ 1479 h 2099"/>
                <a:gd name="T74" fmla="*/ 1039 w 1135"/>
                <a:gd name="T75" fmla="*/ 1669 h 2099"/>
                <a:gd name="T76" fmla="*/ 1115 w 1135"/>
                <a:gd name="T77" fmla="*/ 1860 h 2099"/>
                <a:gd name="T78" fmla="*/ 1115 w 1135"/>
                <a:gd name="T79" fmla="*/ 1860 h 2099"/>
                <a:gd name="T80" fmla="*/ 1115 w 1135"/>
                <a:gd name="T81" fmla="*/ 1755 h 2099"/>
                <a:gd name="T82" fmla="*/ 992 w 1135"/>
                <a:gd name="T83" fmla="*/ 1536 h 2099"/>
                <a:gd name="T84" fmla="*/ 915 w 1135"/>
                <a:gd name="T85" fmla="*/ 1173 h 2099"/>
                <a:gd name="T86" fmla="*/ 801 w 1135"/>
                <a:gd name="T87" fmla="*/ 1059 h 2099"/>
                <a:gd name="T88" fmla="*/ 782 w 1135"/>
                <a:gd name="T89" fmla="*/ 849 h 2099"/>
                <a:gd name="T90" fmla="*/ 820 w 1135"/>
                <a:gd name="T91" fmla="*/ 678 h 2099"/>
                <a:gd name="T92" fmla="*/ 905 w 1135"/>
                <a:gd name="T93" fmla="*/ 592 h 2099"/>
                <a:gd name="T94" fmla="*/ 848 w 1135"/>
                <a:gd name="T95" fmla="*/ 516 h 2099"/>
                <a:gd name="T96" fmla="*/ 743 w 1135"/>
                <a:gd name="T97" fmla="*/ 382 h 2099"/>
                <a:gd name="T98" fmla="*/ 696 w 1135"/>
                <a:gd name="T99" fmla="*/ 325 h 2099"/>
                <a:gd name="T100" fmla="*/ 677 w 1135"/>
                <a:gd name="T101" fmla="*/ 267 h 2099"/>
                <a:gd name="T102" fmla="*/ 600 w 1135"/>
                <a:gd name="T103" fmla="*/ 201 h 2099"/>
                <a:gd name="T104" fmla="*/ 457 w 1135"/>
                <a:gd name="T105" fmla="*/ 153 h 2099"/>
                <a:gd name="T106" fmla="*/ 419 w 1135"/>
                <a:gd name="T107" fmla="*/ 0 h 2099"/>
                <a:gd name="T108" fmla="*/ 419 w 1135"/>
                <a:gd name="T109" fmla="*/ 0 h 2099"/>
                <a:gd name="T110" fmla="*/ 267 w 1135"/>
                <a:gd name="T111" fmla="*/ 86 h 2099"/>
                <a:gd name="T112" fmla="*/ 248 w 1135"/>
                <a:gd name="T113" fmla="*/ 210 h 2099"/>
                <a:gd name="T114" fmla="*/ 124 w 1135"/>
                <a:gd name="T115" fmla="*/ 344 h 2099"/>
                <a:gd name="T116" fmla="*/ 133 w 1135"/>
                <a:gd name="T117" fmla="*/ 506 h 2099"/>
                <a:gd name="T118" fmla="*/ 181 w 1135"/>
                <a:gd name="T119" fmla="*/ 668 h 2099"/>
                <a:gd name="T120" fmla="*/ 104 w 1135"/>
                <a:gd name="T121" fmla="*/ 773 h 2099"/>
                <a:gd name="T122" fmla="*/ 0 w 1135"/>
                <a:gd name="T123" fmla="*/ 801 h 2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5" h="2099">
                  <a:moveTo>
                    <a:pt x="248" y="1317"/>
                  </a:moveTo>
                  <a:lnTo>
                    <a:pt x="248" y="1317"/>
                  </a:lnTo>
                  <a:cubicBezTo>
                    <a:pt x="219" y="1336"/>
                    <a:pt x="200" y="1364"/>
                    <a:pt x="171" y="1364"/>
                  </a:cubicBezTo>
                  <a:cubicBezTo>
                    <a:pt x="133" y="1374"/>
                    <a:pt x="86" y="1374"/>
                    <a:pt x="95" y="1336"/>
                  </a:cubicBezTo>
                  <a:cubicBezTo>
                    <a:pt x="95" y="1297"/>
                    <a:pt x="95" y="1278"/>
                    <a:pt x="86" y="1250"/>
                  </a:cubicBezTo>
                  <a:cubicBezTo>
                    <a:pt x="76" y="1202"/>
                    <a:pt x="28" y="1145"/>
                    <a:pt x="38" y="1097"/>
                  </a:cubicBezTo>
                  <a:cubicBezTo>
                    <a:pt x="47" y="1030"/>
                    <a:pt x="95" y="1088"/>
                    <a:pt x="114" y="1107"/>
                  </a:cubicBezTo>
                  <a:cubicBezTo>
                    <a:pt x="162" y="1154"/>
                    <a:pt x="238" y="1202"/>
                    <a:pt x="267" y="1259"/>
                  </a:cubicBezTo>
                  <a:cubicBezTo>
                    <a:pt x="286" y="1297"/>
                    <a:pt x="353" y="1412"/>
                    <a:pt x="267" y="1345"/>
                  </a:cubicBezTo>
                  <a:cubicBezTo>
                    <a:pt x="248" y="1317"/>
                    <a:pt x="248" y="1317"/>
                    <a:pt x="248" y="1317"/>
                  </a:cubicBezTo>
                  <a:close/>
                  <a:moveTo>
                    <a:pt x="505" y="1975"/>
                  </a:moveTo>
                  <a:lnTo>
                    <a:pt x="505" y="1975"/>
                  </a:lnTo>
                  <a:cubicBezTo>
                    <a:pt x="524" y="1936"/>
                    <a:pt x="486" y="1917"/>
                    <a:pt x="476" y="1879"/>
                  </a:cubicBezTo>
                  <a:cubicBezTo>
                    <a:pt x="467" y="1841"/>
                    <a:pt x="505" y="1822"/>
                    <a:pt x="505" y="1793"/>
                  </a:cubicBezTo>
                  <a:cubicBezTo>
                    <a:pt x="505" y="1784"/>
                    <a:pt x="515" y="1717"/>
                    <a:pt x="534" y="1746"/>
                  </a:cubicBezTo>
                  <a:cubicBezTo>
                    <a:pt x="543" y="1755"/>
                    <a:pt x="543" y="1784"/>
                    <a:pt x="553" y="1803"/>
                  </a:cubicBezTo>
                  <a:cubicBezTo>
                    <a:pt x="562" y="1841"/>
                    <a:pt x="620" y="1841"/>
                    <a:pt x="610" y="1889"/>
                  </a:cubicBezTo>
                  <a:cubicBezTo>
                    <a:pt x="600" y="1917"/>
                    <a:pt x="591" y="1946"/>
                    <a:pt x="591" y="1975"/>
                  </a:cubicBezTo>
                  <a:cubicBezTo>
                    <a:pt x="591" y="1984"/>
                    <a:pt x="600" y="2098"/>
                    <a:pt x="562" y="2060"/>
                  </a:cubicBezTo>
                  <a:cubicBezTo>
                    <a:pt x="553" y="2051"/>
                    <a:pt x="572" y="2013"/>
                    <a:pt x="543" y="2022"/>
                  </a:cubicBezTo>
                  <a:cubicBezTo>
                    <a:pt x="515" y="2032"/>
                    <a:pt x="496" y="2032"/>
                    <a:pt x="476" y="2003"/>
                  </a:cubicBezTo>
                  <a:cubicBezTo>
                    <a:pt x="505" y="1975"/>
                    <a:pt x="505" y="1975"/>
                    <a:pt x="505" y="1975"/>
                  </a:cubicBezTo>
                  <a:close/>
                  <a:moveTo>
                    <a:pt x="0" y="801"/>
                  </a:moveTo>
                  <a:lnTo>
                    <a:pt x="0" y="801"/>
                  </a:lnTo>
                  <a:lnTo>
                    <a:pt x="0" y="801"/>
                  </a:lnTo>
                  <a:cubicBezTo>
                    <a:pt x="28" y="840"/>
                    <a:pt x="38" y="868"/>
                    <a:pt x="57" y="935"/>
                  </a:cubicBezTo>
                  <a:cubicBezTo>
                    <a:pt x="86" y="1040"/>
                    <a:pt x="133" y="935"/>
                    <a:pt x="190" y="983"/>
                  </a:cubicBezTo>
                  <a:cubicBezTo>
                    <a:pt x="229" y="1021"/>
                    <a:pt x="267" y="1040"/>
                    <a:pt x="324" y="1050"/>
                  </a:cubicBezTo>
                  <a:cubicBezTo>
                    <a:pt x="400" y="1059"/>
                    <a:pt x="438" y="1030"/>
                    <a:pt x="486" y="1097"/>
                  </a:cubicBezTo>
                  <a:cubicBezTo>
                    <a:pt x="505" y="1116"/>
                    <a:pt x="515" y="1145"/>
                    <a:pt x="515" y="1173"/>
                  </a:cubicBezTo>
                  <a:cubicBezTo>
                    <a:pt x="515" y="1202"/>
                    <a:pt x="534" y="1212"/>
                    <a:pt x="553" y="1231"/>
                  </a:cubicBezTo>
                  <a:cubicBezTo>
                    <a:pt x="581" y="1231"/>
                    <a:pt x="515" y="1097"/>
                    <a:pt x="524" y="1088"/>
                  </a:cubicBezTo>
                  <a:cubicBezTo>
                    <a:pt x="534" y="1059"/>
                    <a:pt x="543" y="983"/>
                    <a:pt x="553" y="945"/>
                  </a:cubicBezTo>
                  <a:cubicBezTo>
                    <a:pt x="553" y="935"/>
                    <a:pt x="553" y="935"/>
                    <a:pt x="562" y="935"/>
                  </a:cubicBezTo>
                  <a:cubicBezTo>
                    <a:pt x="610" y="1011"/>
                    <a:pt x="734" y="1107"/>
                    <a:pt x="801" y="1164"/>
                  </a:cubicBezTo>
                  <a:cubicBezTo>
                    <a:pt x="839" y="1202"/>
                    <a:pt x="867" y="1250"/>
                    <a:pt x="887" y="1307"/>
                  </a:cubicBezTo>
                  <a:cubicBezTo>
                    <a:pt x="905" y="1355"/>
                    <a:pt x="877" y="1441"/>
                    <a:pt x="915" y="1479"/>
                  </a:cubicBezTo>
                  <a:cubicBezTo>
                    <a:pt x="915" y="1536"/>
                    <a:pt x="1001" y="1622"/>
                    <a:pt x="1039" y="1669"/>
                  </a:cubicBezTo>
                  <a:cubicBezTo>
                    <a:pt x="1087" y="1726"/>
                    <a:pt x="1096" y="1793"/>
                    <a:pt x="1115" y="1860"/>
                  </a:cubicBezTo>
                  <a:lnTo>
                    <a:pt x="1115" y="1860"/>
                  </a:lnTo>
                  <a:cubicBezTo>
                    <a:pt x="1115" y="1755"/>
                    <a:pt x="1115" y="1755"/>
                    <a:pt x="1115" y="1755"/>
                  </a:cubicBezTo>
                  <a:cubicBezTo>
                    <a:pt x="1134" y="1679"/>
                    <a:pt x="1030" y="1593"/>
                    <a:pt x="992" y="1536"/>
                  </a:cubicBezTo>
                  <a:cubicBezTo>
                    <a:pt x="915" y="1431"/>
                    <a:pt x="963" y="1288"/>
                    <a:pt x="915" y="1173"/>
                  </a:cubicBezTo>
                  <a:cubicBezTo>
                    <a:pt x="887" y="1135"/>
                    <a:pt x="820" y="1107"/>
                    <a:pt x="801" y="1059"/>
                  </a:cubicBezTo>
                  <a:cubicBezTo>
                    <a:pt x="763" y="983"/>
                    <a:pt x="782" y="935"/>
                    <a:pt x="782" y="849"/>
                  </a:cubicBezTo>
                  <a:cubicBezTo>
                    <a:pt x="782" y="801"/>
                    <a:pt x="791" y="706"/>
                    <a:pt x="820" y="678"/>
                  </a:cubicBezTo>
                  <a:cubicBezTo>
                    <a:pt x="848" y="639"/>
                    <a:pt x="896" y="649"/>
                    <a:pt x="905" y="592"/>
                  </a:cubicBezTo>
                  <a:cubicBezTo>
                    <a:pt x="905" y="554"/>
                    <a:pt x="877" y="534"/>
                    <a:pt x="848" y="516"/>
                  </a:cubicBezTo>
                  <a:cubicBezTo>
                    <a:pt x="791" y="487"/>
                    <a:pt x="791" y="420"/>
                    <a:pt x="743" y="382"/>
                  </a:cubicBezTo>
                  <a:cubicBezTo>
                    <a:pt x="725" y="353"/>
                    <a:pt x="705" y="344"/>
                    <a:pt x="696" y="325"/>
                  </a:cubicBezTo>
                  <a:cubicBezTo>
                    <a:pt x="677" y="306"/>
                    <a:pt x="686" y="287"/>
                    <a:pt x="677" y="267"/>
                  </a:cubicBezTo>
                  <a:cubicBezTo>
                    <a:pt x="658" y="239"/>
                    <a:pt x="620" y="239"/>
                    <a:pt x="600" y="201"/>
                  </a:cubicBezTo>
                  <a:cubicBezTo>
                    <a:pt x="572" y="144"/>
                    <a:pt x="505" y="182"/>
                    <a:pt x="457" y="153"/>
                  </a:cubicBezTo>
                  <a:cubicBezTo>
                    <a:pt x="410" y="124"/>
                    <a:pt x="438" y="58"/>
                    <a:pt x="419" y="0"/>
                  </a:cubicBezTo>
                  <a:lnTo>
                    <a:pt x="419" y="0"/>
                  </a:lnTo>
                  <a:cubicBezTo>
                    <a:pt x="381" y="20"/>
                    <a:pt x="305" y="58"/>
                    <a:pt x="267" y="86"/>
                  </a:cubicBezTo>
                  <a:cubicBezTo>
                    <a:pt x="229" y="124"/>
                    <a:pt x="229" y="153"/>
                    <a:pt x="248" y="210"/>
                  </a:cubicBezTo>
                  <a:cubicBezTo>
                    <a:pt x="314" y="363"/>
                    <a:pt x="133" y="239"/>
                    <a:pt x="124" y="344"/>
                  </a:cubicBezTo>
                  <a:cubicBezTo>
                    <a:pt x="114" y="401"/>
                    <a:pt x="162" y="477"/>
                    <a:pt x="133" y="506"/>
                  </a:cubicBezTo>
                  <a:cubicBezTo>
                    <a:pt x="86" y="582"/>
                    <a:pt x="219" y="601"/>
                    <a:pt x="181" y="668"/>
                  </a:cubicBezTo>
                  <a:cubicBezTo>
                    <a:pt x="171" y="697"/>
                    <a:pt x="124" y="763"/>
                    <a:pt x="104" y="773"/>
                  </a:cubicBezTo>
                  <a:lnTo>
                    <a:pt x="0" y="801"/>
                  </a:ln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4" name="Freeform 64"/>
            <p:cNvSpPr>
              <a:spLocks noChangeArrowheads="1"/>
            </p:cNvSpPr>
            <p:nvPr/>
          </p:nvSpPr>
          <p:spPr bwMode="auto">
            <a:xfrm>
              <a:off x="14626976" y="9228128"/>
              <a:ext cx="483847" cy="1250201"/>
            </a:xfrm>
            <a:custGeom>
              <a:avLst/>
              <a:gdLst>
                <a:gd name="T0" fmla="*/ 0 w 974"/>
                <a:gd name="T1" fmla="*/ 2461 h 2519"/>
                <a:gd name="T2" fmla="*/ 0 w 974"/>
                <a:gd name="T3" fmla="*/ 2461 h 2519"/>
                <a:gd name="T4" fmla="*/ 124 w 974"/>
                <a:gd name="T5" fmla="*/ 2461 h 2519"/>
                <a:gd name="T6" fmla="*/ 200 w 974"/>
                <a:gd name="T7" fmla="*/ 2518 h 2519"/>
                <a:gd name="T8" fmla="*/ 200 w 974"/>
                <a:gd name="T9" fmla="*/ 2518 h 2519"/>
                <a:gd name="T10" fmla="*/ 286 w 974"/>
                <a:gd name="T11" fmla="*/ 2432 h 2519"/>
                <a:gd name="T12" fmla="*/ 410 w 974"/>
                <a:gd name="T13" fmla="*/ 2441 h 2519"/>
                <a:gd name="T14" fmla="*/ 515 w 974"/>
                <a:gd name="T15" fmla="*/ 2213 h 2519"/>
                <a:gd name="T16" fmla="*/ 639 w 974"/>
                <a:gd name="T17" fmla="*/ 2108 h 2519"/>
                <a:gd name="T18" fmla="*/ 620 w 974"/>
                <a:gd name="T19" fmla="*/ 2003 h 2519"/>
                <a:gd name="T20" fmla="*/ 620 w 974"/>
                <a:gd name="T21" fmla="*/ 2003 h 2519"/>
                <a:gd name="T22" fmla="*/ 467 w 974"/>
                <a:gd name="T23" fmla="*/ 1888 h 2519"/>
                <a:gd name="T24" fmla="*/ 429 w 974"/>
                <a:gd name="T25" fmla="*/ 1812 h 2519"/>
                <a:gd name="T26" fmla="*/ 458 w 974"/>
                <a:gd name="T27" fmla="*/ 1650 h 2519"/>
                <a:gd name="T28" fmla="*/ 572 w 974"/>
                <a:gd name="T29" fmla="*/ 1536 h 2519"/>
                <a:gd name="T30" fmla="*/ 629 w 974"/>
                <a:gd name="T31" fmla="*/ 1440 h 2519"/>
                <a:gd name="T32" fmla="*/ 744 w 974"/>
                <a:gd name="T33" fmla="*/ 1373 h 2519"/>
                <a:gd name="T34" fmla="*/ 801 w 974"/>
                <a:gd name="T35" fmla="*/ 1231 h 2519"/>
                <a:gd name="T36" fmla="*/ 830 w 974"/>
                <a:gd name="T37" fmla="*/ 1030 h 2519"/>
                <a:gd name="T38" fmla="*/ 916 w 974"/>
                <a:gd name="T39" fmla="*/ 801 h 2519"/>
                <a:gd name="T40" fmla="*/ 906 w 974"/>
                <a:gd name="T41" fmla="*/ 639 h 2519"/>
                <a:gd name="T42" fmla="*/ 944 w 974"/>
                <a:gd name="T43" fmla="*/ 391 h 2519"/>
                <a:gd name="T44" fmla="*/ 925 w 974"/>
                <a:gd name="T45" fmla="*/ 201 h 2519"/>
                <a:gd name="T46" fmla="*/ 868 w 974"/>
                <a:gd name="T47" fmla="*/ 105 h 2519"/>
                <a:gd name="T48" fmla="*/ 811 w 974"/>
                <a:gd name="T49" fmla="*/ 0 h 2519"/>
                <a:gd name="T50" fmla="*/ 811 w 974"/>
                <a:gd name="T51" fmla="*/ 0 h 2519"/>
                <a:gd name="T52" fmla="*/ 687 w 974"/>
                <a:gd name="T53" fmla="*/ 305 h 2519"/>
                <a:gd name="T54" fmla="*/ 629 w 974"/>
                <a:gd name="T55" fmla="*/ 658 h 2519"/>
                <a:gd name="T56" fmla="*/ 525 w 974"/>
                <a:gd name="T57" fmla="*/ 963 h 2519"/>
                <a:gd name="T58" fmla="*/ 525 w 974"/>
                <a:gd name="T59" fmla="*/ 963 h 2519"/>
                <a:gd name="T60" fmla="*/ 487 w 974"/>
                <a:gd name="T61" fmla="*/ 1097 h 2519"/>
                <a:gd name="T62" fmla="*/ 420 w 974"/>
                <a:gd name="T63" fmla="*/ 1202 h 2519"/>
                <a:gd name="T64" fmla="*/ 344 w 974"/>
                <a:gd name="T65" fmla="*/ 1364 h 2519"/>
                <a:gd name="T66" fmla="*/ 277 w 974"/>
                <a:gd name="T67" fmla="*/ 1526 h 2519"/>
                <a:gd name="T68" fmla="*/ 229 w 974"/>
                <a:gd name="T69" fmla="*/ 1574 h 2519"/>
                <a:gd name="T70" fmla="*/ 267 w 974"/>
                <a:gd name="T71" fmla="*/ 1660 h 2519"/>
                <a:gd name="T72" fmla="*/ 229 w 974"/>
                <a:gd name="T73" fmla="*/ 1698 h 2519"/>
                <a:gd name="T74" fmla="*/ 200 w 974"/>
                <a:gd name="T75" fmla="*/ 1755 h 2519"/>
                <a:gd name="T76" fmla="*/ 267 w 974"/>
                <a:gd name="T77" fmla="*/ 1765 h 2519"/>
                <a:gd name="T78" fmla="*/ 248 w 974"/>
                <a:gd name="T79" fmla="*/ 1850 h 2519"/>
                <a:gd name="T80" fmla="*/ 210 w 974"/>
                <a:gd name="T81" fmla="*/ 1917 h 2519"/>
                <a:gd name="T82" fmla="*/ 229 w 974"/>
                <a:gd name="T83" fmla="*/ 1984 h 2519"/>
                <a:gd name="T84" fmla="*/ 143 w 974"/>
                <a:gd name="T85" fmla="*/ 2022 h 2519"/>
                <a:gd name="T86" fmla="*/ 210 w 974"/>
                <a:gd name="T87" fmla="*/ 2089 h 2519"/>
                <a:gd name="T88" fmla="*/ 105 w 974"/>
                <a:gd name="T89" fmla="*/ 2136 h 2519"/>
                <a:gd name="T90" fmla="*/ 19 w 974"/>
                <a:gd name="T91" fmla="*/ 2356 h 2519"/>
                <a:gd name="T92" fmla="*/ 0 w 974"/>
                <a:gd name="T93" fmla="*/ 2461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4" h="2519">
                  <a:moveTo>
                    <a:pt x="0" y="2461"/>
                  </a:moveTo>
                  <a:lnTo>
                    <a:pt x="0" y="2461"/>
                  </a:lnTo>
                  <a:cubicBezTo>
                    <a:pt x="124" y="2461"/>
                    <a:pt x="124" y="2461"/>
                    <a:pt x="124" y="2461"/>
                  </a:cubicBezTo>
                  <a:cubicBezTo>
                    <a:pt x="200" y="2518"/>
                    <a:pt x="200" y="2518"/>
                    <a:pt x="200" y="2518"/>
                  </a:cubicBezTo>
                  <a:lnTo>
                    <a:pt x="200" y="2518"/>
                  </a:lnTo>
                  <a:cubicBezTo>
                    <a:pt x="229" y="2480"/>
                    <a:pt x="258" y="2451"/>
                    <a:pt x="286" y="2432"/>
                  </a:cubicBezTo>
                  <a:cubicBezTo>
                    <a:pt x="334" y="2394"/>
                    <a:pt x="372" y="2432"/>
                    <a:pt x="410" y="2441"/>
                  </a:cubicBezTo>
                  <a:cubicBezTo>
                    <a:pt x="515" y="2461"/>
                    <a:pt x="467" y="2260"/>
                    <a:pt x="515" y="2213"/>
                  </a:cubicBezTo>
                  <a:cubicBezTo>
                    <a:pt x="563" y="2174"/>
                    <a:pt x="629" y="2174"/>
                    <a:pt x="639" y="2108"/>
                  </a:cubicBezTo>
                  <a:cubicBezTo>
                    <a:pt x="620" y="2003"/>
                    <a:pt x="620" y="2003"/>
                    <a:pt x="620" y="2003"/>
                  </a:cubicBezTo>
                  <a:lnTo>
                    <a:pt x="620" y="2003"/>
                  </a:lnTo>
                  <a:cubicBezTo>
                    <a:pt x="572" y="1965"/>
                    <a:pt x="506" y="1946"/>
                    <a:pt x="467" y="1888"/>
                  </a:cubicBezTo>
                  <a:cubicBezTo>
                    <a:pt x="458" y="1869"/>
                    <a:pt x="439" y="1841"/>
                    <a:pt x="429" y="1812"/>
                  </a:cubicBezTo>
                  <a:cubicBezTo>
                    <a:pt x="420" y="1745"/>
                    <a:pt x="401" y="1707"/>
                    <a:pt x="458" y="1650"/>
                  </a:cubicBezTo>
                  <a:cubicBezTo>
                    <a:pt x="496" y="1612"/>
                    <a:pt x="553" y="1593"/>
                    <a:pt x="572" y="1536"/>
                  </a:cubicBezTo>
                  <a:cubicBezTo>
                    <a:pt x="582" y="1507"/>
                    <a:pt x="601" y="1459"/>
                    <a:pt x="629" y="1440"/>
                  </a:cubicBezTo>
                  <a:cubicBezTo>
                    <a:pt x="668" y="1411"/>
                    <a:pt x="725" y="1450"/>
                    <a:pt x="744" y="1373"/>
                  </a:cubicBezTo>
                  <a:cubicBezTo>
                    <a:pt x="754" y="1335"/>
                    <a:pt x="849" y="1297"/>
                    <a:pt x="801" y="1231"/>
                  </a:cubicBezTo>
                  <a:cubicBezTo>
                    <a:pt x="782" y="1183"/>
                    <a:pt x="820" y="1068"/>
                    <a:pt x="830" y="1030"/>
                  </a:cubicBezTo>
                  <a:cubicBezTo>
                    <a:pt x="849" y="944"/>
                    <a:pt x="858" y="868"/>
                    <a:pt x="916" y="801"/>
                  </a:cubicBezTo>
                  <a:cubicBezTo>
                    <a:pt x="944" y="763"/>
                    <a:pt x="935" y="668"/>
                    <a:pt x="906" y="639"/>
                  </a:cubicBezTo>
                  <a:cubicBezTo>
                    <a:pt x="773" y="525"/>
                    <a:pt x="906" y="506"/>
                    <a:pt x="944" y="391"/>
                  </a:cubicBezTo>
                  <a:cubicBezTo>
                    <a:pt x="973" y="334"/>
                    <a:pt x="963" y="258"/>
                    <a:pt x="925" y="201"/>
                  </a:cubicBezTo>
                  <a:cubicBezTo>
                    <a:pt x="906" y="172"/>
                    <a:pt x="868" y="134"/>
                    <a:pt x="868" y="105"/>
                  </a:cubicBezTo>
                  <a:cubicBezTo>
                    <a:pt x="811" y="0"/>
                    <a:pt x="811" y="0"/>
                    <a:pt x="811" y="0"/>
                  </a:cubicBezTo>
                  <a:lnTo>
                    <a:pt x="811" y="0"/>
                  </a:lnTo>
                  <a:cubicBezTo>
                    <a:pt x="687" y="48"/>
                    <a:pt x="639" y="181"/>
                    <a:pt x="687" y="305"/>
                  </a:cubicBezTo>
                  <a:cubicBezTo>
                    <a:pt x="734" y="429"/>
                    <a:pt x="706" y="553"/>
                    <a:pt x="629" y="658"/>
                  </a:cubicBezTo>
                  <a:cubicBezTo>
                    <a:pt x="525" y="963"/>
                    <a:pt x="525" y="963"/>
                    <a:pt x="525" y="963"/>
                  </a:cubicBezTo>
                  <a:lnTo>
                    <a:pt x="525" y="963"/>
                  </a:lnTo>
                  <a:cubicBezTo>
                    <a:pt x="525" y="992"/>
                    <a:pt x="496" y="1078"/>
                    <a:pt x="487" y="1097"/>
                  </a:cubicBezTo>
                  <a:cubicBezTo>
                    <a:pt x="467" y="1135"/>
                    <a:pt x="439" y="1164"/>
                    <a:pt x="420" y="1202"/>
                  </a:cubicBezTo>
                  <a:cubicBezTo>
                    <a:pt x="391" y="1259"/>
                    <a:pt x="344" y="1307"/>
                    <a:pt x="344" y="1364"/>
                  </a:cubicBezTo>
                  <a:cubicBezTo>
                    <a:pt x="324" y="1450"/>
                    <a:pt x="362" y="1459"/>
                    <a:pt x="277" y="1526"/>
                  </a:cubicBezTo>
                  <a:cubicBezTo>
                    <a:pt x="267" y="1545"/>
                    <a:pt x="239" y="1555"/>
                    <a:pt x="229" y="1574"/>
                  </a:cubicBezTo>
                  <a:cubicBezTo>
                    <a:pt x="229" y="1602"/>
                    <a:pt x="267" y="1631"/>
                    <a:pt x="267" y="1660"/>
                  </a:cubicBezTo>
                  <a:cubicBezTo>
                    <a:pt x="258" y="1679"/>
                    <a:pt x="229" y="1688"/>
                    <a:pt x="229" y="1698"/>
                  </a:cubicBezTo>
                  <a:cubicBezTo>
                    <a:pt x="220" y="1707"/>
                    <a:pt x="200" y="1745"/>
                    <a:pt x="200" y="1755"/>
                  </a:cubicBezTo>
                  <a:cubicBezTo>
                    <a:pt x="200" y="1783"/>
                    <a:pt x="258" y="1755"/>
                    <a:pt x="267" y="1765"/>
                  </a:cubicBezTo>
                  <a:cubicBezTo>
                    <a:pt x="286" y="1783"/>
                    <a:pt x="258" y="1831"/>
                    <a:pt x="248" y="1850"/>
                  </a:cubicBezTo>
                  <a:cubicBezTo>
                    <a:pt x="258" y="1917"/>
                    <a:pt x="162" y="1869"/>
                    <a:pt x="210" y="1917"/>
                  </a:cubicBezTo>
                  <a:cubicBezTo>
                    <a:pt x="220" y="1936"/>
                    <a:pt x="248" y="1965"/>
                    <a:pt x="229" y="1984"/>
                  </a:cubicBezTo>
                  <a:cubicBezTo>
                    <a:pt x="200" y="2012"/>
                    <a:pt x="124" y="1936"/>
                    <a:pt x="143" y="2022"/>
                  </a:cubicBezTo>
                  <a:cubicBezTo>
                    <a:pt x="153" y="2060"/>
                    <a:pt x="315" y="2022"/>
                    <a:pt x="210" y="2089"/>
                  </a:cubicBezTo>
                  <a:cubicBezTo>
                    <a:pt x="162" y="2108"/>
                    <a:pt x="105" y="2060"/>
                    <a:pt x="105" y="2136"/>
                  </a:cubicBezTo>
                  <a:cubicBezTo>
                    <a:pt x="105" y="2203"/>
                    <a:pt x="57" y="2299"/>
                    <a:pt x="19" y="2356"/>
                  </a:cubicBezTo>
                  <a:cubicBezTo>
                    <a:pt x="10" y="2384"/>
                    <a:pt x="10" y="2432"/>
                    <a:pt x="0" y="246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5" name="Freeform 65"/>
            <p:cNvSpPr>
              <a:spLocks noChangeArrowheads="1"/>
            </p:cNvSpPr>
            <p:nvPr/>
          </p:nvSpPr>
          <p:spPr bwMode="auto">
            <a:xfrm>
              <a:off x="14826208" y="9006990"/>
              <a:ext cx="748758" cy="1217358"/>
            </a:xfrm>
            <a:custGeom>
              <a:avLst/>
              <a:gdLst>
                <a:gd name="T0" fmla="*/ 410 w 1507"/>
                <a:gd name="T1" fmla="*/ 448 h 2452"/>
                <a:gd name="T2" fmla="*/ 410 w 1507"/>
                <a:gd name="T3" fmla="*/ 448 h 2452"/>
                <a:gd name="T4" fmla="*/ 467 w 1507"/>
                <a:gd name="T5" fmla="*/ 553 h 2452"/>
                <a:gd name="T6" fmla="*/ 524 w 1507"/>
                <a:gd name="T7" fmla="*/ 649 h 2452"/>
                <a:gd name="T8" fmla="*/ 543 w 1507"/>
                <a:gd name="T9" fmla="*/ 839 h 2452"/>
                <a:gd name="T10" fmla="*/ 505 w 1507"/>
                <a:gd name="T11" fmla="*/ 1087 h 2452"/>
                <a:gd name="T12" fmla="*/ 515 w 1507"/>
                <a:gd name="T13" fmla="*/ 1249 h 2452"/>
                <a:gd name="T14" fmla="*/ 429 w 1507"/>
                <a:gd name="T15" fmla="*/ 1478 h 2452"/>
                <a:gd name="T16" fmla="*/ 400 w 1507"/>
                <a:gd name="T17" fmla="*/ 1679 h 2452"/>
                <a:gd name="T18" fmla="*/ 343 w 1507"/>
                <a:gd name="T19" fmla="*/ 1821 h 2452"/>
                <a:gd name="T20" fmla="*/ 228 w 1507"/>
                <a:gd name="T21" fmla="*/ 1888 h 2452"/>
                <a:gd name="T22" fmla="*/ 171 w 1507"/>
                <a:gd name="T23" fmla="*/ 1984 h 2452"/>
                <a:gd name="T24" fmla="*/ 57 w 1507"/>
                <a:gd name="T25" fmla="*/ 2098 h 2452"/>
                <a:gd name="T26" fmla="*/ 28 w 1507"/>
                <a:gd name="T27" fmla="*/ 2260 h 2452"/>
                <a:gd name="T28" fmla="*/ 66 w 1507"/>
                <a:gd name="T29" fmla="*/ 2336 h 2452"/>
                <a:gd name="T30" fmla="*/ 219 w 1507"/>
                <a:gd name="T31" fmla="*/ 2451 h 2452"/>
                <a:gd name="T32" fmla="*/ 219 w 1507"/>
                <a:gd name="T33" fmla="*/ 2451 h 2452"/>
                <a:gd name="T34" fmla="*/ 315 w 1507"/>
                <a:gd name="T35" fmla="*/ 2317 h 2452"/>
                <a:gd name="T36" fmla="*/ 438 w 1507"/>
                <a:gd name="T37" fmla="*/ 2241 h 2452"/>
                <a:gd name="T38" fmla="*/ 610 w 1507"/>
                <a:gd name="T39" fmla="*/ 2327 h 2452"/>
                <a:gd name="T40" fmla="*/ 896 w 1507"/>
                <a:gd name="T41" fmla="*/ 2289 h 2452"/>
                <a:gd name="T42" fmla="*/ 896 w 1507"/>
                <a:gd name="T43" fmla="*/ 2289 h 2452"/>
                <a:gd name="T44" fmla="*/ 896 w 1507"/>
                <a:gd name="T45" fmla="*/ 2060 h 2452"/>
                <a:gd name="T46" fmla="*/ 906 w 1507"/>
                <a:gd name="T47" fmla="*/ 1831 h 2452"/>
                <a:gd name="T48" fmla="*/ 906 w 1507"/>
                <a:gd name="T49" fmla="*/ 1640 h 2452"/>
                <a:gd name="T50" fmla="*/ 1039 w 1507"/>
                <a:gd name="T51" fmla="*/ 1383 h 2452"/>
                <a:gd name="T52" fmla="*/ 1039 w 1507"/>
                <a:gd name="T53" fmla="*/ 1364 h 2452"/>
                <a:gd name="T54" fmla="*/ 982 w 1507"/>
                <a:gd name="T55" fmla="*/ 1345 h 2452"/>
                <a:gd name="T56" fmla="*/ 925 w 1507"/>
                <a:gd name="T57" fmla="*/ 1278 h 2452"/>
                <a:gd name="T58" fmla="*/ 934 w 1507"/>
                <a:gd name="T59" fmla="*/ 1154 h 2452"/>
                <a:gd name="T60" fmla="*/ 1049 w 1507"/>
                <a:gd name="T61" fmla="*/ 1154 h 2452"/>
                <a:gd name="T62" fmla="*/ 1125 w 1507"/>
                <a:gd name="T63" fmla="*/ 1144 h 2452"/>
                <a:gd name="T64" fmla="*/ 1039 w 1507"/>
                <a:gd name="T65" fmla="*/ 868 h 2452"/>
                <a:gd name="T66" fmla="*/ 1239 w 1507"/>
                <a:gd name="T67" fmla="*/ 563 h 2452"/>
                <a:gd name="T68" fmla="*/ 1383 w 1507"/>
                <a:gd name="T69" fmla="*/ 353 h 2452"/>
                <a:gd name="T70" fmla="*/ 1449 w 1507"/>
                <a:gd name="T71" fmla="*/ 267 h 2452"/>
                <a:gd name="T72" fmla="*/ 1497 w 1507"/>
                <a:gd name="T73" fmla="*/ 267 h 2452"/>
                <a:gd name="T74" fmla="*/ 1487 w 1507"/>
                <a:gd name="T75" fmla="*/ 95 h 2452"/>
                <a:gd name="T76" fmla="*/ 1497 w 1507"/>
                <a:gd name="T77" fmla="*/ 67 h 2452"/>
                <a:gd name="T78" fmla="*/ 1497 w 1507"/>
                <a:gd name="T79" fmla="*/ 67 h 2452"/>
                <a:gd name="T80" fmla="*/ 1344 w 1507"/>
                <a:gd name="T81" fmla="*/ 95 h 2452"/>
                <a:gd name="T82" fmla="*/ 1201 w 1507"/>
                <a:gd name="T83" fmla="*/ 105 h 2452"/>
                <a:gd name="T84" fmla="*/ 1106 w 1507"/>
                <a:gd name="T85" fmla="*/ 115 h 2452"/>
                <a:gd name="T86" fmla="*/ 972 w 1507"/>
                <a:gd name="T87" fmla="*/ 76 h 2452"/>
                <a:gd name="T88" fmla="*/ 877 w 1507"/>
                <a:gd name="T89" fmla="*/ 0 h 2452"/>
                <a:gd name="T90" fmla="*/ 877 w 1507"/>
                <a:gd name="T91" fmla="*/ 0 h 2452"/>
                <a:gd name="T92" fmla="*/ 810 w 1507"/>
                <a:gd name="T93" fmla="*/ 48 h 2452"/>
                <a:gd name="T94" fmla="*/ 753 w 1507"/>
                <a:gd name="T95" fmla="*/ 143 h 2452"/>
                <a:gd name="T96" fmla="*/ 639 w 1507"/>
                <a:gd name="T97" fmla="*/ 162 h 2452"/>
                <a:gd name="T98" fmla="*/ 610 w 1507"/>
                <a:gd name="T99" fmla="*/ 324 h 2452"/>
                <a:gd name="T100" fmla="*/ 515 w 1507"/>
                <a:gd name="T101" fmla="*/ 382 h 2452"/>
                <a:gd name="T102" fmla="*/ 429 w 1507"/>
                <a:gd name="T103" fmla="*/ 439 h 2452"/>
                <a:gd name="T104" fmla="*/ 410 w 1507"/>
                <a:gd name="T105" fmla="*/ 448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7" h="2452">
                  <a:moveTo>
                    <a:pt x="410" y="448"/>
                  </a:moveTo>
                  <a:lnTo>
                    <a:pt x="410" y="448"/>
                  </a:lnTo>
                  <a:cubicBezTo>
                    <a:pt x="467" y="553"/>
                    <a:pt x="467" y="553"/>
                    <a:pt x="467" y="553"/>
                  </a:cubicBezTo>
                  <a:cubicBezTo>
                    <a:pt x="467" y="582"/>
                    <a:pt x="505" y="620"/>
                    <a:pt x="524" y="649"/>
                  </a:cubicBezTo>
                  <a:cubicBezTo>
                    <a:pt x="562" y="706"/>
                    <a:pt x="572" y="782"/>
                    <a:pt x="543" y="839"/>
                  </a:cubicBezTo>
                  <a:cubicBezTo>
                    <a:pt x="505" y="954"/>
                    <a:pt x="372" y="973"/>
                    <a:pt x="505" y="1087"/>
                  </a:cubicBezTo>
                  <a:cubicBezTo>
                    <a:pt x="534" y="1116"/>
                    <a:pt x="543" y="1211"/>
                    <a:pt x="515" y="1249"/>
                  </a:cubicBezTo>
                  <a:cubicBezTo>
                    <a:pt x="457" y="1316"/>
                    <a:pt x="448" y="1392"/>
                    <a:pt x="429" y="1478"/>
                  </a:cubicBezTo>
                  <a:cubicBezTo>
                    <a:pt x="419" y="1516"/>
                    <a:pt x="381" y="1631"/>
                    <a:pt x="400" y="1679"/>
                  </a:cubicBezTo>
                  <a:cubicBezTo>
                    <a:pt x="448" y="1745"/>
                    <a:pt x="353" y="1783"/>
                    <a:pt x="343" y="1821"/>
                  </a:cubicBezTo>
                  <a:cubicBezTo>
                    <a:pt x="324" y="1898"/>
                    <a:pt x="267" y="1859"/>
                    <a:pt x="228" y="1888"/>
                  </a:cubicBezTo>
                  <a:cubicBezTo>
                    <a:pt x="200" y="1907"/>
                    <a:pt x="181" y="1955"/>
                    <a:pt x="171" y="1984"/>
                  </a:cubicBezTo>
                  <a:cubicBezTo>
                    <a:pt x="152" y="2041"/>
                    <a:pt x="95" y="2060"/>
                    <a:pt x="57" y="2098"/>
                  </a:cubicBezTo>
                  <a:cubicBezTo>
                    <a:pt x="0" y="2155"/>
                    <a:pt x="19" y="2193"/>
                    <a:pt x="28" y="2260"/>
                  </a:cubicBezTo>
                  <a:cubicBezTo>
                    <a:pt x="38" y="2289"/>
                    <a:pt x="57" y="2317"/>
                    <a:pt x="66" y="2336"/>
                  </a:cubicBezTo>
                  <a:cubicBezTo>
                    <a:pt x="105" y="2394"/>
                    <a:pt x="171" y="2413"/>
                    <a:pt x="219" y="2451"/>
                  </a:cubicBezTo>
                  <a:lnTo>
                    <a:pt x="219" y="2451"/>
                  </a:lnTo>
                  <a:cubicBezTo>
                    <a:pt x="257" y="2403"/>
                    <a:pt x="248" y="2336"/>
                    <a:pt x="315" y="2317"/>
                  </a:cubicBezTo>
                  <a:cubicBezTo>
                    <a:pt x="353" y="2298"/>
                    <a:pt x="400" y="2241"/>
                    <a:pt x="438" y="2241"/>
                  </a:cubicBezTo>
                  <a:cubicBezTo>
                    <a:pt x="515" y="2260"/>
                    <a:pt x="515" y="2384"/>
                    <a:pt x="610" y="2327"/>
                  </a:cubicBezTo>
                  <a:cubicBezTo>
                    <a:pt x="677" y="2279"/>
                    <a:pt x="820" y="2289"/>
                    <a:pt x="896" y="2289"/>
                  </a:cubicBezTo>
                  <a:lnTo>
                    <a:pt x="896" y="2289"/>
                  </a:lnTo>
                  <a:cubicBezTo>
                    <a:pt x="867" y="2203"/>
                    <a:pt x="867" y="2117"/>
                    <a:pt x="896" y="2060"/>
                  </a:cubicBezTo>
                  <a:cubicBezTo>
                    <a:pt x="925" y="2003"/>
                    <a:pt x="896" y="1898"/>
                    <a:pt x="906" y="1831"/>
                  </a:cubicBezTo>
                  <a:cubicBezTo>
                    <a:pt x="925" y="1755"/>
                    <a:pt x="944" y="1707"/>
                    <a:pt x="906" y="1640"/>
                  </a:cubicBezTo>
                  <a:cubicBezTo>
                    <a:pt x="858" y="1554"/>
                    <a:pt x="944" y="1402"/>
                    <a:pt x="1039" y="1383"/>
                  </a:cubicBezTo>
                  <a:cubicBezTo>
                    <a:pt x="1039" y="1373"/>
                    <a:pt x="1039" y="1373"/>
                    <a:pt x="1039" y="1364"/>
                  </a:cubicBezTo>
                  <a:cubicBezTo>
                    <a:pt x="1020" y="1364"/>
                    <a:pt x="982" y="1354"/>
                    <a:pt x="982" y="1345"/>
                  </a:cubicBezTo>
                  <a:cubicBezTo>
                    <a:pt x="972" y="1297"/>
                    <a:pt x="963" y="1297"/>
                    <a:pt x="925" y="1278"/>
                  </a:cubicBezTo>
                  <a:cubicBezTo>
                    <a:pt x="906" y="1240"/>
                    <a:pt x="877" y="1183"/>
                    <a:pt x="934" y="1154"/>
                  </a:cubicBezTo>
                  <a:cubicBezTo>
                    <a:pt x="953" y="1144"/>
                    <a:pt x="1039" y="1135"/>
                    <a:pt x="1049" y="1154"/>
                  </a:cubicBezTo>
                  <a:cubicBezTo>
                    <a:pt x="1087" y="1154"/>
                    <a:pt x="1096" y="1154"/>
                    <a:pt x="1125" y="1144"/>
                  </a:cubicBezTo>
                  <a:cubicBezTo>
                    <a:pt x="1125" y="1020"/>
                    <a:pt x="1001" y="1001"/>
                    <a:pt x="1039" y="868"/>
                  </a:cubicBezTo>
                  <a:cubicBezTo>
                    <a:pt x="1068" y="763"/>
                    <a:pt x="1173" y="658"/>
                    <a:pt x="1239" y="563"/>
                  </a:cubicBezTo>
                  <a:cubicBezTo>
                    <a:pt x="1297" y="496"/>
                    <a:pt x="1373" y="448"/>
                    <a:pt x="1383" y="353"/>
                  </a:cubicBezTo>
                  <a:cubicBezTo>
                    <a:pt x="1383" y="305"/>
                    <a:pt x="1411" y="267"/>
                    <a:pt x="1449" y="267"/>
                  </a:cubicBezTo>
                  <a:cubicBezTo>
                    <a:pt x="1468" y="267"/>
                    <a:pt x="1487" y="277"/>
                    <a:pt x="1497" y="267"/>
                  </a:cubicBezTo>
                  <a:cubicBezTo>
                    <a:pt x="1506" y="267"/>
                    <a:pt x="1478" y="133"/>
                    <a:pt x="1487" y="95"/>
                  </a:cubicBezTo>
                  <a:cubicBezTo>
                    <a:pt x="1487" y="86"/>
                    <a:pt x="1497" y="76"/>
                    <a:pt x="1497" y="67"/>
                  </a:cubicBezTo>
                  <a:lnTo>
                    <a:pt x="1497" y="67"/>
                  </a:lnTo>
                  <a:cubicBezTo>
                    <a:pt x="1440" y="67"/>
                    <a:pt x="1383" y="76"/>
                    <a:pt x="1344" y="95"/>
                  </a:cubicBezTo>
                  <a:cubicBezTo>
                    <a:pt x="1287" y="124"/>
                    <a:pt x="1258" y="115"/>
                    <a:pt x="1201" y="105"/>
                  </a:cubicBezTo>
                  <a:cubicBezTo>
                    <a:pt x="1173" y="95"/>
                    <a:pt x="1134" y="115"/>
                    <a:pt x="1106" y="115"/>
                  </a:cubicBezTo>
                  <a:cubicBezTo>
                    <a:pt x="1058" y="115"/>
                    <a:pt x="1020" y="95"/>
                    <a:pt x="972" y="76"/>
                  </a:cubicBezTo>
                  <a:cubicBezTo>
                    <a:pt x="877" y="0"/>
                    <a:pt x="877" y="0"/>
                    <a:pt x="877" y="0"/>
                  </a:cubicBezTo>
                  <a:lnTo>
                    <a:pt x="877" y="0"/>
                  </a:lnTo>
                  <a:cubicBezTo>
                    <a:pt x="858" y="10"/>
                    <a:pt x="820" y="10"/>
                    <a:pt x="810" y="48"/>
                  </a:cubicBezTo>
                  <a:cubicBezTo>
                    <a:pt x="801" y="67"/>
                    <a:pt x="782" y="143"/>
                    <a:pt x="753" y="143"/>
                  </a:cubicBezTo>
                  <a:cubicBezTo>
                    <a:pt x="724" y="143"/>
                    <a:pt x="639" y="86"/>
                    <a:pt x="639" y="162"/>
                  </a:cubicBezTo>
                  <a:cubicBezTo>
                    <a:pt x="639" y="219"/>
                    <a:pt x="696" y="286"/>
                    <a:pt x="610" y="324"/>
                  </a:cubicBezTo>
                  <a:cubicBezTo>
                    <a:pt x="591" y="382"/>
                    <a:pt x="562" y="382"/>
                    <a:pt x="515" y="382"/>
                  </a:cubicBezTo>
                  <a:cubicBezTo>
                    <a:pt x="477" y="382"/>
                    <a:pt x="477" y="429"/>
                    <a:pt x="429" y="439"/>
                  </a:cubicBezTo>
                  <a:cubicBezTo>
                    <a:pt x="429" y="439"/>
                    <a:pt x="419" y="448"/>
                    <a:pt x="410" y="44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6" name="Freeform 66"/>
            <p:cNvSpPr>
              <a:spLocks noChangeArrowheads="1"/>
            </p:cNvSpPr>
            <p:nvPr/>
          </p:nvSpPr>
          <p:spPr bwMode="auto">
            <a:xfrm>
              <a:off x="15307863" y="10473950"/>
              <a:ext cx="961124" cy="1254578"/>
            </a:xfrm>
            <a:custGeom>
              <a:avLst/>
              <a:gdLst>
                <a:gd name="T0" fmla="*/ 1660 w 1937"/>
                <a:gd name="T1" fmla="*/ 2470 h 2528"/>
                <a:gd name="T2" fmla="*/ 1660 w 1937"/>
                <a:gd name="T3" fmla="*/ 2470 h 2528"/>
                <a:gd name="T4" fmla="*/ 1746 w 1937"/>
                <a:gd name="T5" fmla="*/ 2461 h 2528"/>
                <a:gd name="T6" fmla="*/ 1936 w 1937"/>
                <a:gd name="T7" fmla="*/ 2375 h 2528"/>
                <a:gd name="T8" fmla="*/ 1936 w 1937"/>
                <a:gd name="T9" fmla="*/ 2375 h 2528"/>
                <a:gd name="T10" fmla="*/ 1917 w 1937"/>
                <a:gd name="T11" fmla="*/ 2203 h 2528"/>
                <a:gd name="T12" fmla="*/ 1822 w 1937"/>
                <a:gd name="T13" fmla="*/ 1755 h 2528"/>
                <a:gd name="T14" fmla="*/ 1641 w 1937"/>
                <a:gd name="T15" fmla="*/ 1393 h 2528"/>
                <a:gd name="T16" fmla="*/ 1631 w 1937"/>
                <a:gd name="T17" fmla="*/ 1393 h 2528"/>
                <a:gd name="T18" fmla="*/ 1621 w 1937"/>
                <a:gd name="T19" fmla="*/ 1584 h 2528"/>
                <a:gd name="T20" fmla="*/ 1507 w 1937"/>
                <a:gd name="T21" fmla="*/ 1459 h 2528"/>
                <a:gd name="T22" fmla="*/ 1374 w 1937"/>
                <a:gd name="T23" fmla="*/ 1335 h 2528"/>
                <a:gd name="T24" fmla="*/ 1231 w 1937"/>
                <a:gd name="T25" fmla="*/ 830 h 2528"/>
                <a:gd name="T26" fmla="*/ 1212 w 1937"/>
                <a:gd name="T27" fmla="*/ 563 h 2528"/>
                <a:gd name="T28" fmla="*/ 1192 w 1937"/>
                <a:gd name="T29" fmla="*/ 344 h 2528"/>
                <a:gd name="T30" fmla="*/ 1154 w 1937"/>
                <a:gd name="T31" fmla="*/ 220 h 2528"/>
                <a:gd name="T32" fmla="*/ 1116 w 1937"/>
                <a:gd name="T33" fmla="*/ 29 h 2528"/>
                <a:gd name="T34" fmla="*/ 1059 w 1937"/>
                <a:gd name="T35" fmla="*/ 0 h 2528"/>
                <a:gd name="T36" fmla="*/ 964 w 1937"/>
                <a:gd name="T37" fmla="*/ 0 h 2528"/>
                <a:gd name="T38" fmla="*/ 964 w 1937"/>
                <a:gd name="T39" fmla="*/ 0 h 2528"/>
                <a:gd name="T40" fmla="*/ 945 w 1937"/>
                <a:gd name="T41" fmla="*/ 124 h 2528"/>
                <a:gd name="T42" fmla="*/ 906 w 1937"/>
                <a:gd name="T43" fmla="*/ 220 h 2528"/>
                <a:gd name="T44" fmla="*/ 878 w 1937"/>
                <a:gd name="T45" fmla="*/ 287 h 2528"/>
                <a:gd name="T46" fmla="*/ 973 w 1937"/>
                <a:gd name="T47" fmla="*/ 420 h 2528"/>
                <a:gd name="T48" fmla="*/ 906 w 1937"/>
                <a:gd name="T49" fmla="*/ 554 h 2528"/>
                <a:gd name="T50" fmla="*/ 849 w 1937"/>
                <a:gd name="T51" fmla="*/ 630 h 2528"/>
                <a:gd name="T52" fmla="*/ 697 w 1937"/>
                <a:gd name="T53" fmla="*/ 668 h 2528"/>
                <a:gd name="T54" fmla="*/ 563 w 1937"/>
                <a:gd name="T55" fmla="*/ 811 h 2528"/>
                <a:gd name="T56" fmla="*/ 496 w 1937"/>
                <a:gd name="T57" fmla="*/ 1049 h 2528"/>
                <a:gd name="T58" fmla="*/ 411 w 1937"/>
                <a:gd name="T59" fmla="*/ 1250 h 2528"/>
                <a:gd name="T60" fmla="*/ 334 w 1937"/>
                <a:gd name="T61" fmla="*/ 1374 h 2528"/>
                <a:gd name="T62" fmla="*/ 67 w 1937"/>
                <a:gd name="T63" fmla="*/ 1584 h 2528"/>
                <a:gd name="T64" fmla="*/ 191 w 1937"/>
                <a:gd name="T65" fmla="*/ 1726 h 2528"/>
                <a:gd name="T66" fmla="*/ 191 w 1937"/>
                <a:gd name="T67" fmla="*/ 1726 h 2528"/>
                <a:gd name="T68" fmla="*/ 220 w 1937"/>
                <a:gd name="T69" fmla="*/ 1822 h 2528"/>
                <a:gd name="T70" fmla="*/ 306 w 1937"/>
                <a:gd name="T71" fmla="*/ 1974 h 2528"/>
                <a:gd name="T72" fmla="*/ 334 w 1937"/>
                <a:gd name="T73" fmla="*/ 2070 h 2528"/>
                <a:gd name="T74" fmla="*/ 363 w 1937"/>
                <a:gd name="T75" fmla="*/ 2232 h 2528"/>
                <a:gd name="T76" fmla="*/ 315 w 1937"/>
                <a:gd name="T77" fmla="*/ 2365 h 2528"/>
                <a:gd name="T78" fmla="*/ 315 w 1937"/>
                <a:gd name="T79" fmla="*/ 2365 h 2528"/>
                <a:gd name="T80" fmla="*/ 411 w 1937"/>
                <a:gd name="T81" fmla="*/ 2432 h 2528"/>
                <a:gd name="T82" fmla="*/ 592 w 1937"/>
                <a:gd name="T83" fmla="*/ 2451 h 2528"/>
                <a:gd name="T84" fmla="*/ 716 w 1937"/>
                <a:gd name="T85" fmla="*/ 2270 h 2528"/>
                <a:gd name="T86" fmla="*/ 830 w 1937"/>
                <a:gd name="T87" fmla="*/ 2251 h 2528"/>
                <a:gd name="T88" fmla="*/ 916 w 1937"/>
                <a:gd name="T89" fmla="*/ 2346 h 2528"/>
                <a:gd name="T90" fmla="*/ 925 w 1937"/>
                <a:gd name="T91" fmla="*/ 2499 h 2528"/>
                <a:gd name="T92" fmla="*/ 925 w 1937"/>
                <a:gd name="T93" fmla="*/ 2499 h 2528"/>
                <a:gd name="T94" fmla="*/ 1021 w 1937"/>
                <a:gd name="T95" fmla="*/ 2480 h 2528"/>
                <a:gd name="T96" fmla="*/ 1173 w 1937"/>
                <a:gd name="T97" fmla="*/ 2451 h 2528"/>
                <a:gd name="T98" fmla="*/ 1307 w 1937"/>
                <a:gd name="T99" fmla="*/ 2461 h 2528"/>
                <a:gd name="T100" fmla="*/ 1469 w 1937"/>
                <a:gd name="T101" fmla="*/ 2527 h 2528"/>
                <a:gd name="T102" fmla="*/ 1660 w 1937"/>
                <a:gd name="T103" fmla="*/ 247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37" h="2528">
                  <a:moveTo>
                    <a:pt x="1660" y="2470"/>
                  </a:moveTo>
                  <a:lnTo>
                    <a:pt x="1660" y="2470"/>
                  </a:lnTo>
                  <a:cubicBezTo>
                    <a:pt x="1688" y="2480"/>
                    <a:pt x="1726" y="2489"/>
                    <a:pt x="1746" y="2461"/>
                  </a:cubicBezTo>
                  <a:cubicBezTo>
                    <a:pt x="1793" y="2413"/>
                    <a:pt x="1879" y="2385"/>
                    <a:pt x="1936" y="2375"/>
                  </a:cubicBezTo>
                  <a:lnTo>
                    <a:pt x="1936" y="2375"/>
                  </a:lnTo>
                  <a:cubicBezTo>
                    <a:pt x="1917" y="2203"/>
                    <a:pt x="1917" y="2203"/>
                    <a:pt x="1917" y="2203"/>
                  </a:cubicBezTo>
                  <a:cubicBezTo>
                    <a:pt x="1822" y="1755"/>
                    <a:pt x="1822" y="1755"/>
                    <a:pt x="1822" y="1755"/>
                  </a:cubicBezTo>
                  <a:cubicBezTo>
                    <a:pt x="1812" y="1698"/>
                    <a:pt x="1717" y="1374"/>
                    <a:pt x="1641" y="1393"/>
                  </a:cubicBezTo>
                  <a:cubicBezTo>
                    <a:pt x="1641" y="1393"/>
                    <a:pt x="1641" y="1393"/>
                    <a:pt x="1631" y="1393"/>
                  </a:cubicBezTo>
                  <a:cubicBezTo>
                    <a:pt x="1631" y="1459"/>
                    <a:pt x="1641" y="1526"/>
                    <a:pt x="1621" y="1584"/>
                  </a:cubicBezTo>
                  <a:cubicBezTo>
                    <a:pt x="1583" y="1584"/>
                    <a:pt x="1526" y="1488"/>
                    <a:pt x="1507" y="1459"/>
                  </a:cubicBezTo>
                  <a:cubicBezTo>
                    <a:pt x="1469" y="1412"/>
                    <a:pt x="1412" y="1383"/>
                    <a:pt x="1374" y="1335"/>
                  </a:cubicBezTo>
                  <a:cubicBezTo>
                    <a:pt x="1278" y="1212"/>
                    <a:pt x="1250" y="992"/>
                    <a:pt x="1231" y="830"/>
                  </a:cubicBezTo>
                  <a:cubicBezTo>
                    <a:pt x="1221" y="744"/>
                    <a:pt x="1231" y="649"/>
                    <a:pt x="1212" y="563"/>
                  </a:cubicBezTo>
                  <a:cubicBezTo>
                    <a:pt x="1202" y="496"/>
                    <a:pt x="1231" y="401"/>
                    <a:pt x="1192" y="344"/>
                  </a:cubicBezTo>
                  <a:cubicBezTo>
                    <a:pt x="1164" y="287"/>
                    <a:pt x="1164" y="277"/>
                    <a:pt x="1154" y="220"/>
                  </a:cubicBezTo>
                  <a:cubicBezTo>
                    <a:pt x="1145" y="143"/>
                    <a:pt x="1116" y="96"/>
                    <a:pt x="1116" y="29"/>
                  </a:cubicBezTo>
                  <a:cubicBezTo>
                    <a:pt x="1097" y="20"/>
                    <a:pt x="1078" y="10"/>
                    <a:pt x="1059" y="0"/>
                  </a:cubicBezTo>
                  <a:cubicBezTo>
                    <a:pt x="1040" y="0"/>
                    <a:pt x="992" y="0"/>
                    <a:pt x="964" y="0"/>
                  </a:cubicBezTo>
                  <a:lnTo>
                    <a:pt x="964" y="0"/>
                  </a:lnTo>
                  <a:cubicBezTo>
                    <a:pt x="954" y="29"/>
                    <a:pt x="945" y="96"/>
                    <a:pt x="945" y="124"/>
                  </a:cubicBezTo>
                  <a:cubicBezTo>
                    <a:pt x="945" y="162"/>
                    <a:pt x="925" y="191"/>
                    <a:pt x="906" y="220"/>
                  </a:cubicBezTo>
                  <a:cubicBezTo>
                    <a:pt x="887" y="239"/>
                    <a:pt x="887" y="267"/>
                    <a:pt x="878" y="287"/>
                  </a:cubicBezTo>
                  <a:cubicBezTo>
                    <a:pt x="887" y="363"/>
                    <a:pt x="925" y="372"/>
                    <a:pt x="973" y="420"/>
                  </a:cubicBezTo>
                  <a:cubicBezTo>
                    <a:pt x="992" y="449"/>
                    <a:pt x="925" y="534"/>
                    <a:pt x="906" y="554"/>
                  </a:cubicBezTo>
                  <a:cubicBezTo>
                    <a:pt x="868" y="582"/>
                    <a:pt x="868" y="592"/>
                    <a:pt x="849" y="630"/>
                  </a:cubicBezTo>
                  <a:cubicBezTo>
                    <a:pt x="820" y="677"/>
                    <a:pt x="744" y="658"/>
                    <a:pt x="697" y="668"/>
                  </a:cubicBezTo>
                  <a:cubicBezTo>
                    <a:pt x="678" y="677"/>
                    <a:pt x="573" y="792"/>
                    <a:pt x="563" y="811"/>
                  </a:cubicBezTo>
                  <a:cubicBezTo>
                    <a:pt x="525" y="897"/>
                    <a:pt x="573" y="954"/>
                    <a:pt x="496" y="1049"/>
                  </a:cubicBezTo>
                  <a:cubicBezTo>
                    <a:pt x="477" y="1116"/>
                    <a:pt x="449" y="1183"/>
                    <a:pt x="411" y="1250"/>
                  </a:cubicBezTo>
                  <a:cubicBezTo>
                    <a:pt x="391" y="1278"/>
                    <a:pt x="363" y="1345"/>
                    <a:pt x="334" y="1374"/>
                  </a:cubicBezTo>
                  <a:cubicBezTo>
                    <a:pt x="258" y="1440"/>
                    <a:pt x="0" y="1431"/>
                    <a:pt x="67" y="1584"/>
                  </a:cubicBezTo>
                  <a:cubicBezTo>
                    <a:pt x="96" y="1641"/>
                    <a:pt x="172" y="1669"/>
                    <a:pt x="191" y="1726"/>
                  </a:cubicBezTo>
                  <a:lnTo>
                    <a:pt x="191" y="1726"/>
                  </a:lnTo>
                  <a:cubicBezTo>
                    <a:pt x="220" y="1822"/>
                    <a:pt x="220" y="1822"/>
                    <a:pt x="220" y="1822"/>
                  </a:cubicBezTo>
                  <a:cubicBezTo>
                    <a:pt x="201" y="1898"/>
                    <a:pt x="258" y="1936"/>
                    <a:pt x="306" y="1974"/>
                  </a:cubicBezTo>
                  <a:cubicBezTo>
                    <a:pt x="315" y="2003"/>
                    <a:pt x="334" y="2032"/>
                    <a:pt x="334" y="2070"/>
                  </a:cubicBezTo>
                  <a:cubicBezTo>
                    <a:pt x="344" y="2127"/>
                    <a:pt x="372" y="2175"/>
                    <a:pt x="363" y="2232"/>
                  </a:cubicBezTo>
                  <a:cubicBezTo>
                    <a:pt x="353" y="2280"/>
                    <a:pt x="315" y="2318"/>
                    <a:pt x="315" y="2365"/>
                  </a:cubicBezTo>
                  <a:lnTo>
                    <a:pt x="315" y="2365"/>
                  </a:lnTo>
                  <a:cubicBezTo>
                    <a:pt x="363" y="2385"/>
                    <a:pt x="372" y="2375"/>
                    <a:pt x="411" y="2432"/>
                  </a:cubicBezTo>
                  <a:cubicBezTo>
                    <a:pt x="439" y="2480"/>
                    <a:pt x="553" y="2518"/>
                    <a:pt x="592" y="2451"/>
                  </a:cubicBezTo>
                  <a:cubicBezTo>
                    <a:pt x="611" y="2394"/>
                    <a:pt x="668" y="2308"/>
                    <a:pt x="716" y="2270"/>
                  </a:cubicBezTo>
                  <a:cubicBezTo>
                    <a:pt x="763" y="2232"/>
                    <a:pt x="773" y="2251"/>
                    <a:pt x="830" y="2251"/>
                  </a:cubicBezTo>
                  <a:cubicBezTo>
                    <a:pt x="916" y="2260"/>
                    <a:pt x="935" y="2251"/>
                    <a:pt x="916" y="2346"/>
                  </a:cubicBezTo>
                  <a:cubicBezTo>
                    <a:pt x="916" y="2385"/>
                    <a:pt x="906" y="2451"/>
                    <a:pt x="925" y="2499"/>
                  </a:cubicBezTo>
                  <a:lnTo>
                    <a:pt x="925" y="2499"/>
                  </a:lnTo>
                  <a:cubicBezTo>
                    <a:pt x="964" y="2499"/>
                    <a:pt x="1002" y="2518"/>
                    <a:pt x="1021" y="2480"/>
                  </a:cubicBezTo>
                  <a:cubicBezTo>
                    <a:pt x="1069" y="2423"/>
                    <a:pt x="1116" y="2442"/>
                    <a:pt x="1173" y="2451"/>
                  </a:cubicBezTo>
                  <a:cubicBezTo>
                    <a:pt x="1221" y="2461"/>
                    <a:pt x="1259" y="2442"/>
                    <a:pt x="1307" y="2461"/>
                  </a:cubicBezTo>
                  <a:cubicBezTo>
                    <a:pt x="1374" y="2480"/>
                    <a:pt x="1393" y="2527"/>
                    <a:pt x="1469" y="2527"/>
                  </a:cubicBezTo>
                  <a:cubicBezTo>
                    <a:pt x="1536" y="2527"/>
                    <a:pt x="1593" y="2480"/>
                    <a:pt x="1660" y="247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7" name="Freeform 67"/>
            <p:cNvSpPr>
              <a:spLocks noChangeArrowheads="1"/>
            </p:cNvSpPr>
            <p:nvPr/>
          </p:nvSpPr>
          <p:spPr bwMode="auto">
            <a:xfrm>
              <a:off x="16036918" y="11654087"/>
              <a:ext cx="871361" cy="1388138"/>
            </a:xfrm>
            <a:custGeom>
              <a:avLst/>
              <a:gdLst>
                <a:gd name="T0" fmla="*/ 191 w 1756"/>
                <a:gd name="T1" fmla="*/ 95 h 2795"/>
                <a:gd name="T2" fmla="*/ 191 w 1756"/>
                <a:gd name="T3" fmla="*/ 95 h 2795"/>
                <a:gd name="T4" fmla="*/ 277 w 1756"/>
                <a:gd name="T5" fmla="*/ 86 h 2795"/>
                <a:gd name="T6" fmla="*/ 467 w 1756"/>
                <a:gd name="T7" fmla="*/ 0 h 2795"/>
                <a:gd name="T8" fmla="*/ 467 w 1756"/>
                <a:gd name="T9" fmla="*/ 0 h 2795"/>
                <a:gd name="T10" fmla="*/ 477 w 1756"/>
                <a:gd name="T11" fmla="*/ 57 h 2795"/>
                <a:gd name="T12" fmla="*/ 524 w 1756"/>
                <a:gd name="T13" fmla="*/ 296 h 2795"/>
                <a:gd name="T14" fmla="*/ 563 w 1756"/>
                <a:gd name="T15" fmla="*/ 505 h 2795"/>
                <a:gd name="T16" fmla="*/ 677 w 1756"/>
                <a:gd name="T17" fmla="*/ 849 h 2795"/>
                <a:gd name="T18" fmla="*/ 858 w 1756"/>
                <a:gd name="T19" fmla="*/ 1211 h 2795"/>
                <a:gd name="T20" fmla="*/ 1059 w 1756"/>
                <a:gd name="T21" fmla="*/ 1459 h 2795"/>
                <a:gd name="T22" fmla="*/ 1469 w 1756"/>
                <a:gd name="T23" fmla="*/ 1783 h 2795"/>
                <a:gd name="T24" fmla="*/ 1688 w 1756"/>
                <a:gd name="T25" fmla="*/ 1860 h 2795"/>
                <a:gd name="T26" fmla="*/ 1688 w 1756"/>
                <a:gd name="T27" fmla="*/ 1860 h 2795"/>
                <a:gd name="T28" fmla="*/ 1640 w 1756"/>
                <a:gd name="T29" fmla="*/ 1993 h 2795"/>
                <a:gd name="T30" fmla="*/ 1650 w 1756"/>
                <a:gd name="T31" fmla="*/ 2088 h 2795"/>
                <a:gd name="T32" fmla="*/ 1755 w 1756"/>
                <a:gd name="T33" fmla="*/ 2241 h 2795"/>
                <a:gd name="T34" fmla="*/ 1755 w 1756"/>
                <a:gd name="T35" fmla="*/ 2241 h 2795"/>
                <a:gd name="T36" fmla="*/ 1688 w 1756"/>
                <a:gd name="T37" fmla="*/ 2413 h 2795"/>
                <a:gd name="T38" fmla="*/ 1574 w 1756"/>
                <a:gd name="T39" fmla="*/ 2508 h 2795"/>
                <a:gd name="T40" fmla="*/ 1430 w 1756"/>
                <a:gd name="T41" fmla="*/ 2775 h 2795"/>
                <a:gd name="T42" fmla="*/ 1326 w 1756"/>
                <a:gd name="T43" fmla="*/ 2794 h 2795"/>
                <a:gd name="T44" fmla="*/ 1326 w 1756"/>
                <a:gd name="T45" fmla="*/ 2794 h 2795"/>
                <a:gd name="T46" fmla="*/ 1316 w 1756"/>
                <a:gd name="T47" fmla="*/ 2746 h 2795"/>
                <a:gd name="T48" fmla="*/ 1297 w 1756"/>
                <a:gd name="T49" fmla="*/ 2651 h 2795"/>
                <a:gd name="T50" fmla="*/ 1230 w 1756"/>
                <a:gd name="T51" fmla="*/ 2527 h 2795"/>
                <a:gd name="T52" fmla="*/ 1144 w 1756"/>
                <a:gd name="T53" fmla="*/ 2470 h 2795"/>
                <a:gd name="T54" fmla="*/ 944 w 1756"/>
                <a:gd name="T55" fmla="*/ 2508 h 2795"/>
                <a:gd name="T56" fmla="*/ 725 w 1756"/>
                <a:gd name="T57" fmla="*/ 2413 h 2795"/>
                <a:gd name="T58" fmla="*/ 544 w 1756"/>
                <a:gd name="T59" fmla="*/ 2394 h 2795"/>
                <a:gd name="T60" fmla="*/ 419 w 1756"/>
                <a:gd name="T61" fmla="*/ 2250 h 2795"/>
                <a:gd name="T62" fmla="*/ 419 w 1756"/>
                <a:gd name="T63" fmla="*/ 2155 h 2795"/>
                <a:gd name="T64" fmla="*/ 315 w 1756"/>
                <a:gd name="T65" fmla="*/ 2108 h 2795"/>
                <a:gd name="T66" fmla="*/ 248 w 1756"/>
                <a:gd name="T67" fmla="*/ 2079 h 2795"/>
                <a:gd name="T68" fmla="*/ 248 w 1756"/>
                <a:gd name="T69" fmla="*/ 2079 h 2795"/>
                <a:gd name="T70" fmla="*/ 248 w 1756"/>
                <a:gd name="T71" fmla="*/ 1965 h 2795"/>
                <a:gd name="T72" fmla="*/ 229 w 1756"/>
                <a:gd name="T73" fmla="*/ 1898 h 2795"/>
                <a:gd name="T74" fmla="*/ 248 w 1756"/>
                <a:gd name="T75" fmla="*/ 1850 h 2795"/>
                <a:gd name="T76" fmla="*/ 248 w 1756"/>
                <a:gd name="T77" fmla="*/ 1802 h 2795"/>
                <a:gd name="T78" fmla="*/ 191 w 1756"/>
                <a:gd name="T79" fmla="*/ 1726 h 2795"/>
                <a:gd name="T80" fmla="*/ 76 w 1756"/>
                <a:gd name="T81" fmla="*/ 1707 h 2795"/>
                <a:gd name="T82" fmla="*/ 57 w 1756"/>
                <a:gd name="T83" fmla="*/ 1650 h 2795"/>
                <a:gd name="T84" fmla="*/ 9 w 1756"/>
                <a:gd name="T85" fmla="*/ 1574 h 2795"/>
                <a:gd name="T86" fmla="*/ 19 w 1756"/>
                <a:gd name="T87" fmla="*/ 1469 h 2795"/>
                <a:gd name="T88" fmla="*/ 0 w 1756"/>
                <a:gd name="T89" fmla="*/ 1402 h 2795"/>
                <a:gd name="T90" fmla="*/ 0 w 1756"/>
                <a:gd name="T91" fmla="*/ 1402 h 2795"/>
                <a:gd name="T92" fmla="*/ 38 w 1756"/>
                <a:gd name="T93" fmla="*/ 1345 h 2795"/>
                <a:gd name="T94" fmla="*/ 124 w 1756"/>
                <a:gd name="T95" fmla="*/ 1335 h 2795"/>
                <a:gd name="T96" fmla="*/ 181 w 1756"/>
                <a:gd name="T97" fmla="*/ 1307 h 2795"/>
                <a:gd name="T98" fmla="*/ 429 w 1756"/>
                <a:gd name="T99" fmla="*/ 1211 h 2795"/>
                <a:gd name="T100" fmla="*/ 515 w 1756"/>
                <a:gd name="T101" fmla="*/ 1125 h 2795"/>
                <a:gd name="T102" fmla="*/ 591 w 1756"/>
                <a:gd name="T103" fmla="*/ 1001 h 2795"/>
                <a:gd name="T104" fmla="*/ 553 w 1756"/>
                <a:gd name="T105" fmla="*/ 906 h 2795"/>
                <a:gd name="T106" fmla="*/ 515 w 1756"/>
                <a:gd name="T107" fmla="*/ 706 h 2795"/>
                <a:gd name="T108" fmla="*/ 296 w 1756"/>
                <a:gd name="T109" fmla="*/ 629 h 2795"/>
                <a:gd name="T110" fmla="*/ 257 w 1756"/>
                <a:gd name="T111" fmla="*/ 467 h 2795"/>
                <a:gd name="T112" fmla="*/ 248 w 1756"/>
                <a:gd name="T113" fmla="*/ 343 h 2795"/>
                <a:gd name="T114" fmla="*/ 219 w 1756"/>
                <a:gd name="T115" fmla="*/ 229 h 2795"/>
                <a:gd name="T116" fmla="*/ 191 w 1756"/>
                <a:gd name="T117" fmla="*/ 95 h 2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56" h="2795">
                  <a:moveTo>
                    <a:pt x="191" y="95"/>
                  </a:moveTo>
                  <a:lnTo>
                    <a:pt x="191" y="95"/>
                  </a:lnTo>
                  <a:cubicBezTo>
                    <a:pt x="219" y="105"/>
                    <a:pt x="257" y="114"/>
                    <a:pt x="277" y="86"/>
                  </a:cubicBezTo>
                  <a:cubicBezTo>
                    <a:pt x="324" y="38"/>
                    <a:pt x="410" y="10"/>
                    <a:pt x="467" y="0"/>
                  </a:cubicBezTo>
                  <a:lnTo>
                    <a:pt x="467" y="0"/>
                  </a:lnTo>
                  <a:cubicBezTo>
                    <a:pt x="477" y="57"/>
                    <a:pt x="477" y="57"/>
                    <a:pt x="477" y="57"/>
                  </a:cubicBezTo>
                  <a:cubicBezTo>
                    <a:pt x="496" y="133"/>
                    <a:pt x="524" y="219"/>
                    <a:pt x="524" y="296"/>
                  </a:cubicBezTo>
                  <a:cubicBezTo>
                    <a:pt x="524" y="353"/>
                    <a:pt x="553" y="448"/>
                    <a:pt x="563" y="505"/>
                  </a:cubicBezTo>
                  <a:cubicBezTo>
                    <a:pt x="582" y="620"/>
                    <a:pt x="639" y="734"/>
                    <a:pt x="677" y="849"/>
                  </a:cubicBezTo>
                  <a:cubicBezTo>
                    <a:pt x="715" y="963"/>
                    <a:pt x="773" y="1116"/>
                    <a:pt x="858" y="1211"/>
                  </a:cubicBezTo>
                  <a:cubicBezTo>
                    <a:pt x="935" y="1278"/>
                    <a:pt x="1001" y="1373"/>
                    <a:pt x="1059" y="1459"/>
                  </a:cubicBezTo>
                  <a:cubicBezTo>
                    <a:pt x="1154" y="1602"/>
                    <a:pt x="1335" y="1688"/>
                    <a:pt x="1469" y="1783"/>
                  </a:cubicBezTo>
                  <a:cubicBezTo>
                    <a:pt x="1526" y="1812"/>
                    <a:pt x="1621" y="1869"/>
                    <a:pt x="1688" y="1860"/>
                  </a:cubicBezTo>
                  <a:lnTo>
                    <a:pt x="1688" y="1860"/>
                  </a:lnTo>
                  <a:cubicBezTo>
                    <a:pt x="1678" y="1898"/>
                    <a:pt x="1659" y="1955"/>
                    <a:pt x="1640" y="1993"/>
                  </a:cubicBezTo>
                  <a:cubicBezTo>
                    <a:pt x="1621" y="2031"/>
                    <a:pt x="1621" y="2050"/>
                    <a:pt x="1650" y="2088"/>
                  </a:cubicBezTo>
                  <a:cubicBezTo>
                    <a:pt x="1688" y="2136"/>
                    <a:pt x="1745" y="2174"/>
                    <a:pt x="1755" y="2241"/>
                  </a:cubicBezTo>
                  <a:lnTo>
                    <a:pt x="1755" y="2241"/>
                  </a:lnTo>
                  <a:cubicBezTo>
                    <a:pt x="1736" y="2298"/>
                    <a:pt x="1716" y="2355"/>
                    <a:pt x="1688" y="2413"/>
                  </a:cubicBezTo>
                  <a:cubicBezTo>
                    <a:pt x="1650" y="2470"/>
                    <a:pt x="1640" y="2489"/>
                    <a:pt x="1574" y="2508"/>
                  </a:cubicBezTo>
                  <a:cubicBezTo>
                    <a:pt x="1411" y="2537"/>
                    <a:pt x="1507" y="2756"/>
                    <a:pt x="1430" y="2775"/>
                  </a:cubicBezTo>
                  <a:cubicBezTo>
                    <a:pt x="1326" y="2794"/>
                    <a:pt x="1326" y="2794"/>
                    <a:pt x="1326" y="2794"/>
                  </a:cubicBezTo>
                  <a:lnTo>
                    <a:pt x="1326" y="2794"/>
                  </a:lnTo>
                  <a:cubicBezTo>
                    <a:pt x="1326" y="2775"/>
                    <a:pt x="1326" y="2766"/>
                    <a:pt x="1316" y="2746"/>
                  </a:cubicBezTo>
                  <a:cubicBezTo>
                    <a:pt x="1307" y="2718"/>
                    <a:pt x="1297" y="2689"/>
                    <a:pt x="1297" y="2651"/>
                  </a:cubicBezTo>
                  <a:cubicBezTo>
                    <a:pt x="1287" y="2613"/>
                    <a:pt x="1278" y="2546"/>
                    <a:pt x="1230" y="2527"/>
                  </a:cubicBezTo>
                  <a:cubicBezTo>
                    <a:pt x="1192" y="2518"/>
                    <a:pt x="1144" y="2527"/>
                    <a:pt x="1144" y="2470"/>
                  </a:cubicBezTo>
                  <a:cubicBezTo>
                    <a:pt x="1068" y="2470"/>
                    <a:pt x="1040" y="2584"/>
                    <a:pt x="944" y="2508"/>
                  </a:cubicBezTo>
                  <a:cubicBezTo>
                    <a:pt x="868" y="2451"/>
                    <a:pt x="782" y="2489"/>
                    <a:pt x="725" y="2413"/>
                  </a:cubicBezTo>
                  <a:cubicBezTo>
                    <a:pt x="725" y="2413"/>
                    <a:pt x="582" y="2403"/>
                    <a:pt x="544" y="2394"/>
                  </a:cubicBezTo>
                  <a:cubicBezTo>
                    <a:pt x="524" y="2384"/>
                    <a:pt x="419" y="2260"/>
                    <a:pt x="419" y="2250"/>
                  </a:cubicBezTo>
                  <a:cubicBezTo>
                    <a:pt x="429" y="2212"/>
                    <a:pt x="448" y="2193"/>
                    <a:pt x="419" y="2155"/>
                  </a:cubicBezTo>
                  <a:cubicBezTo>
                    <a:pt x="381" y="2088"/>
                    <a:pt x="401" y="2108"/>
                    <a:pt x="315" y="2108"/>
                  </a:cubicBezTo>
                  <a:cubicBezTo>
                    <a:pt x="296" y="2108"/>
                    <a:pt x="267" y="2088"/>
                    <a:pt x="248" y="2079"/>
                  </a:cubicBezTo>
                  <a:lnTo>
                    <a:pt x="248" y="2079"/>
                  </a:lnTo>
                  <a:cubicBezTo>
                    <a:pt x="239" y="2050"/>
                    <a:pt x="248" y="1993"/>
                    <a:pt x="248" y="1965"/>
                  </a:cubicBezTo>
                  <a:cubicBezTo>
                    <a:pt x="248" y="1936"/>
                    <a:pt x="229" y="1926"/>
                    <a:pt x="229" y="1898"/>
                  </a:cubicBezTo>
                  <a:cubicBezTo>
                    <a:pt x="229" y="1879"/>
                    <a:pt x="239" y="1860"/>
                    <a:pt x="248" y="1850"/>
                  </a:cubicBezTo>
                  <a:cubicBezTo>
                    <a:pt x="248" y="1831"/>
                    <a:pt x="248" y="1821"/>
                    <a:pt x="248" y="1802"/>
                  </a:cubicBezTo>
                  <a:cubicBezTo>
                    <a:pt x="248" y="1774"/>
                    <a:pt x="229" y="1736"/>
                    <a:pt x="191" y="1726"/>
                  </a:cubicBezTo>
                  <a:cubicBezTo>
                    <a:pt x="162" y="1716"/>
                    <a:pt x="105" y="1726"/>
                    <a:pt x="76" y="1707"/>
                  </a:cubicBezTo>
                  <a:cubicBezTo>
                    <a:pt x="67" y="1688"/>
                    <a:pt x="67" y="1659"/>
                    <a:pt x="57" y="1650"/>
                  </a:cubicBezTo>
                  <a:cubicBezTo>
                    <a:pt x="38" y="1621"/>
                    <a:pt x="9" y="1602"/>
                    <a:pt x="9" y="1574"/>
                  </a:cubicBezTo>
                  <a:cubicBezTo>
                    <a:pt x="0" y="1535"/>
                    <a:pt x="19" y="1507"/>
                    <a:pt x="19" y="1469"/>
                  </a:cubicBezTo>
                  <a:cubicBezTo>
                    <a:pt x="19" y="1449"/>
                    <a:pt x="0" y="1430"/>
                    <a:pt x="0" y="1402"/>
                  </a:cubicBezTo>
                  <a:lnTo>
                    <a:pt x="0" y="1402"/>
                  </a:lnTo>
                  <a:cubicBezTo>
                    <a:pt x="38" y="1345"/>
                    <a:pt x="38" y="1345"/>
                    <a:pt x="38" y="1345"/>
                  </a:cubicBezTo>
                  <a:cubicBezTo>
                    <a:pt x="76" y="1335"/>
                    <a:pt x="86" y="1335"/>
                    <a:pt x="124" y="1335"/>
                  </a:cubicBezTo>
                  <a:cubicBezTo>
                    <a:pt x="152" y="1335"/>
                    <a:pt x="162" y="1335"/>
                    <a:pt x="181" y="1307"/>
                  </a:cubicBezTo>
                  <a:cubicBezTo>
                    <a:pt x="239" y="1249"/>
                    <a:pt x="372" y="1287"/>
                    <a:pt x="429" y="1211"/>
                  </a:cubicBezTo>
                  <a:cubicBezTo>
                    <a:pt x="458" y="1163"/>
                    <a:pt x="458" y="1144"/>
                    <a:pt x="515" y="1125"/>
                  </a:cubicBezTo>
                  <a:cubicBezTo>
                    <a:pt x="572" y="1106"/>
                    <a:pt x="582" y="1058"/>
                    <a:pt x="591" y="1001"/>
                  </a:cubicBezTo>
                  <a:cubicBezTo>
                    <a:pt x="582" y="963"/>
                    <a:pt x="582" y="935"/>
                    <a:pt x="553" y="906"/>
                  </a:cubicBezTo>
                  <a:cubicBezTo>
                    <a:pt x="524" y="868"/>
                    <a:pt x="553" y="744"/>
                    <a:pt x="515" y="706"/>
                  </a:cubicBezTo>
                  <a:cubicBezTo>
                    <a:pt x="467" y="668"/>
                    <a:pt x="277" y="801"/>
                    <a:pt x="296" y="629"/>
                  </a:cubicBezTo>
                  <a:cubicBezTo>
                    <a:pt x="305" y="553"/>
                    <a:pt x="267" y="534"/>
                    <a:pt x="257" y="467"/>
                  </a:cubicBezTo>
                  <a:cubicBezTo>
                    <a:pt x="248" y="429"/>
                    <a:pt x="257" y="391"/>
                    <a:pt x="248" y="343"/>
                  </a:cubicBezTo>
                  <a:cubicBezTo>
                    <a:pt x="239" y="305"/>
                    <a:pt x="219" y="277"/>
                    <a:pt x="219" y="229"/>
                  </a:cubicBezTo>
                  <a:cubicBezTo>
                    <a:pt x="191" y="95"/>
                    <a:pt x="191" y="95"/>
                    <a:pt x="191" y="95"/>
                  </a:cubicBezTo>
                </a:path>
              </a:pathLst>
            </a:custGeom>
            <a:grpFill/>
            <a:ln w="3175" cap="flat" cmpd="sng">
              <a:solidFill>
                <a:schemeClr val="bg1"/>
              </a:solidFill>
              <a:bevel/>
              <a:headEnd/>
              <a:tailEnd/>
            </a:ln>
            <a:effectLst/>
          </p:spPr>
          <p:txBody>
            <a:bodyPr wrap="none" anchor="ctr"/>
            <a:lstStyle/>
            <a:p>
              <a:endParaRPr lang="en-US"/>
            </a:p>
          </p:txBody>
        </p:sp>
        <p:sp>
          <p:nvSpPr>
            <p:cNvPr id="118" name="Freeform 68"/>
            <p:cNvSpPr>
              <a:spLocks noChangeArrowheads="1"/>
            </p:cNvSpPr>
            <p:nvPr/>
          </p:nvSpPr>
          <p:spPr bwMode="auto">
            <a:xfrm>
              <a:off x="15767629" y="11678171"/>
              <a:ext cx="564852" cy="683121"/>
            </a:xfrm>
            <a:custGeom>
              <a:avLst/>
              <a:gdLst>
                <a:gd name="T0" fmla="*/ 0 w 1136"/>
                <a:gd name="T1" fmla="*/ 76 h 1374"/>
                <a:gd name="T2" fmla="*/ 0 w 1136"/>
                <a:gd name="T3" fmla="*/ 76 h 1374"/>
                <a:gd name="T4" fmla="*/ 96 w 1136"/>
                <a:gd name="T5" fmla="*/ 57 h 1374"/>
                <a:gd name="T6" fmla="*/ 248 w 1136"/>
                <a:gd name="T7" fmla="*/ 28 h 1374"/>
                <a:gd name="T8" fmla="*/ 382 w 1136"/>
                <a:gd name="T9" fmla="*/ 38 h 1374"/>
                <a:gd name="T10" fmla="*/ 544 w 1136"/>
                <a:gd name="T11" fmla="*/ 104 h 1374"/>
                <a:gd name="T12" fmla="*/ 735 w 1136"/>
                <a:gd name="T13" fmla="*/ 47 h 1374"/>
                <a:gd name="T14" fmla="*/ 735 w 1136"/>
                <a:gd name="T15" fmla="*/ 47 h 1374"/>
                <a:gd name="T16" fmla="*/ 763 w 1136"/>
                <a:gd name="T17" fmla="*/ 181 h 1374"/>
                <a:gd name="T18" fmla="*/ 792 w 1136"/>
                <a:gd name="T19" fmla="*/ 295 h 1374"/>
                <a:gd name="T20" fmla="*/ 801 w 1136"/>
                <a:gd name="T21" fmla="*/ 419 h 1374"/>
                <a:gd name="T22" fmla="*/ 840 w 1136"/>
                <a:gd name="T23" fmla="*/ 581 h 1374"/>
                <a:gd name="T24" fmla="*/ 1059 w 1136"/>
                <a:gd name="T25" fmla="*/ 658 h 1374"/>
                <a:gd name="T26" fmla="*/ 1097 w 1136"/>
                <a:gd name="T27" fmla="*/ 858 h 1374"/>
                <a:gd name="T28" fmla="*/ 1135 w 1136"/>
                <a:gd name="T29" fmla="*/ 953 h 1374"/>
                <a:gd name="T30" fmla="*/ 1059 w 1136"/>
                <a:gd name="T31" fmla="*/ 1077 h 1374"/>
                <a:gd name="T32" fmla="*/ 973 w 1136"/>
                <a:gd name="T33" fmla="*/ 1163 h 1374"/>
                <a:gd name="T34" fmla="*/ 725 w 1136"/>
                <a:gd name="T35" fmla="*/ 1259 h 1374"/>
                <a:gd name="T36" fmla="*/ 668 w 1136"/>
                <a:gd name="T37" fmla="*/ 1287 h 1374"/>
                <a:gd name="T38" fmla="*/ 582 w 1136"/>
                <a:gd name="T39" fmla="*/ 1297 h 1374"/>
                <a:gd name="T40" fmla="*/ 544 w 1136"/>
                <a:gd name="T41" fmla="*/ 1354 h 1374"/>
                <a:gd name="T42" fmla="*/ 544 w 1136"/>
                <a:gd name="T43" fmla="*/ 1354 h 1374"/>
                <a:gd name="T44" fmla="*/ 458 w 1136"/>
                <a:gd name="T45" fmla="*/ 1354 h 1374"/>
                <a:gd name="T46" fmla="*/ 401 w 1136"/>
                <a:gd name="T47" fmla="*/ 1277 h 1374"/>
                <a:gd name="T48" fmla="*/ 353 w 1136"/>
                <a:gd name="T49" fmla="*/ 1220 h 1374"/>
                <a:gd name="T50" fmla="*/ 353 w 1136"/>
                <a:gd name="T51" fmla="*/ 1220 h 1374"/>
                <a:gd name="T52" fmla="*/ 325 w 1136"/>
                <a:gd name="T53" fmla="*/ 1077 h 1374"/>
                <a:gd name="T54" fmla="*/ 258 w 1136"/>
                <a:gd name="T55" fmla="*/ 887 h 1374"/>
                <a:gd name="T56" fmla="*/ 115 w 1136"/>
                <a:gd name="T57" fmla="*/ 429 h 1374"/>
                <a:gd name="T58" fmla="*/ 77 w 1136"/>
                <a:gd name="T59" fmla="*/ 305 h 1374"/>
                <a:gd name="T60" fmla="*/ 39 w 1136"/>
                <a:gd name="T61" fmla="*/ 162 h 1374"/>
                <a:gd name="T62" fmla="*/ 0 w 1136"/>
                <a:gd name="T63" fmla="*/ 76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6" h="1374">
                  <a:moveTo>
                    <a:pt x="0" y="76"/>
                  </a:moveTo>
                  <a:lnTo>
                    <a:pt x="0" y="76"/>
                  </a:lnTo>
                  <a:cubicBezTo>
                    <a:pt x="39" y="76"/>
                    <a:pt x="77" y="95"/>
                    <a:pt x="96" y="57"/>
                  </a:cubicBezTo>
                  <a:cubicBezTo>
                    <a:pt x="144" y="0"/>
                    <a:pt x="191" y="19"/>
                    <a:pt x="248" y="28"/>
                  </a:cubicBezTo>
                  <a:cubicBezTo>
                    <a:pt x="296" y="38"/>
                    <a:pt x="334" y="19"/>
                    <a:pt x="382" y="38"/>
                  </a:cubicBezTo>
                  <a:cubicBezTo>
                    <a:pt x="449" y="57"/>
                    <a:pt x="468" y="104"/>
                    <a:pt x="544" y="104"/>
                  </a:cubicBezTo>
                  <a:cubicBezTo>
                    <a:pt x="611" y="104"/>
                    <a:pt x="668" y="57"/>
                    <a:pt x="735" y="47"/>
                  </a:cubicBezTo>
                  <a:lnTo>
                    <a:pt x="735" y="47"/>
                  </a:lnTo>
                  <a:cubicBezTo>
                    <a:pt x="763" y="181"/>
                    <a:pt x="763" y="181"/>
                    <a:pt x="763" y="181"/>
                  </a:cubicBezTo>
                  <a:cubicBezTo>
                    <a:pt x="763" y="229"/>
                    <a:pt x="783" y="257"/>
                    <a:pt x="792" y="295"/>
                  </a:cubicBezTo>
                  <a:cubicBezTo>
                    <a:pt x="801" y="343"/>
                    <a:pt x="792" y="381"/>
                    <a:pt x="801" y="419"/>
                  </a:cubicBezTo>
                  <a:cubicBezTo>
                    <a:pt x="811" y="486"/>
                    <a:pt x="849" y="505"/>
                    <a:pt x="840" y="581"/>
                  </a:cubicBezTo>
                  <a:cubicBezTo>
                    <a:pt x="821" y="753"/>
                    <a:pt x="1011" y="620"/>
                    <a:pt x="1059" y="658"/>
                  </a:cubicBezTo>
                  <a:cubicBezTo>
                    <a:pt x="1097" y="696"/>
                    <a:pt x="1068" y="820"/>
                    <a:pt x="1097" y="858"/>
                  </a:cubicBezTo>
                  <a:cubicBezTo>
                    <a:pt x="1126" y="887"/>
                    <a:pt x="1126" y="915"/>
                    <a:pt x="1135" y="953"/>
                  </a:cubicBezTo>
                  <a:cubicBezTo>
                    <a:pt x="1126" y="1010"/>
                    <a:pt x="1116" y="1058"/>
                    <a:pt x="1059" y="1077"/>
                  </a:cubicBezTo>
                  <a:cubicBezTo>
                    <a:pt x="1002" y="1096"/>
                    <a:pt x="1002" y="1115"/>
                    <a:pt x="973" y="1163"/>
                  </a:cubicBezTo>
                  <a:cubicBezTo>
                    <a:pt x="916" y="1239"/>
                    <a:pt x="783" y="1201"/>
                    <a:pt x="725" y="1259"/>
                  </a:cubicBezTo>
                  <a:cubicBezTo>
                    <a:pt x="706" y="1287"/>
                    <a:pt x="696" y="1287"/>
                    <a:pt x="668" y="1287"/>
                  </a:cubicBezTo>
                  <a:cubicBezTo>
                    <a:pt x="630" y="1287"/>
                    <a:pt x="620" y="1287"/>
                    <a:pt x="582" y="1297"/>
                  </a:cubicBezTo>
                  <a:cubicBezTo>
                    <a:pt x="544" y="1354"/>
                    <a:pt x="544" y="1354"/>
                    <a:pt x="544" y="1354"/>
                  </a:cubicBezTo>
                  <a:lnTo>
                    <a:pt x="544" y="1354"/>
                  </a:lnTo>
                  <a:cubicBezTo>
                    <a:pt x="516" y="1363"/>
                    <a:pt x="487" y="1373"/>
                    <a:pt x="458" y="1354"/>
                  </a:cubicBezTo>
                  <a:cubicBezTo>
                    <a:pt x="429" y="1344"/>
                    <a:pt x="420" y="1306"/>
                    <a:pt x="401" y="1277"/>
                  </a:cubicBezTo>
                  <a:cubicBezTo>
                    <a:pt x="382" y="1259"/>
                    <a:pt x="372" y="1239"/>
                    <a:pt x="353" y="1220"/>
                  </a:cubicBezTo>
                  <a:lnTo>
                    <a:pt x="353" y="1220"/>
                  </a:lnTo>
                  <a:cubicBezTo>
                    <a:pt x="372" y="1173"/>
                    <a:pt x="325" y="1125"/>
                    <a:pt x="325" y="1077"/>
                  </a:cubicBezTo>
                  <a:cubicBezTo>
                    <a:pt x="325" y="1010"/>
                    <a:pt x="267" y="953"/>
                    <a:pt x="258" y="887"/>
                  </a:cubicBezTo>
                  <a:cubicBezTo>
                    <a:pt x="220" y="724"/>
                    <a:pt x="77" y="620"/>
                    <a:pt x="115" y="429"/>
                  </a:cubicBezTo>
                  <a:cubicBezTo>
                    <a:pt x="134" y="381"/>
                    <a:pt x="115" y="333"/>
                    <a:pt x="77" y="305"/>
                  </a:cubicBezTo>
                  <a:cubicBezTo>
                    <a:pt x="48" y="276"/>
                    <a:pt x="48" y="200"/>
                    <a:pt x="39" y="162"/>
                  </a:cubicBezTo>
                  <a:cubicBezTo>
                    <a:pt x="39" y="133"/>
                    <a:pt x="10" y="104"/>
                    <a:pt x="0" y="7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9" name="Freeform 69"/>
            <p:cNvSpPr>
              <a:spLocks noChangeArrowheads="1"/>
            </p:cNvSpPr>
            <p:nvPr/>
          </p:nvSpPr>
          <p:spPr bwMode="auto">
            <a:xfrm>
              <a:off x="17153486" y="12746643"/>
              <a:ext cx="606450" cy="796975"/>
            </a:xfrm>
            <a:custGeom>
              <a:avLst/>
              <a:gdLst>
                <a:gd name="T0" fmla="*/ 343 w 1221"/>
                <a:gd name="T1" fmla="*/ 134 h 1603"/>
                <a:gd name="T2" fmla="*/ 343 w 1221"/>
                <a:gd name="T3" fmla="*/ 134 h 1603"/>
                <a:gd name="T4" fmla="*/ 362 w 1221"/>
                <a:gd name="T5" fmla="*/ 191 h 1603"/>
                <a:gd name="T6" fmla="*/ 200 w 1221"/>
                <a:gd name="T7" fmla="*/ 315 h 1603"/>
                <a:gd name="T8" fmla="*/ 77 w 1221"/>
                <a:gd name="T9" fmla="*/ 401 h 1603"/>
                <a:gd name="T10" fmla="*/ 20 w 1221"/>
                <a:gd name="T11" fmla="*/ 677 h 1603"/>
                <a:gd name="T12" fmla="*/ 125 w 1221"/>
                <a:gd name="T13" fmla="*/ 944 h 1603"/>
                <a:gd name="T14" fmla="*/ 144 w 1221"/>
                <a:gd name="T15" fmla="*/ 1039 h 1603"/>
                <a:gd name="T16" fmla="*/ 172 w 1221"/>
                <a:gd name="T17" fmla="*/ 1154 h 1603"/>
                <a:gd name="T18" fmla="*/ 200 w 1221"/>
                <a:gd name="T19" fmla="*/ 1287 h 1603"/>
                <a:gd name="T20" fmla="*/ 200 w 1221"/>
                <a:gd name="T21" fmla="*/ 1287 h 1603"/>
                <a:gd name="T22" fmla="*/ 228 w 1221"/>
                <a:gd name="T23" fmla="*/ 1268 h 1603"/>
                <a:gd name="T24" fmla="*/ 343 w 1221"/>
                <a:gd name="T25" fmla="*/ 1240 h 1603"/>
                <a:gd name="T26" fmla="*/ 429 w 1221"/>
                <a:gd name="T27" fmla="*/ 1297 h 1603"/>
                <a:gd name="T28" fmla="*/ 448 w 1221"/>
                <a:gd name="T29" fmla="*/ 1373 h 1603"/>
                <a:gd name="T30" fmla="*/ 667 w 1221"/>
                <a:gd name="T31" fmla="*/ 1478 h 1603"/>
                <a:gd name="T32" fmla="*/ 743 w 1221"/>
                <a:gd name="T33" fmla="*/ 1507 h 1603"/>
                <a:gd name="T34" fmla="*/ 801 w 1221"/>
                <a:gd name="T35" fmla="*/ 1459 h 1603"/>
                <a:gd name="T36" fmla="*/ 858 w 1221"/>
                <a:gd name="T37" fmla="*/ 1373 h 1603"/>
                <a:gd name="T38" fmla="*/ 915 w 1221"/>
                <a:gd name="T39" fmla="*/ 1202 h 1603"/>
                <a:gd name="T40" fmla="*/ 982 w 1221"/>
                <a:gd name="T41" fmla="*/ 1059 h 1603"/>
                <a:gd name="T42" fmla="*/ 1191 w 1221"/>
                <a:gd name="T43" fmla="*/ 915 h 1603"/>
                <a:gd name="T44" fmla="*/ 1182 w 1221"/>
                <a:gd name="T45" fmla="*/ 830 h 1603"/>
                <a:gd name="T46" fmla="*/ 1191 w 1221"/>
                <a:gd name="T47" fmla="*/ 677 h 1603"/>
                <a:gd name="T48" fmla="*/ 1191 w 1221"/>
                <a:gd name="T49" fmla="*/ 677 h 1603"/>
                <a:gd name="T50" fmla="*/ 791 w 1221"/>
                <a:gd name="T51" fmla="*/ 372 h 1603"/>
                <a:gd name="T52" fmla="*/ 572 w 1221"/>
                <a:gd name="T53" fmla="*/ 114 h 1603"/>
                <a:gd name="T54" fmla="*/ 572 w 1221"/>
                <a:gd name="T55" fmla="*/ 114 h 1603"/>
                <a:gd name="T56" fmla="*/ 438 w 1221"/>
                <a:gd name="T57" fmla="*/ 67 h 1603"/>
                <a:gd name="T58" fmla="*/ 343 w 1221"/>
                <a:gd name="T59" fmla="*/ 38 h 1603"/>
                <a:gd name="T60" fmla="*/ 343 w 1221"/>
                <a:gd name="T61" fmla="*/ 134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21" h="1603">
                  <a:moveTo>
                    <a:pt x="343" y="134"/>
                  </a:moveTo>
                  <a:lnTo>
                    <a:pt x="343" y="134"/>
                  </a:lnTo>
                  <a:cubicBezTo>
                    <a:pt x="362" y="191"/>
                    <a:pt x="362" y="191"/>
                    <a:pt x="362" y="191"/>
                  </a:cubicBezTo>
                  <a:cubicBezTo>
                    <a:pt x="362" y="238"/>
                    <a:pt x="238" y="296"/>
                    <a:pt x="200" y="315"/>
                  </a:cubicBezTo>
                  <a:cubicBezTo>
                    <a:pt x="144" y="334"/>
                    <a:pt x="125" y="372"/>
                    <a:pt x="77" y="401"/>
                  </a:cubicBezTo>
                  <a:cubicBezTo>
                    <a:pt x="0" y="448"/>
                    <a:pt x="20" y="591"/>
                    <a:pt x="20" y="677"/>
                  </a:cubicBezTo>
                  <a:cubicBezTo>
                    <a:pt x="10" y="810"/>
                    <a:pt x="29" y="849"/>
                    <a:pt x="125" y="944"/>
                  </a:cubicBezTo>
                  <a:cubicBezTo>
                    <a:pt x="125" y="982"/>
                    <a:pt x="144" y="1001"/>
                    <a:pt x="144" y="1039"/>
                  </a:cubicBezTo>
                  <a:cubicBezTo>
                    <a:pt x="144" y="1077"/>
                    <a:pt x="163" y="1116"/>
                    <a:pt x="172" y="1154"/>
                  </a:cubicBezTo>
                  <a:cubicBezTo>
                    <a:pt x="191" y="1182"/>
                    <a:pt x="200" y="1259"/>
                    <a:pt x="200" y="1287"/>
                  </a:cubicBezTo>
                  <a:lnTo>
                    <a:pt x="200" y="1287"/>
                  </a:lnTo>
                  <a:cubicBezTo>
                    <a:pt x="209" y="1287"/>
                    <a:pt x="219" y="1278"/>
                    <a:pt x="228" y="1268"/>
                  </a:cubicBezTo>
                  <a:cubicBezTo>
                    <a:pt x="257" y="1249"/>
                    <a:pt x="324" y="1192"/>
                    <a:pt x="343" y="1240"/>
                  </a:cubicBezTo>
                  <a:cubicBezTo>
                    <a:pt x="362" y="1278"/>
                    <a:pt x="391" y="1297"/>
                    <a:pt x="429" y="1297"/>
                  </a:cubicBezTo>
                  <a:cubicBezTo>
                    <a:pt x="448" y="1306"/>
                    <a:pt x="448" y="1354"/>
                    <a:pt x="448" y="1373"/>
                  </a:cubicBezTo>
                  <a:cubicBezTo>
                    <a:pt x="476" y="1593"/>
                    <a:pt x="620" y="1392"/>
                    <a:pt x="667" y="1478"/>
                  </a:cubicBezTo>
                  <a:cubicBezTo>
                    <a:pt x="677" y="1507"/>
                    <a:pt x="743" y="1602"/>
                    <a:pt x="743" y="1507"/>
                  </a:cubicBezTo>
                  <a:cubicBezTo>
                    <a:pt x="743" y="1469"/>
                    <a:pt x="772" y="1469"/>
                    <a:pt x="801" y="1459"/>
                  </a:cubicBezTo>
                  <a:cubicBezTo>
                    <a:pt x="829" y="1449"/>
                    <a:pt x="829" y="1392"/>
                    <a:pt x="858" y="1373"/>
                  </a:cubicBezTo>
                  <a:cubicBezTo>
                    <a:pt x="963" y="1344"/>
                    <a:pt x="915" y="1278"/>
                    <a:pt x="915" y="1202"/>
                  </a:cubicBezTo>
                  <a:cubicBezTo>
                    <a:pt x="915" y="1144"/>
                    <a:pt x="944" y="1106"/>
                    <a:pt x="982" y="1059"/>
                  </a:cubicBezTo>
                  <a:cubicBezTo>
                    <a:pt x="1049" y="992"/>
                    <a:pt x="1134" y="982"/>
                    <a:pt x="1191" y="915"/>
                  </a:cubicBezTo>
                  <a:cubicBezTo>
                    <a:pt x="1220" y="896"/>
                    <a:pt x="1191" y="849"/>
                    <a:pt x="1182" y="830"/>
                  </a:cubicBezTo>
                  <a:cubicBezTo>
                    <a:pt x="1173" y="782"/>
                    <a:pt x="1182" y="725"/>
                    <a:pt x="1191" y="677"/>
                  </a:cubicBezTo>
                  <a:lnTo>
                    <a:pt x="1191" y="677"/>
                  </a:lnTo>
                  <a:cubicBezTo>
                    <a:pt x="1058" y="582"/>
                    <a:pt x="944" y="419"/>
                    <a:pt x="791" y="372"/>
                  </a:cubicBezTo>
                  <a:cubicBezTo>
                    <a:pt x="705" y="343"/>
                    <a:pt x="620" y="200"/>
                    <a:pt x="572" y="114"/>
                  </a:cubicBezTo>
                  <a:lnTo>
                    <a:pt x="572" y="114"/>
                  </a:lnTo>
                  <a:cubicBezTo>
                    <a:pt x="534" y="124"/>
                    <a:pt x="448" y="105"/>
                    <a:pt x="438" y="67"/>
                  </a:cubicBezTo>
                  <a:cubicBezTo>
                    <a:pt x="419" y="19"/>
                    <a:pt x="381" y="0"/>
                    <a:pt x="343" y="38"/>
                  </a:cubicBezTo>
                  <a:cubicBezTo>
                    <a:pt x="333" y="57"/>
                    <a:pt x="343" y="105"/>
                    <a:pt x="343" y="134"/>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0" name="Freeform 70"/>
            <p:cNvSpPr>
              <a:spLocks noChangeArrowheads="1"/>
            </p:cNvSpPr>
            <p:nvPr/>
          </p:nvSpPr>
          <p:spPr bwMode="auto">
            <a:xfrm>
              <a:off x="16695912" y="12713801"/>
              <a:ext cx="639290" cy="899882"/>
            </a:xfrm>
            <a:custGeom>
              <a:avLst/>
              <a:gdLst>
                <a:gd name="T0" fmla="*/ 0 w 1287"/>
                <a:gd name="T1" fmla="*/ 658 h 1813"/>
                <a:gd name="T2" fmla="*/ 0 w 1287"/>
                <a:gd name="T3" fmla="*/ 658 h 1813"/>
                <a:gd name="T4" fmla="*/ 104 w 1287"/>
                <a:gd name="T5" fmla="*/ 639 h 1813"/>
                <a:gd name="T6" fmla="*/ 248 w 1287"/>
                <a:gd name="T7" fmla="*/ 372 h 1813"/>
                <a:gd name="T8" fmla="*/ 362 w 1287"/>
                <a:gd name="T9" fmla="*/ 277 h 1813"/>
                <a:gd name="T10" fmla="*/ 429 w 1287"/>
                <a:gd name="T11" fmla="*/ 105 h 1813"/>
                <a:gd name="T12" fmla="*/ 429 w 1287"/>
                <a:gd name="T13" fmla="*/ 105 h 1813"/>
                <a:gd name="T14" fmla="*/ 581 w 1287"/>
                <a:gd name="T15" fmla="*/ 143 h 1813"/>
                <a:gd name="T16" fmla="*/ 686 w 1287"/>
                <a:gd name="T17" fmla="*/ 86 h 1813"/>
                <a:gd name="T18" fmla="*/ 772 w 1287"/>
                <a:gd name="T19" fmla="*/ 0 h 1813"/>
                <a:gd name="T20" fmla="*/ 781 w 1287"/>
                <a:gd name="T21" fmla="*/ 76 h 1813"/>
                <a:gd name="T22" fmla="*/ 848 w 1287"/>
                <a:gd name="T23" fmla="*/ 201 h 1813"/>
                <a:gd name="T24" fmla="*/ 982 w 1287"/>
                <a:gd name="T25" fmla="*/ 172 h 1813"/>
                <a:gd name="T26" fmla="*/ 1133 w 1287"/>
                <a:gd name="T27" fmla="*/ 181 h 1813"/>
                <a:gd name="T28" fmla="*/ 1267 w 1287"/>
                <a:gd name="T29" fmla="*/ 201 h 1813"/>
                <a:gd name="T30" fmla="*/ 1267 w 1287"/>
                <a:gd name="T31" fmla="*/ 201 h 1813"/>
                <a:gd name="T32" fmla="*/ 1286 w 1287"/>
                <a:gd name="T33" fmla="*/ 258 h 1813"/>
                <a:gd name="T34" fmla="*/ 1124 w 1287"/>
                <a:gd name="T35" fmla="*/ 382 h 1813"/>
                <a:gd name="T36" fmla="*/ 1001 w 1287"/>
                <a:gd name="T37" fmla="*/ 468 h 1813"/>
                <a:gd name="T38" fmla="*/ 944 w 1287"/>
                <a:gd name="T39" fmla="*/ 744 h 1813"/>
                <a:gd name="T40" fmla="*/ 1049 w 1287"/>
                <a:gd name="T41" fmla="*/ 1011 h 1813"/>
                <a:gd name="T42" fmla="*/ 1068 w 1287"/>
                <a:gd name="T43" fmla="*/ 1106 h 1813"/>
                <a:gd name="T44" fmla="*/ 1096 w 1287"/>
                <a:gd name="T45" fmla="*/ 1221 h 1813"/>
                <a:gd name="T46" fmla="*/ 1124 w 1287"/>
                <a:gd name="T47" fmla="*/ 1354 h 1813"/>
                <a:gd name="T48" fmla="*/ 1124 w 1287"/>
                <a:gd name="T49" fmla="*/ 1354 h 1813"/>
                <a:gd name="T50" fmla="*/ 982 w 1287"/>
                <a:gd name="T51" fmla="*/ 1373 h 1813"/>
                <a:gd name="T52" fmla="*/ 820 w 1287"/>
                <a:gd name="T53" fmla="*/ 1488 h 1813"/>
                <a:gd name="T54" fmla="*/ 705 w 1287"/>
                <a:gd name="T55" fmla="*/ 1640 h 1813"/>
                <a:gd name="T56" fmla="*/ 515 w 1287"/>
                <a:gd name="T57" fmla="*/ 1803 h 1813"/>
                <a:gd name="T58" fmla="*/ 381 w 1287"/>
                <a:gd name="T59" fmla="*/ 1612 h 1813"/>
                <a:gd name="T60" fmla="*/ 276 w 1287"/>
                <a:gd name="T61" fmla="*/ 1545 h 1813"/>
                <a:gd name="T62" fmla="*/ 362 w 1287"/>
                <a:gd name="T63" fmla="*/ 1316 h 1813"/>
                <a:gd name="T64" fmla="*/ 448 w 1287"/>
                <a:gd name="T65" fmla="*/ 1183 h 1813"/>
                <a:gd name="T66" fmla="*/ 438 w 1287"/>
                <a:gd name="T67" fmla="*/ 1068 h 1813"/>
                <a:gd name="T68" fmla="*/ 467 w 1287"/>
                <a:gd name="T69" fmla="*/ 992 h 1813"/>
                <a:gd name="T70" fmla="*/ 381 w 1287"/>
                <a:gd name="T71" fmla="*/ 877 h 1813"/>
                <a:gd name="T72" fmla="*/ 476 w 1287"/>
                <a:gd name="T73" fmla="*/ 820 h 1813"/>
                <a:gd name="T74" fmla="*/ 400 w 1287"/>
                <a:gd name="T75" fmla="*/ 725 h 1813"/>
                <a:gd name="T76" fmla="*/ 286 w 1287"/>
                <a:gd name="T77" fmla="*/ 725 h 1813"/>
                <a:gd name="T78" fmla="*/ 219 w 1287"/>
                <a:gd name="T79" fmla="*/ 696 h 1813"/>
                <a:gd name="T80" fmla="*/ 114 w 1287"/>
                <a:gd name="T81" fmla="*/ 773 h 1813"/>
                <a:gd name="T82" fmla="*/ 0 w 1287"/>
                <a:gd name="T83" fmla="*/ 687 h 1813"/>
                <a:gd name="T84" fmla="*/ 0 w 1287"/>
                <a:gd name="T85" fmla="*/ 658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7" h="1813">
                  <a:moveTo>
                    <a:pt x="0" y="658"/>
                  </a:moveTo>
                  <a:lnTo>
                    <a:pt x="0" y="658"/>
                  </a:lnTo>
                  <a:cubicBezTo>
                    <a:pt x="104" y="639"/>
                    <a:pt x="104" y="639"/>
                    <a:pt x="104" y="639"/>
                  </a:cubicBezTo>
                  <a:cubicBezTo>
                    <a:pt x="181" y="620"/>
                    <a:pt x="85" y="401"/>
                    <a:pt x="248" y="372"/>
                  </a:cubicBezTo>
                  <a:cubicBezTo>
                    <a:pt x="314" y="353"/>
                    <a:pt x="324" y="334"/>
                    <a:pt x="362" y="277"/>
                  </a:cubicBezTo>
                  <a:cubicBezTo>
                    <a:pt x="390" y="219"/>
                    <a:pt x="410" y="162"/>
                    <a:pt x="429" y="105"/>
                  </a:cubicBezTo>
                  <a:lnTo>
                    <a:pt x="429" y="105"/>
                  </a:lnTo>
                  <a:cubicBezTo>
                    <a:pt x="581" y="143"/>
                    <a:pt x="581" y="143"/>
                    <a:pt x="581" y="143"/>
                  </a:cubicBezTo>
                  <a:cubicBezTo>
                    <a:pt x="610" y="153"/>
                    <a:pt x="657" y="105"/>
                    <a:pt x="686" y="86"/>
                  </a:cubicBezTo>
                  <a:cubicBezTo>
                    <a:pt x="705" y="67"/>
                    <a:pt x="743" y="10"/>
                    <a:pt x="772" y="0"/>
                  </a:cubicBezTo>
                  <a:cubicBezTo>
                    <a:pt x="791" y="0"/>
                    <a:pt x="781" y="57"/>
                    <a:pt x="781" y="76"/>
                  </a:cubicBezTo>
                  <a:cubicBezTo>
                    <a:pt x="781" y="124"/>
                    <a:pt x="791" y="181"/>
                    <a:pt x="848" y="201"/>
                  </a:cubicBezTo>
                  <a:cubicBezTo>
                    <a:pt x="886" y="210"/>
                    <a:pt x="934" y="162"/>
                    <a:pt x="982" y="172"/>
                  </a:cubicBezTo>
                  <a:cubicBezTo>
                    <a:pt x="1020" y="191"/>
                    <a:pt x="1106" y="134"/>
                    <a:pt x="1133" y="181"/>
                  </a:cubicBezTo>
                  <a:cubicBezTo>
                    <a:pt x="1162" y="219"/>
                    <a:pt x="1238" y="210"/>
                    <a:pt x="1267" y="201"/>
                  </a:cubicBezTo>
                  <a:lnTo>
                    <a:pt x="1267" y="201"/>
                  </a:lnTo>
                  <a:cubicBezTo>
                    <a:pt x="1286" y="258"/>
                    <a:pt x="1286" y="258"/>
                    <a:pt x="1286" y="258"/>
                  </a:cubicBezTo>
                  <a:cubicBezTo>
                    <a:pt x="1286" y="305"/>
                    <a:pt x="1162" y="363"/>
                    <a:pt x="1124" y="382"/>
                  </a:cubicBezTo>
                  <a:cubicBezTo>
                    <a:pt x="1068" y="401"/>
                    <a:pt x="1049" y="439"/>
                    <a:pt x="1001" y="468"/>
                  </a:cubicBezTo>
                  <a:cubicBezTo>
                    <a:pt x="924" y="515"/>
                    <a:pt x="944" y="658"/>
                    <a:pt x="944" y="744"/>
                  </a:cubicBezTo>
                  <a:cubicBezTo>
                    <a:pt x="934" y="877"/>
                    <a:pt x="953" y="916"/>
                    <a:pt x="1049" y="1011"/>
                  </a:cubicBezTo>
                  <a:cubicBezTo>
                    <a:pt x="1049" y="1049"/>
                    <a:pt x="1068" y="1068"/>
                    <a:pt x="1068" y="1106"/>
                  </a:cubicBezTo>
                  <a:cubicBezTo>
                    <a:pt x="1068" y="1144"/>
                    <a:pt x="1087" y="1183"/>
                    <a:pt x="1096" y="1221"/>
                  </a:cubicBezTo>
                  <a:cubicBezTo>
                    <a:pt x="1115" y="1249"/>
                    <a:pt x="1124" y="1326"/>
                    <a:pt x="1124" y="1354"/>
                  </a:cubicBezTo>
                  <a:lnTo>
                    <a:pt x="1124" y="1354"/>
                  </a:lnTo>
                  <a:cubicBezTo>
                    <a:pt x="1077" y="1383"/>
                    <a:pt x="1049" y="1373"/>
                    <a:pt x="982" y="1373"/>
                  </a:cubicBezTo>
                  <a:cubicBezTo>
                    <a:pt x="886" y="1373"/>
                    <a:pt x="886" y="1498"/>
                    <a:pt x="820" y="1488"/>
                  </a:cubicBezTo>
                  <a:cubicBezTo>
                    <a:pt x="686" y="1488"/>
                    <a:pt x="743" y="1555"/>
                    <a:pt x="705" y="1640"/>
                  </a:cubicBezTo>
                  <a:cubicBezTo>
                    <a:pt x="686" y="1688"/>
                    <a:pt x="562" y="1774"/>
                    <a:pt x="515" y="1803"/>
                  </a:cubicBezTo>
                  <a:cubicBezTo>
                    <a:pt x="495" y="1812"/>
                    <a:pt x="400" y="1640"/>
                    <a:pt x="381" y="1612"/>
                  </a:cubicBezTo>
                  <a:cubicBezTo>
                    <a:pt x="352" y="1564"/>
                    <a:pt x="286" y="1640"/>
                    <a:pt x="276" y="1545"/>
                  </a:cubicBezTo>
                  <a:cubicBezTo>
                    <a:pt x="257" y="1469"/>
                    <a:pt x="238" y="1307"/>
                    <a:pt x="362" y="1316"/>
                  </a:cubicBezTo>
                  <a:cubicBezTo>
                    <a:pt x="419" y="1326"/>
                    <a:pt x="448" y="1230"/>
                    <a:pt x="448" y="1183"/>
                  </a:cubicBezTo>
                  <a:cubicBezTo>
                    <a:pt x="448" y="1144"/>
                    <a:pt x="438" y="1106"/>
                    <a:pt x="438" y="1068"/>
                  </a:cubicBezTo>
                  <a:cubicBezTo>
                    <a:pt x="438" y="1040"/>
                    <a:pt x="467" y="1011"/>
                    <a:pt x="467" y="992"/>
                  </a:cubicBezTo>
                  <a:cubicBezTo>
                    <a:pt x="467" y="944"/>
                    <a:pt x="305" y="925"/>
                    <a:pt x="381" y="877"/>
                  </a:cubicBezTo>
                  <a:cubicBezTo>
                    <a:pt x="410" y="858"/>
                    <a:pt x="476" y="839"/>
                    <a:pt x="476" y="820"/>
                  </a:cubicBezTo>
                  <a:cubicBezTo>
                    <a:pt x="476" y="782"/>
                    <a:pt x="438" y="735"/>
                    <a:pt x="400" y="725"/>
                  </a:cubicBezTo>
                  <a:cubicBezTo>
                    <a:pt x="372" y="715"/>
                    <a:pt x="324" y="735"/>
                    <a:pt x="286" y="725"/>
                  </a:cubicBezTo>
                  <a:cubicBezTo>
                    <a:pt x="267" y="725"/>
                    <a:pt x="248" y="677"/>
                    <a:pt x="219" y="696"/>
                  </a:cubicBezTo>
                  <a:cubicBezTo>
                    <a:pt x="190" y="725"/>
                    <a:pt x="152" y="782"/>
                    <a:pt x="114" y="773"/>
                  </a:cubicBezTo>
                  <a:cubicBezTo>
                    <a:pt x="85" y="763"/>
                    <a:pt x="0" y="715"/>
                    <a:pt x="0" y="687"/>
                  </a:cubicBezTo>
                  <a:cubicBezTo>
                    <a:pt x="0" y="677"/>
                    <a:pt x="0" y="668"/>
                    <a:pt x="0" y="658"/>
                  </a:cubicBezTo>
                </a:path>
              </a:pathLst>
            </a:custGeom>
            <a:grpFill/>
            <a:ln w="3175" cap="flat" cmpd="sng">
              <a:solidFill>
                <a:schemeClr val="bg1"/>
              </a:solidFill>
              <a:bevel/>
              <a:headEnd/>
              <a:tailEnd/>
            </a:ln>
            <a:effectLst/>
          </p:spPr>
          <p:txBody>
            <a:bodyPr wrap="none" anchor="ctr"/>
            <a:lstStyle/>
            <a:p>
              <a:endParaRPr lang="en-US"/>
            </a:p>
          </p:txBody>
        </p:sp>
        <p:sp>
          <p:nvSpPr>
            <p:cNvPr id="121" name="Freeform 71"/>
            <p:cNvSpPr>
              <a:spLocks noChangeArrowheads="1"/>
            </p:cNvSpPr>
            <p:nvPr/>
          </p:nvSpPr>
          <p:spPr bwMode="auto">
            <a:xfrm>
              <a:off x="16842597" y="12525503"/>
              <a:ext cx="597693" cy="297771"/>
            </a:xfrm>
            <a:custGeom>
              <a:avLst/>
              <a:gdLst>
                <a:gd name="T0" fmla="*/ 134 w 1202"/>
                <a:gd name="T1" fmla="*/ 486 h 601"/>
                <a:gd name="T2" fmla="*/ 134 w 1202"/>
                <a:gd name="T3" fmla="*/ 486 h 601"/>
                <a:gd name="T4" fmla="*/ 286 w 1202"/>
                <a:gd name="T5" fmla="*/ 524 h 601"/>
                <a:gd name="T6" fmla="*/ 391 w 1202"/>
                <a:gd name="T7" fmla="*/ 467 h 601"/>
                <a:gd name="T8" fmla="*/ 477 w 1202"/>
                <a:gd name="T9" fmla="*/ 381 h 601"/>
                <a:gd name="T10" fmla="*/ 486 w 1202"/>
                <a:gd name="T11" fmla="*/ 457 h 601"/>
                <a:gd name="T12" fmla="*/ 553 w 1202"/>
                <a:gd name="T13" fmla="*/ 582 h 601"/>
                <a:gd name="T14" fmla="*/ 687 w 1202"/>
                <a:gd name="T15" fmla="*/ 553 h 601"/>
                <a:gd name="T16" fmla="*/ 838 w 1202"/>
                <a:gd name="T17" fmla="*/ 562 h 601"/>
                <a:gd name="T18" fmla="*/ 972 w 1202"/>
                <a:gd name="T19" fmla="*/ 582 h 601"/>
                <a:gd name="T20" fmla="*/ 972 w 1202"/>
                <a:gd name="T21" fmla="*/ 582 h 601"/>
                <a:gd name="T22" fmla="*/ 972 w 1202"/>
                <a:gd name="T23" fmla="*/ 486 h 601"/>
                <a:gd name="T24" fmla="*/ 1067 w 1202"/>
                <a:gd name="T25" fmla="*/ 515 h 601"/>
                <a:gd name="T26" fmla="*/ 1201 w 1202"/>
                <a:gd name="T27" fmla="*/ 562 h 601"/>
                <a:gd name="T28" fmla="*/ 1201 w 1202"/>
                <a:gd name="T29" fmla="*/ 562 h 601"/>
                <a:gd name="T30" fmla="*/ 1191 w 1202"/>
                <a:gd name="T31" fmla="*/ 543 h 601"/>
                <a:gd name="T32" fmla="*/ 982 w 1202"/>
                <a:gd name="T33" fmla="*/ 181 h 601"/>
                <a:gd name="T34" fmla="*/ 639 w 1202"/>
                <a:gd name="T35" fmla="*/ 28 h 601"/>
                <a:gd name="T36" fmla="*/ 362 w 1202"/>
                <a:gd name="T37" fmla="*/ 57 h 601"/>
                <a:gd name="T38" fmla="*/ 95 w 1202"/>
                <a:gd name="T39" fmla="*/ 95 h 601"/>
                <a:gd name="T40" fmla="*/ 67 w 1202"/>
                <a:gd name="T41" fmla="*/ 105 h 601"/>
                <a:gd name="T42" fmla="*/ 67 w 1202"/>
                <a:gd name="T43" fmla="*/ 105 h 601"/>
                <a:gd name="T44" fmla="*/ 19 w 1202"/>
                <a:gd name="T45" fmla="*/ 238 h 601"/>
                <a:gd name="T46" fmla="*/ 29 w 1202"/>
                <a:gd name="T47" fmla="*/ 333 h 601"/>
                <a:gd name="T48" fmla="*/ 134 w 1202"/>
                <a:gd name="T49" fmla="*/ 486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02" h="601">
                  <a:moveTo>
                    <a:pt x="134" y="486"/>
                  </a:moveTo>
                  <a:lnTo>
                    <a:pt x="134" y="486"/>
                  </a:lnTo>
                  <a:cubicBezTo>
                    <a:pt x="286" y="524"/>
                    <a:pt x="286" y="524"/>
                    <a:pt x="286" y="524"/>
                  </a:cubicBezTo>
                  <a:cubicBezTo>
                    <a:pt x="315" y="534"/>
                    <a:pt x="362" y="486"/>
                    <a:pt x="391" y="467"/>
                  </a:cubicBezTo>
                  <a:cubicBezTo>
                    <a:pt x="410" y="448"/>
                    <a:pt x="448" y="391"/>
                    <a:pt x="477" y="381"/>
                  </a:cubicBezTo>
                  <a:cubicBezTo>
                    <a:pt x="496" y="381"/>
                    <a:pt x="486" y="438"/>
                    <a:pt x="486" y="457"/>
                  </a:cubicBezTo>
                  <a:cubicBezTo>
                    <a:pt x="486" y="505"/>
                    <a:pt x="496" y="562"/>
                    <a:pt x="553" y="582"/>
                  </a:cubicBezTo>
                  <a:cubicBezTo>
                    <a:pt x="591" y="591"/>
                    <a:pt x="639" y="543"/>
                    <a:pt x="687" y="553"/>
                  </a:cubicBezTo>
                  <a:cubicBezTo>
                    <a:pt x="725" y="572"/>
                    <a:pt x="811" y="515"/>
                    <a:pt x="838" y="562"/>
                  </a:cubicBezTo>
                  <a:cubicBezTo>
                    <a:pt x="867" y="600"/>
                    <a:pt x="943" y="591"/>
                    <a:pt x="972" y="582"/>
                  </a:cubicBezTo>
                  <a:lnTo>
                    <a:pt x="972" y="582"/>
                  </a:lnTo>
                  <a:cubicBezTo>
                    <a:pt x="972" y="553"/>
                    <a:pt x="962" y="505"/>
                    <a:pt x="972" y="486"/>
                  </a:cubicBezTo>
                  <a:cubicBezTo>
                    <a:pt x="1010" y="448"/>
                    <a:pt x="1048" y="467"/>
                    <a:pt x="1067" y="515"/>
                  </a:cubicBezTo>
                  <a:cubicBezTo>
                    <a:pt x="1077" y="553"/>
                    <a:pt x="1163" y="572"/>
                    <a:pt x="1201" y="562"/>
                  </a:cubicBezTo>
                  <a:lnTo>
                    <a:pt x="1201" y="562"/>
                  </a:lnTo>
                  <a:cubicBezTo>
                    <a:pt x="1191" y="562"/>
                    <a:pt x="1191" y="553"/>
                    <a:pt x="1191" y="543"/>
                  </a:cubicBezTo>
                  <a:cubicBezTo>
                    <a:pt x="1144" y="429"/>
                    <a:pt x="1048" y="286"/>
                    <a:pt x="982" y="181"/>
                  </a:cubicBezTo>
                  <a:cubicBezTo>
                    <a:pt x="915" y="76"/>
                    <a:pt x="763" y="0"/>
                    <a:pt x="639" y="28"/>
                  </a:cubicBezTo>
                  <a:cubicBezTo>
                    <a:pt x="544" y="47"/>
                    <a:pt x="458" y="47"/>
                    <a:pt x="362" y="57"/>
                  </a:cubicBezTo>
                  <a:cubicBezTo>
                    <a:pt x="277" y="76"/>
                    <a:pt x="172" y="57"/>
                    <a:pt x="95" y="95"/>
                  </a:cubicBezTo>
                  <a:cubicBezTo>
                    <a:pt x="86" y="105"/>
                    <a:pt x="77" y="105"/>
                    <a:pt x="67" y="105"/>
                  </a:cubicBezTo>
                  <a:lnTo>
                    <a:pt x="67" y="105"/>
                  </a:lnTo>
                  <a:cubicBezTo>
                    <a:pt x="57" y="143"/>
                    <a:pt x="38" y="200"/>
                    <a:pt x="19" y="238"/>
                  </a:cubicBezTo>
                  <a:cubicBezTo>
                    <a:pt x="0" y="276"/>
                    <a:pt x="0" y="295"/>
                    <a:pt x="29" y="333"/>
                  </a:cubicBezTo>
                  <a:cubicBezTo>
                    <a:pt x="67" y="381"/>
                    <a:pt x="124" y="419"/>
                    <a:pt x="134" y="48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2" name="Freeform 72"/>
            <p:cNvSpPr>
              <a:spLocks noChangeArrowheads="1"/>
            </p:cNvSpPr>
            <p:nvPr/>
          </p:nvSpPr>
          <p:spPr bwMode="auto">
            <a:xfrm>
              <a:off x="14701413" y="10062326"/>
              <a:ext cx="1359587" cy="1293989"/>
            </a:xfrm>
            <a:custGeom>
              <a:avLst/>
              <a:gdLst>
                <a:gd name="T0" fmla="*/ 2479 w 2738"/>
                <a:gd name="T1" fmla="*/ 515 h 2604"/>
                <a:gd name="T2" fmla="*/ 2565 w 2738"/>
                <a:gd name="T3" fmla="*/ 362 h 2604"/>
                <a:gd name="T4" fmla="*/ 2689 w 2738"/>
                <a:gd name="T5" fmla="*/ 448 h 2604"/>
                <a:gd name="T6" fmla="*/ 2632 w 2738"/>
                <a:gd name="T7" fmla="*/ 572 h 2604"/>
                <a:gd name="T8" fmla="*/ 2479 w 2738"/>
                <a:gd name="T9" fmla="*/ 562 h 2604"/>
                <a:gd name="T10" fmla="*/ 2661 w 2738"/>
                <a:gd name="T11" fmla="*/ 171 h 2604"/>
                <a:gd name="T12" fmla="*/ 2603 w 2738"/>
                <a:gd name="T13" fmla="*/ 162 h 2604"/>
                <a:gd name="T14" fmla="*/ 2546 w 2738"/>
                <a:gd name="T15" fmla="*/ 0 h 2604"/>
                <a:gd name="T16" fmla="*/ 2689 w 2738"/>
                <a:gd name="T17" fmla="*/ 19 h 2604"/>
                <a:gd name="T18" fmla="*/ 2670 w 2738"/>
                <a:gd name="T19" fmla="*/ 200 h 2604"/>
                <a:gd name="T20" fmla="*/ 2184 w 2738"/>
                <a:gd name="T21" fmla="*/ 829 h 2604"/>
                <a:gd name="T22" fmla="*/ 2126 w 2738"/>
                <a:gd name="T23" fmla="*/ 820 h 2604"/>
                <a:gd name="T24" fmla="*/ 1812 w 2738"/>
                <a:gd name="T25" fmla="*/ 867 h 2604"/>
                <a:gd name="T26" fmla="*/ 1516 w 2738"/>
                <a:gd name="T27" fmla="*/ 1039 h 2604"/>
                <a:gd name="T28" fmla="*/ 1344 w 2738"/>
                <a:gd name="T29" fmla="*/ 991 h 2604"/>
                <a:gd name="T30" fmla="*/ 1373 w 2738"/>
                <a:gd name="T31" fmla="*/ 705 h 2604"/>
                <a:gd name="T32" fmla="*/ 1297 w 2738"/>
                <a:gd name="T33" fmla="*/ 515 h 2604"/>
                <a:gd name="T34" fmla="*/ 1144 w 2738"/>
                <a:gd name="T35" fmla="*/ 162 h 2604"/>
                <a:gd name="T36" fmla="*/ 686 w 2738"/>
                <a:gd name="T37" fmla="*/ 114 h 2604"/>
                <a:gd name="T38" fmla="*/ 467 w 2738"/>
                <a:gd name="T39" fmla="*/ 324 h 2604"/>
                <a:gd name="T40" fmla="*/ 486 w 2738"/>
                <a:gd name="T41" fmla="*/ 429 h 2604"/>
                <a:gd name="T42" fmla="*/ 257 w 2738"/>
                <a:gd name="T43" fmla="*/ 762 h 2604"/>
                <a:gd name="T44" fmla="*/ 47 w 2738"/>
                <a:gd name="T45" fmla="*/ 839 h 2604"/>
                <a:gd name="T46" fmla="*/ 86 w 2738"/>
                <a:gd name="T47" fmla="*/ 925 h 2604"/>
                <a:gd name="T48" fmla="*/ 38 w 2738"/>
                <a:gd name="T49" fmla="*/ 1087 h 2604"/>
                <a:gd name="T50" fmla="*/ 38 w 2738"/>
                <a:gd name="T51" fmla="*/ 1373 h 2604"/>
                <a:gd name="T52" fmla="*/ 105 w 2738"/>
                <a:gd name="T53" fmla="*/ 1640 h 2604"/>
                <a:gd name="T54" fmla="*/ 200 w 2738"/>
                <a:gd name="T55" fmla="*/ 1907 h 2604"/>
                <a:gd name="T56" fmla="*/ 362 w 2738"/>
                <a:gd name="T57" fmla="*/ 2041 h 2604"/>
                <a:gd name="T58" fmla="*/ 505 w 2738"/>
                <a:gd name="T59" fmla="*/ 1936 h 2604"/>
                <a:gd name="T60" fmla="*/ 772 w 2738"/>
                <a:gd name="T61" fmla="*/ 1993 h 2604"/>
                <a:gd name="T62" fmla="*/ 1201 w 2738"/>
                <a:gd name="T63" fmla="*/ 2498 h 2604"/>
                <a:gd name="T64" fmla="*/ 1411 w 2738"/>
                <a:gd name="T65" fmla="*/ 2555 h 2604"/>
                <a:gd name="T66" fmla="*/ 1554 w 2738"/>
                <a:gd name="T67" fmla="*/ 2203 h 2604"/>
                <a:gd name="T68" fmla="*/ 1716 w 2738"/>
                <a:gd name="T69" fmla="*/ 1878 h 2604"/>
                <a:gd name="T70" fmla="*/ 1917 w 2738"/>
                <a:gd name="T71" fmla="*/ 1497 h 2604"/>
                <a:gd name="T72" fmla="*/ 2126 w 2738"/>
                <a:gd name="T73" fmla="*/ 1383 h 2604"/>
                <a:gd name="T74" fmla="*/ 2098 w 2738"/>
                <a:gd name="T75" fmla="*/ 1116 h 2604"/>
                <a:gd name="T76" fmla="*/ 2165 w 2738"/>
                <a:gd name="T77" fmla="*/ 953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38" h="2604">
                  <a:moveTo>
                    <a:pt x="2479" y="515"/>
                  </a:moveTo>
                  <a:lnTo>
                    <a:pt x="2479" y="515"/>
                  </a:lnTo>
                  <a:cubicBezTo>
                    <a:pt x="2479" y="476"/>
                    <a:pt x="2470" y="438"/>
                    <a:pt x="2470" y="400"/>
                  </a:cubicBezTo>
                  <a:cubicBezTo>
                    <a:pt x="2470" y="343"/>
                    <a:pt x="2517" y="353"/>
                    <a:pt x="2565" y="362"/>
                  </a:cubicBezTo>
                  <a:cubicBezTo>
                    <a:pt x="2603" y="362"/>
                    <a:pt x="2679" y="333"/>
                    <a:pt x="2708" y="343"/>
                  </a:cubicBezTo>
                  <a:cubicBezTo>
                    <a:pt x="2708" y="381"/>
                    <a:pt x="2689" y="410"/>
                    <a:pt x="2689" y="448"/>
                  </a:cubicBezTo>
                  <a:cubicBezTo>
                    <a:pt x="2698" y="486"/>
                    <a:pt x="2698" y="505"/>
                    <a:pt x="2670" y="534"/>
                  </a:cubicBezTo>
                  <a:cubicBezTo>
                    <a:pt x="2651" y="553"/>
                    <a:pt x="2641" y="553"/>
                    <a:pt x="2632" y="572"/>
                  </a:cubicBezTo>
                  <a:cubicBezTo>
                    <a:pt x="2613" y="610"/>
                    <a:pt x="2594" y="648"/>
                    <a:pt x="2556" y="658"/>
                  </a:cubicBezTo>
                  <a:cubicBezTo>
                    <a:pt x="2479" y="677"/>
                    <a:pt x="2479" y="610"/>
                    <a:pt x="2479" y="562"/>
                  </a:cubicBezTo>
                  <a:cubicBezTo>
                    <a:pt x="2479" y="515"/>
                    <a:pt x="2479" y="515"/>
                    <a:pt x="2479" y="515"/>
                  </a:cubicBezTo>
                  <a:close/>
                  <a:moveTo>
                    <a:pt x="2661" y="171"/>
                  </a:moveTo>
                  <a:lnTo>
                    <a:pt x="2661" y="171"/>
                  </a:lnTo>
                  <a:cubicBezTo>
                    <a:pt x="2641" y="181"/>
                    <a:pt x="2613" y="171"/>
                    <a:pt x="2603" y="162"/>
                  </a:cubicBezTo>
                  <a:cubicBezTo>
                    <a:pt x="2584" y="152"/>
                    <a:pt x="2556" y="124"/>
                    <a:pt x="2546" y="114"/>
                  </a:cubicBezTo>
                  <a:cubicBezTo>
                    <a:pt x="2527" y="95"/>
                    <a:pt x="2508" y="9"/>
                    <a:pt x="2546" y="0"/>
                  </a:cubicBezTo>
                  <a:cubicBezTo>
                    <a:pt x="2565" y="0"/>
                    <a:pt x="2574" y="9"/>
                    <a:pt x="2594" y="9"/>
                  </a:cubicBezTo>
                  <a:cubicBezTo>
                    <a:pt x="2622" y="9"/>
                    <a:pt x="2661" y="9"/>
                    <a:pt x="2689" y="19"/>
                  </a:cubicBezTo>
                  <a:cubicBezTo>
                    <a:pt x="2708" y="28"/>
                    <a:pt x="2708" y="104"/>
                    <a:pt x="2708" y="124"/>
                  </a:cubicBezTo>
                  <a:cubicBezTo>
                    <a:pt x="2718" y="171"/>
                    <a:pt x="2737" y="200"/>
                    <a:pt x="2670" y="200"/>
                  </a:cubicBezTo>
                  <a:cubicBezTo>
                    <a:pt x="2661" y="171"/>
                    <a:pt x="2661" y="171"/>
                    <a:pt x="2661" y="171"/>
                  </a:cubicBezTo>
                  <a:close/>
                  <a:moveTo>
                    <a:pt x="2184" y="829"/>
                  </a:moveTo>
                  <a:lnTo>
                    <a:pt x="2184" y="829"/>
                  </a:lnTo>
                  <a:cubicBezTo>
                    <a:pt x="2155" y="820"/>
                    <a:pt x="2136" y="820"/>
                    <a:pt x="2126" y="820"/>
                  </a:cubicBezTo>
                  <a:cubicBezTo>
                    <a:pt x="2079" y="801"/>
                    <a:pt x="2069" y="762"/>
                    <a:pt x="2031" y="820"/>
                  </a:cubicBezTo>
                  <a:cubicBezTo>
                    <a:pt x="1983" y="915"/>
                    <a:pt x="1888" y="896"/>
                    <a:pt x="1812" y="867"/>
                  </a:cubicBezTo>
                  <a:cubicBezTo>
                    <a:pt x="1754" y="849"/>
                    <a:pt x="1764" y="963"/>
                    <a:pt x="1726" y="991"/>
                  </a:cubicBezTo>
                  <a:cubicBezTo>
                    <a:pt x="1669" y="1049"/>
                    <a:pt x="1583" y="1001"/>
                    <a:pt x="1516" y="1039"/>
                  </a:cubicBezTo>
                  <a:cubicBezTo>
                    <a:pt x="1487" y="1058"/>
                    <a:pt x="1459" y="1001"/>
                    <a:pt x="1449" y="982"/>
                  </a:cubicBezTo>
                  <a:cubicBezTo>
                    <a:pt x="1402" y="944"/>
                    <a:pt x="1382" y="1001"/>
                    <a:pt x="1344" y="991"/>
                  </a:cubicBezTo>
                  <a:cubicBezTo>
                    <a:pt x="1287" y="972"/>
                    <a:pt x="1287" y="887"/>
                    <a:pt x="1268" y="839"/>
                  </a:cubicBezTo>
                  <a:cubicBezTo>
                    <a:pt x="1268" y="791"/>
                    <a:pt x="1335" y="734"/>
                    <a:pt x="1373" y="705"/>
                  </a:cubicBezTo>
                  <a:cubicBezTo>
                    <a:pt x="1449" y="677"/>
                    <a:pt x="1402" y="648"/>
                    <a:pt x="1364" y="610"/>
                  </a:cubicBezTo>
                  <a:cubicBezTo>
                    <a:pt x="1335" y="581"/>
                    <a:pt x="1306" y="543"/>
                    <a:pt x="1297" y="515"/>
                  </a:cubicBezTo>
                  <a:cubicBezTo>
                    <a:pt x="1259" y="429"/>
                    <a:pt x="1182" y="295"/>
                    <a:pt x="1144" y="162"/>
                  </a:cubicBezTo>
                  <a:lnTo>
                    <a:pt x="1144" y="162"/>
                  </a:lnTo>
                  <a:cubicBezTo>
                    <a:pt x="1068" y="162"/>
                    <a:pt x="925" y="152"/>
                    <a:pt x="858" y="200"/>
                  </a:cubicBezTo>
                  <a:cubicBezTo>
                    <a:pt x="763" y="257"/>
                    <a:pt x="763" y="133"/>
                    <a:pt x="686" y="114"/>
                  </a:cubicBezTo>
                  <a:cubicBezTo>
                    <a:pt x="648" y="114"/>
                    <a:pt x="601" y="171"/>
                    <a:pt x="563" y="190"/>
                  </a:cubicBezTo>
                  <a:cubicBezTo>
                    <a:pt x="496" y="209"/>
                    <a:pt x="505" y="276"/>
                    <a:pt x="467" y="324"/>
                  </a:cubicBezTo>
                  <a:lnTo>
                    <a:pt x="467" y="324"/>
                  </a:lnTo>
                  <a:cubicBezTo>
                    <a:pt x="486" y="429"/>
                    <a:pt x="486" y="429"/>
                    <a:pt x="486" y="429"/>
                  </a:cubicBezTo>
                  <a:cubicBezTo>
                    <a:pt x="476" y="495"/>
                    <a:pt x="410" y="495"/>
                    <a:pt x="362" y="534"/>
                  </a:cubicBezTo>
                  <a:cubicBezTo>
                    <a:pt x="314" y="581"/>
                    <a:pt x="362" y="782"/>
                    <a:pt x="257" y="762"/>
                  </a:cubicBezTo>
                  <a:cubicBezTo>
                    <a:pt x="219" y="753"/>
                    <a:pt x="181" y="715"/>
                    <a:pt x="133" y="753"/>
                  </a:cubicBezTo>
                  <a:cubicBezTo>
                    <a:pt x="105" y="772"/>
                    <a:pt x="76" y="801"/>
                    <a:pt x="47" y="839"/>
                  </a:cubicBezTo>
                  <a:lnTo>
                    <a:pt x="47" y="839"/>
                  </a:lnTo>
                  <a:cubicBezTo>
                    <a:pt x="86" y="925"/>
                    <a:pt x="86" y="925"/>
                    <a:pt x="86" y="925"/>
                  </a:cubicBezTo>
                  <a:cubicBezTo>
                    <a:pt x="57" y="963"/>
                    <a:pt x="47" y="982"/>
                    <a:pt x="38" y="1029"/>
                  </a:cubicBezTo>
                  <a:cubicBezTo>
                    <a:pt x="38" y="1049"/>
                    <a:pt x="47" y="1068"/>
                    <a:pt x="38" y="1087"/>
                  </a:cubicBezTo>
                  <a:cubicBezTo>
                    <a:pt x="9" y="1125"/>
                    <a:pt x="0" y="1192"/>
                    <a:pt x="0" y="1239"/>
                  </a:cubicBezTo>
                  <a:cubicBezTo>
                    <a:pt x="9" y="1287"/>
                    <a:pt x="38" y="1325"/>
                    <a:pt x="38" y="1373"/>
                  </a:cubicBezTo>
                  <a:cubicBezTo>
                    <a:pt x="38" y="1401"/>
                    <a:pt x="28" y="1430"/>
                    <a:pt x="38" y="1459"/>
                  </a:cubicBezTo>
                  <a:cubicBezTo>
                    <a:pt x="38" y="1487"/>
                    <a:pt x="76" y="1621"/>
                    <a:pt x="105" y="1640"/>
                  </a:cubicBezTo>
                  <a:cubicBezTo>
                    <a:pt x="133" y="1659"/>
                    <a:pt x="200" y="1669"/>
                    <a:pt x="200" y="1726"/>
                  </a:cubicBezTo>
                  <a:cubicBezTo>
                    <a:pt x="209" y="1783"/>
                    <a:pt x="124" y="1859"/>
                    <a:pt x="200" y="1907"/>
                  </a:cubicBezTo>
                  <a:cubicBezTo>
                    <a:pt x="257" y="1945"/>
                    <a:pt x="334" y="1974"/>
                    <a:pt x="362" y="2041"/>
                  </a:cubicBezTo>
                  <a:lnTo>
                    <a:pt x="362" y="2041"/>
                  </a:lnTo>
                  <a:cubicBezTo>
                    <a:pt x="372" y="2041"/>
                    <a:pt x="372" y="2041"/>
                    <a:pt x="372" y="2041"/>
                  </a:cubicBezTo>
                  <a:cubicBezTo>
                    <a:pt x="419" y="2002"/>
                    <a:pt x="448" y="1936"/>
                    <a:pt x="505" y="1936"/>
                  </a:cubicBezTo>
                  <a:cubicBezTo>
                    <a:pt x="677" y="1936"/>
                    <a:pt x="677" y="1936"/>
                    <a:pt x="677" y="1936"/>
                  </a:cubicBezTo>
                  <a:cubicBezTo>
                    <a:pt x="734" y="1936"/>
                    <a:pt x="772" y="1926"/>
                    <a:pt x="772" y="1993"/>
                  </a:cubicBezTo>
                  <a:cubicBezTo>
                    <a:pt x="772" y="2098"/>
                    <a:pt x="772" y="2413"/>
                    <a:pt x="906" y="2451"/>
                  </a:cubicBezTo>
                  <a:cubicBezTo>
                    <a:pt x="1011" y="2489"/>
                    <a:pt x="1087" y="2431"/>
                    <a:pt x="1201" y="2498"/>
                  </a:cubicBezTo>
                  <a:cubicBezTo>
                    <a:pt x="1268" y="2546"/>
                    <a:pt x="1325" y="2603"/>
                    <a:pt x="1411" y="2555"/>
                  </a:cubicBezTo>
                  <a:lnTo>
                    <a:pt x="1411" y="2555"/>
                  </a:lnTo>
                  <a:cubicBezTo>
                    <a:pt x="1392" y="2498"/>
                    <a:pt x="1316" y="2470"/>
                    <a:pt x="1287" y="2413"/>
                  </a:cubicBezTo>
                  <a:cubicBezTo>
                    <a:pt x="1220" y="2260"/>
                    <a:pt x="1478" y="2269"/>
                    <a:pt x="1554" y="2203"/>
                  </a:cubicBezTo>
                  <a:cubicBezTo>
                    <a:pt x="1583" y="2174"/>
                    <a:pt x="1611" y="2107"/>
                    <a:pt x="1631" y="2079"/>
                  </a:cubicBezTo>
                  <a:cubicBezTo>
                    <a:pt x="1669" y="2012"/>
                    <a:pt x="1697" y="1945"/>
                    <a:pt x="1716" y="1878"/>
                  </a:cubicBezTo>
                  <a:cubicBezTo>
                    <a:pt x="1793" y="1783"/>
                    <a:pt x="1745" y="1726"/>
                    <a:pt x="1783" y="1640"/>
                  </a:cubicBezTo>
                  <a:cubicBezTo>
                    <a:pt x="1793" y="1621"/>
                    <a:pt x="1898" y="1506"/>
                    <a:pt x="1917" y="1497"/>
                  </a:cubicBezTo>
                  <a:cubicBezTo>
                    <a:pt x="1964" y="1487"/>
                    <a:pt x="2040" y="1506"/>
                    <a:pt x="2069" y="1459"/>
                  </a:cubicBezTo>
                  <a:cubicBezTo>
                    <a:pt x="2088" y="1421"/>
                    <a:pt x="2088" y="1411"/>
                    <a:pt x="2126" y="1383"/>
                  </a:cubicBezTo>
                  <a:cubicBezTo>
                    <a:pt x="2145" y="1363"/>
                    <a:pt x="2212" y="1278"/>
                    <a:pt x="2193" y="1249"/>
                  </a:cubicBezTo>
                  <a:cubicBezTo>
                    <a:pt x="2145" y="1201"/>
                    <a:pt x="2107" y="1192"/>
                    <a:pt x="2098" y="1116"/>
                  </a:cubicBezTo>
                  <a:cubicBezTo>
                    <a:pt x="2107" y="1096"/>
                    <a:pt x="2107" y="1068"/>
                    <a:pt x="2126" y="1049"/>
                  </a:cubicBezTo>
                  <a:cubicBezTo>
                    <a:pt x="2145" y="1020"/>
                    <a:pt x="2165" y="991"/>
                    <a:pt x="2165" y="953"/>
                  </a:cubicBezTo>
                  <a:cubicBezTo>
                    <a:pt x="2165" y="925"/>
                    <a:pt x="2174" y="858"/>
                    <a:pt x="2184" y="829"/>
                  </a:cubicBezTo>
                  <a:close/>
                </a:path>
              </a:pathLst>
            </a:custGeom>
            <a:grpFill/>
            <a:ln w="3175" cap="flat" cmpd="sng">
              <a:solidFill>
                <a:schemeClr val="bg1"/>
              </a:solidFill>
              <a:bevel/>
              <a:headEnd/>
              <a:tailEnd/>
            </a:ln>
            <a:effectLst/>
          </p:spPr>
          <p:txBody>
            <a:bodyPr wrap="none" anchor="ctr"/>
            <a:lstStyle/>
            <a:p>
              <a:endParaRPr lang="en-US"/>
            </a:p>
          </p:txBody>
        </p:sp>
        <p:sp>
          <p:nvSpPr>
            <p:cNvPr id="123" name="Freeform 73"/>
            <p:cNvSpPr>
              <a:spLocks noChangeArrowheads="1"/>
            </p:cNvSpPr>
            <p:nvPr/>
          </p:nvSpPr>
          <p:spPr bwMode="auto">
            <a:xfrm>
              <a:off x="15288160" y="12278092"/>
              <a:ext cx="871361" cy="654657"/>
            </a:xfrm>
            <a:custGeom>
              <a:avLst/>
              <a:gdLst>
                <a:gd name="T0" fmla="*/ 191 w 1756"/>
                <a:gd name="T1" fmla="*/ 1144 h 1317"/>
                <a:gd name="T2" fmla="*/ 210 w 1756"/>
                <a:gd name="T3" fmla="*/ 1068 h 1317"/>
                <a:gd name="T4" fmla="*/ 258 w 1756"/>
                <a:gd name="T5" fmla="*/ 1087 h 1317"/>
                <a:gd name="T6" fmla="*/ 239 w 1756"/>
                <a:gd name="T7" fmla="*/ 1163 h 1317"/>
                <a:gd name="T8" fmla="*/ 191 w 1756"/>
                <a:gd name="T9" fmla="*/ 1144 h 1317"/>
                <a:gd name="T10" fmla="*/ 10 w 1756"/>
                <a:gd name="T11" fmla="*/ 1096 h 1317"/>
                <a:gd name="T12" fmla="*/ 153 w 1756"/>
                <a:gd name="T13" fmla="*/ 1058 h 1317"/>
                <a:gd name="T14" fmla="*/ 77 w 1756"/>
                <a:gd name="T15" fmla="*/ 1115 h 1317"/>
                <a:gd name="T16" fmla="*/ 0 w 1756"/>
                <a:gd name="T17" fmla="*/ 1115 h 1317"/>
                <a:gd name="T18" fmla="*/ 792 w 1756"/>
                <a:gd name="T19" fmla="*/ 1115 h 1317"/>
                <a:gd name="T20" fmla="*/ 735 w 1756"/>
                <a:gd name="T21" fmla="*/ 1030 h 1317"/>
                <a:gd name="T22" fmla="*/ 811 w 1756"/>
                <a:gd name="T23" fmla="*/ 801 h 1317"/>
                <a:gd name="T24" fmla="*/ 858 w 1756"/>
                <a:gd name="T25" fmla="*/ 973 h 1317"/>
                <a:gd name="T26" fmla="*/ 858 w 1756"/>
                <a:gd name="T27" fmla="*/ 1144 h 1317"/>
                <a:gd name="T28" fmla="*/ 792 w 1756"/>
                <a:gd name="T29" fmla="*/ 1115 h 1317"/>
                <a:gd name="T30" fmla="*/ 954 w 1756"/>
                <a:gd name="T31" fmla="*/ 124 h 1317"/>
                <a:gd name="T32" fmla="*/ 944 w 1756"/>
                <a:gd name="T33" fmla="*/ 152 h 1317"/>
                <a:gd name="T34" fmla="*/ 878 w 1756"/>
                <a:gd name="T35" fmla="*/ 391 h 1317"/>
                <a:gd name="T36" fmla="*/ 1030 w 1756"/>
                <a:gd name="T37" fmla="*/ 667 h 1317"/>
                <a:gd name="T38" fmla="*/ 1250 w 1756"/>
                <a:gd name="T39" fmla="*/ 839 h 1317"/>
                <a:gd name="T40" fmla="*/ 1374 w 1756"/>
                <a:gd name="T41" fmla="*/ 1039 h 1317"/>
                <a:gd name="T42" fmla="*/ 1516 w 1756"/>
                <a:gd name="T43" fmla="*/ 1135 h 1317"/>
                <a:gd name="T44" fmla="*/ 1602 w 1756"/>
                <a:gd name="T45" fmla="*/ 1297 h 1317"/>
                <a:gd name="T46" fmla="*/ 1602 w 1756"/>
                <a:gd name="T47" fmla="*/ 1316 h 1317"/>
                <a:gd name="T48" fmla="*/ 1698 w 1756"/>
                <a:gd name="T49" fmla="*/ 1049 h 1317"/>
                <a:gd name="T50" fmla="*/ 1707 w 1756"/>
                <a:gd name="T51" fmla="*/ 829 h 1317"/>
                <a:gd name="T52" fmla="*/ 1755 w 1756"/>
                <a:gd name="T53" fmla="*/ 820 h 1317"/>
                <a:gd name="T54" fmla="*/ 1736 w 1756"/>
                <a:gd name="T55" fmla="*/ 639 h 1317"/>
                <a:gd name="T56" fmla="*/ 1755 w 1756"/>
                <a:gd name="T57" fmla="*/ 543 h 1317"/>
                <a:gd name="T58" fmla="*/ 1583 w 1756"/>
                <a:gd name="T59" fmla="*/ 448 h 1317"/>
                <a:gd name="T60" fmla="*/ 1516 w 1756"/>
                <a:gd name="T61" fmla="*/ 315 h 1317"/>
                <a:gd name="T62" fmla="*/ 1507 w 1756"/>
                <a:gd name="T63" fmla="*/ 143 h 1317"/>
                <a:gd name="T64" fmla="*/ 1421 w 1756"/>
                <a:gd name="T65" fmla="*/ 143 h 1317"/>
                <a:gd name="T66" fmla="*/ 1316 w 1756"/>
                <a:gd name="T67" fmla="*/ 9 h 1317"/>
                <a:gd name="T68" fmla="*/ 1259 w 1756"/>
                <a:gd name="T69" fmla="*/ 0 h 1317"/>
                <a:gd name="T70" fmla="*/ 1164 w 1756"/>
                <a:gd name="T71" fmla="*/ 57 h 1317"/>
                <a:gd name="T72" fmla="*/ 954 w 1756"/>
                <a:gd name="T73" fmla="*/ 124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56" h="1317">
                  <a:moveTo>
                    <a:pt x="191" y="1144"/>
                  </a:moveTo>
                  <a:lnTo>
                    <a:pt x="191" y="1144"/>
                  </a:lnTo>
                  <a:cubicBezTo>
                    <a:pt x="191" y="1125"/>
                    <a:pt x="182" y="1087"/>
                    <a:pt x="191" y="1068"/>
                  </a:cubicBezTo>
                  <a:cubicBezTo>
                    <a:pt x="200" y="1068"/>
                    <a:pt x="210" y="1058"/>
                    <a:pt x="210" y="1068"/>
                  </a:cubicBezTo>
                  <a:cubicBezTo>
                    <a:pt x="220" y="1068"/>
                    <a:pt x="229" y="1068"/>
                    <a:pt x="229" y="1068"/>
                  </a:cubicBezTo>
                  <a:cubicBezTo>
                    <a:pt x="239" y="1078"/>
                    <a:pt x="258" y="1078"/>
                    <a:pt x="258" y="1087"/>
                  </a:cubicBezTo>
                  <a:cubicBezTo>
                    <a:pt x="258" y="1106"/>
                    <a:pt x="248" y="1115"/>
                    <a:pt x="248" y="1144"/>
                  </a:cubicBezTo>
                  <a:cubicBezTo>
                    <a:pt x="248" y="1144"/>
                    <a:pt x="248" y="1154"/>
                    <a:pt x="239" y="1163"/>
                  </a:cubicBezTo>
                  <a:cubicBezTo>
                    <a:pt x="229" y="1163"/>
                    <a:pt x="210" y="1163"/>
                    <a:pt x="210" y="1154"/>
                  </a:cubicBezTo>
                  <a:cubicBezTo>
                    <a:pt x="191" y="1144"/>
                    <a:pt x="191" y="1144"/>
                    <a:pt x="191" y="1144"/>
                  </a:cubicBezTo>
                  <a:close/>
                  <a:moveTo>
                    <a:pt x="10" y="1096"/>
                  </a:moveTo>
                  <a:lnTo>
                    <a:pt x="10" y="1096"/>
                  </a:lnTo>
                  <a:cubicBezTo>
                    <a:pt x="29" y="1087"/>
                    <a:pt x="48" y="1058"/>
                    <a:pt x="77" y="1058"/>
                  </a:cubicBezTo>
                  <a:cubicBezTo>
                    <a:pt x="105" y="1058"/>
                    <a:pt x="124" y="1058"/>
                    <a:pt x="153" y="1058"/>
                  </a:cubicBezTo>
                  <a:cubicBezTo>
                    <a:pt x="153" y="1068"/>
                    <a:pt x="134" y="1087"/>
                    <a:pt x="134" y="1096"/>
                  </a:cubicBezTo>
                  <a:cubicBezTo>
                    <a:pt x="115" y="1125"/>
                    <a:pt x="105" y="1115"/>
                    <a:pt x="77" y="1115"/>
                  </a:cubicBezTo>
                  <a:cubicBezTo>
                    <a:pt x="67" y="1115"/>
                    <a:pt x="57" y="1125"/>
                    <a:pt x="48" y="1125"/>
                  </a:cubicBezTo>
                  <a:cubicBezTo>
                    <a:pt x="29" y="1135"/>
                    <a:pt x="19" y="1115"/>
                    <a:pt x="0" y="1115"/>
                  </a:cubicBezTo>
                  <a:cubicBezTo>
                    <a:pt x="10" y="1096"/>
                    <a:pt x="10" y="1096"/>
                    <a:pt x="10" y="1096"/>
                  </a:cubicBezTo>
                  <a:close/>
                  <a:moveTo>
                    <a:pt x="792" y="1115"/>
                  </a:moveTo>
                  <a:lnTo>
                    <a:pt x="792" y="1115"/>
                  </a:lnTo>
                  <a:cubicBezTo>
                    <a:pt x="773" y="1106"/>
                    <a:pt x="744" y="1049"/>
                    <a:pt x="735" y="1030"/>
                  </a:cubicBezTo>
                  <a:cubicBezTo>
                    <a:pt x="735" y="991"/>
                    <a:pt x="754" y="973"/>
                    <a:pt x="773" y="953"/>
                  </a:cubicBezTo>
                  <a:cubicBezTo>
                    <a:pt x="801" y="915"/>
                    <a:pt x="763" y="811"/>
                    <a:pt x="811" y="801"/>
                  </a:cubicBezTo>
                  <a:cubicBezTo>
                    <a:pt x="840" y="791"/>
                    <a:pt x="840" y="868"/>
                    <a:pt x="849" y="887"/>
                  </a:cubicBezTo>
                  <a:cubicBezTo>
                    <a:pt x="849" y="915"/>
                    <a:pt x="858" y="944"/>
                    <a:pt x="858" y="973"/>
                  </a:cubicBezTo>
                  <a:cubicBezTo>
                    <a:pt x="858" y="1011"/>
                    <a:pt x="840" y="1058"/>
                    <a:pt x="849" y="1096"/>
                  </a:cubicBezTo>
                  <a:cubicBezTo>
                    <a:pt x="849" y="1106"/>
                    <a:pt x="858" y="1135"/>
                    <a:pt x="858" y="1144"/>
                  </a:cubicBezTo>
                  <a:cubicBezTo>
                    <a:pt x="849" y="1173"/>
                    <a:pt x="820" y="1163"/>
                    <a:pt x="811" y="1144"/>
                  </a:cubicBezTo>
                  <a:cubicBezTo>
                    <a:pt x="792" y="1115"/>
                    <a:pt x="792" y="1115"/>
                    <a:pt x="792" y="1115"/>
                  </a:cubicBezTo>
                  <a:close/>
                  <a:moveTo>
                    <a:pt x="954" y="124"/>
                  </a:moveTo>
                  <a:lnTo>
                    <a:pt x="954" y="124"/>
                  </a:lnTo>
                  <a:lnTo>
                    <a:pt x="954" y="124"/>
                  </a:lnTo>
                  <a:cubicBezTo>
                    <a:pt x="954" y="133"/>
                    <a:pt x="954" y="143"/>
                    <a:pt x="944" y="152"/>
                  </a:cubicBezTo>
                  <a:cubicBezTo>
                    <a:pt x="887" y="229"/>
                    <a:pt x="849" y="229"/>
                    <a:pt x="849" y="343"/>
                  </a:cubicBezTo>
                  <a:cubicBezTo>
                    <a:pt x="849" y="372"/>
                    <a:pt x="887" y="372"/>
                    <a:pt x="878" y="391"/>
                  </a:cubicBezTo>
                  <a:cubicBezTo>
                    <a:pt x="868" y="448"/>
                    <a:pt x="878" y="448"/>
                    <a:pt x="878" y="505"/>
                  </a:cubicBezTo>
                  <a:cubicBezTo>
                    <a:pt x="887" y="610"/>
                    <a:pt x="1002" y="562"/>
                    <a:pt x="1030" y="667"/>
                  </a:cubicBezTo>
                  <a:cubicBezTo>
                    <a:pt x="1059" y="724"/>
                    <a:pt x="1116" y="696"/>
                    <a:pt x="1154" y="763"/>
                  </a:cubicBezTo>
                  <a:cubicBezTo>
                    <a:pt x="1173" y="811"/>
                    <a:pt x="1240" y="811"/>
                    <a:pt x="1250" y="839"/>
                  </a:cubicBezTo>
                  <a:cubicBezTo>
                    <a:pt x="1269" y="896"/>
                    <a:pt x="1335" y="915"/>
                    <a:pt x="1326" y="963"/>
                  </a:cubicBezTo>
                  <a:cubicBezTo>
                    <a:pt x="1316" y="1011"/>
                    <a:pt x="1335" y="1020"/>
                    <a:pt x="1374" y="1039"/>
                  </a:cubicBezTo>
                  <a:cubicBezTo>
                    <a:pt x="1402" y="1049"/>
                    <a:pt x="1431" y="1087"/>
                    <a:pt x="1450" y="1115"/>
                  </a:cubicBezTo>
                  <a:cubicBezTo>
                    <a:pt x="1469" y="1144"/>
                    <a:pt x="1497" y="1192"/>
                    <a:pt x="1516" y="1135"/>
                  </a:cubicBezTo>
                  <a:cubicBezTo>
                    <a:pt x="1536" y="1078"/>
                    <a:pt x="1555" y="1125"/>
                    <a:pt x="1555" y="1154"/>
                  </a:cubicBezTo>
                  <a:cubicBezTo>
                    <a:pt x="1555" y="1211"/>
                    <a:pt x="1612" y="1249"/>
                    <a:pt x="1602" y="1297"/>
                  </a:cubicBezTo>
                  <a:cubicBezTo>
                    <a:pt x="1602" y="1306"/>
                    <a:pt x="1602" y="1306"/>
                    <a:pt x="1602" y="1316"/>
                  </a:cubicBezTo>
                  <a:lnTo>
                    <a:pt x="1602" y="1316"/>
                  </a:lnTo>
                  <a:cubicBezTo>
                    <a:pt x="1659" y="1259"/>
                    <a:pt x="1659" y="1259"/>
                    <a:pt x="1659" y="1259"/>
                  </a:cubicBezTo>
                  <a:cubicBezTo>
                    <a:pt x="1717" y="1173"/>
                    <a:pt x="1593" y="1087"/>
                    <a:pt x="1698" y="1049"/>
                  </a:cubicBezTo>
                  <a:cubicBezTo>
                    <a:pt x="1698" y="1020"/>
                    <a:pt x="1669" y="1001"/>
                    <a:pt x="1669" y="973"/>
                  </a:cubicBezTo>
                  <a:cubicBezTo>
                    <a:pt x="1669" y="944"/>
                    <a:pt x="1698" y="868"/>
                    <a:pt x="1707" y="829"/>
                  </a:cubicBezTo>
                  <a:cubicBezTo>
                    <a:pt x="1717" y="811"/>
                    <a:pt x="1736" y="811"/>
                    <a:pt x="1755" y="820"/>
                  </a:cubicBezTo>
                  <a:lnTo>
                    <a:pt x="1755" y="820"/>
                  </a:lnTo>
                  <a:cubicBezTo>
                    <a:pt x="1746" y="791"/>
                    <a:pt x="1755" y="734"/>
                    <a:pt x="1755" y="706"/>
                  </a:cubicBezTo>
                  <a:cubicBezTo>
                    <a:pt x="1755" y="677"/>
                    <a:pt x="1736" y="667"/>
                    <a:pt x="1736" y="639"/>
                  </a:cubicBezTo>
                  <a:cubicBezTo>
                    <a:pt x="1736" y="620"/>
                    <a:pt x="1746" y="601"/>
                    <a:pt x="1755" y="591"/>
                  </a:cubicBezTo>
                  <a:cubicBezTo>
                    <a:pt x="1755" y="572"/>
                    <a:pt x="1755" y="562"/>
                    <a:pt x="1755" y="543"/>
                  </a:cubicBezTo>
                  <a:cubicBezTo>
                    <a:pt x="1755" y="515"/>
                    <a:pt x="1736" y="477"/>
                    <a:pt x="1698" y="467"/>
                  </a:cubicBezTo>
                  <a:cubicBezTo>
                    <a:pt x="1669" y="457"/>
                    <a:pt x="1612" y="467"/>
                    <a:pt x="1583" y="448"/>
                  </a:cubicBezTo>
                  <a:cubicBezTo>
                    <a:pt x="1574" y="429"/>
                    <a:pt x="1574" y="400"/>
                    <a:pt x="1564" y="391"/>
                  </a:cubicBezTo>
                  <a:cubicBezTo>
                    <a:pt x="1545" y="362"/>
                    <a:pt x="1516" y="343"/>
                    <a:pt x="1516" y="315"/>
                  </a:cubicBezTo>
                  <a:cubicBezTo>
                    <a:pt x="1507" y="276"/>
                    <a:pt x="1526" y="248"/>
                    <a:pt x="1526" y="210"/>
                  </a:cubicBezTo>
                  <a:cubicBezTo>
                    <a:pt x="1526" y="190"/>
                    <a:pt x="1507" y="171"/>
                    <a:pt x="1507" y="143"/>
                  </a:cubicBezTo>
                  <a:lnTo>
                    <a:pt x="1507" y="143"/>
                  </a:lnTo>
                  <a:cubicBezTo>
                    <a:pt x="1479" y="152"/>
                    <a:pt x="1450" y="162"/>
                    <a:pt x="1421" y="143"/>
                  </a:cubicBezTo>
                  <a:cubicBezTo>
                    <a:pt x="1392" y="133"/>
                    <a:pt x="1383" y="95"/>
                    <a:pt x="1364" y="66"/>
                  </a:cubicBezTo>
                  <a:cubicBezTo>
                    <a:pt x="1345" y="48"/>
                    <a:pt x="1335" y="28"/>
                    <a:pt x="1316" y="9"/>
                  </a:cubicBezTo>
                  <a:lnTo>
                    <a:pt x="1316" y="9"/>
                  </a:lnTo>
                  <a:cubicBezTo>
                    <a:pt x="1259" y="0"/>
                    <a:pt x="1259" y="0"/>
                    <a:pt x="1259" y="0"/>
                  </a:cubicBezTo>
                  <a:cubicBezTo>
                    <a:pt x="1240" y="0"/>
                    <a:pt x="1221" y="19"/>
                    <a:pt x="1211" y="28"/>
                  </a:cubicBezTo>
                  <a:cubicBezTo>
                    <a:pt x="1192" y="38"/>
                    <a:pt x="1183" y="38"/>
                    <a:pt x="1164" y="57"/>
                  </a:cubicBezTo>
                  <a:cubicBezTo>
                    <a:pt x="1145" y="86"/>
                    <a:pt x="1097" y="105"/>
                    <a:pt x="1059" y="114"/>
                  </a:cubicBezTo>
                  <a:lnTo>
                    <a:pt x="954" y="124"/>
                  </a:ln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4" name="Freeform 74"/>
            <p:cNvSpPr>
              <a:spLocks noChangeArrowheads="1"/>
            </p:cNvSpPr>
            <p:nvPr/>
          </p:nvSpPr>
          <p:spPr bwMode="auto">
            <a:xfrm>
              <a:off x="15323189" y="11581833"/>
              <a:ext cx="630532" cy="796975"/>
            </a:xfrm>
            <a:custGeom>
              <a:avLst/>
              <a:gdLst>
                <a:gd name="T0" fmla="*/ 610 w 1269"/>
                <a:gd name="T1" fmla="*/ 1535 h 1603"/>
                <a:gd name="T2" fmla="*/ 610 w 1269"/>
                <a:gd name="T3" fmla="*/ 1535 h 1603"/>
                <a:gd name="T4" fmla="*/ 639 w 1269"/>
                <a:gd name="T5" fmla="*/ 1554 h 1603"/>
                <a:gd name="T6" fmla="*/ 658 w 1269"/>
                <a:gd name="T7" fmla="*/ 1564 h 1603"/>
                <a:gd name="T8" fmla="*/ 677 w 1269"/>
                <a:gd name="T9" fmla="*/ 1583 h 1603"/>
                <a:gd name="T10" fmla="*/ 629 w 1269"/>
                <a:gd name="T11" fmla="*/ 1583 h 1603"/>
                <a:gd name="T12" fmla="*/ 601 w 1269"/>
                <a:gd name="T13" fmla="*/ 1564 h 1603"/>
                <a:gd name="T14" fmla="*/ 582 w 1269"/>
                <a:gd name="T15" fmla="*/ 1535 h 1603"/>
                <a:gd name="T16" fmla="*/ 610 w 1269"/>
                <a:gd name="T17" fmla="*/ 1535 h 1603"/>
                <a:gd name="T18" fmla="*/ 267 w 1269"/>
                <a:gd name="T19" fmla="*/ 1345 h 1603"/>
                <a:gd name="T20" fmla="*/ 267 w 1269"/>
                <a:gd name="T21" fmla="*/ 1345 h 1603"/>
                <a:gd name="T22" fmla="*/ 286 w 1269"/>
                <a:gd name="T23" fmla="*/ 1278 h 1603"/>
                <a:gd name="T24" fmla="*/ 334 w 1269"/>
                <a:gd name="T25" fmla="*/ 1278 h 1603"/>
                <a:gd name="T26" fmla="*/ 382 w 1269"/>
                <a:gd name="T27" fmla="*/ 1278 h 1603"/>
                <a:gd name="T28" fmla="*/ 372 w 1269"/>
                <a:gd name="T29" fmla="*/ 1287 h 1603"/>
                <a:gd name="T30" fmla="*/ 324 w 1269"/>
                <a:gd name="T31" fmla="*/ 1354 h 1603"/>
                <a:gd name="T32" fmla="*/ 267 w 1269"/>
                <a:gd name="T33" fmla="*/ 1373 h 1603"/>
                <a:gd name="T34" fmla="*/ 267 w 1269"/>
                <a:gd name="T35" fmla="*/ 1345 h 1603"/>
                <a:gd name="T36" fmla="*/ 76 w 1269"/>
                <a:gd name="T37" fmla="*/ 591 h 1603"/>
                <a:gd name="T38" fmla="*/ 76 w 1269"/>
                <a:gd name="T39" fmla="*/ 591 h 1603"/>
                <a:gd name="T40" fmla="*/ 67 w 1269"/>
                <a:gd name="T41" fmla="*/ 610 h 1603"/>
                <a:gd name="T42" fmla="*/ 124 w 1269"/>
                <a:gd name="T43" fmla="*/ 715 h 1603"/>
                <a:gd name="T44" fmla="*/ 162 w 1269"/>
                <a:gd name="T45" fmla="*/ 820 h 1603"/>
                <a:gd name="T46" fmla="*/ 162 w 1269"/>
                <a:gd name="T47" fmla="*/ 877 h 1603"/>
                <a:gd name="T48" fmla="*/ 248 w 1269"/>
                <a:gd name="T49" fmla="*/ 1144 h 1603"/>
                <a:gd name="T50" fmla="*/ 458 w 1269"/>
                <a:gd name="T51" fmla="*/ 1230 h 1603"/>
                <a:gd name="T52" fmla="*/ 448 w 1269"/>
                <a:gd name="T53" fmla="*/ 1125 h 1603"/>
                <a:gd name="T54" fmla="*/ 486 w 1269"/>
                <a:gd name="T55" fmla="*/ 1049 h 1603"/>
                <a:gd name="T56" fmla="*/ 515 w 1269"/>
                <a:gd name="T57" fmla="*/ 1230 h 1603"/>
                <a:gd name="T58" fmla="*/ 534 w 1269"/>
                <a:gd name="T59" fmla="*/ 1221 h 1603"/>
                <a:gd name="T60" fmla="*/ 610 w 1269"/>
                <a:gd name="T61" fmla="*/ 1144 h 1603"/>
                <a:gd name="T62" fmla="*/ 553 w 1269"/>
                <a:gd name="T63" fmla="*/ 1325 h 1603"/>
                <a:gd name="T64" fmla="*/ 658 w 1269"/>
                <a:gd name="T65" fmla="*/ 1488 h 1603"/>
                <a:gd name="T66" fmla="*/ 763 w 1269"/>
                <a:gd name="T67" fmla="*/ 1488 h 1603"/>
                <a:gd name="T68" fmla="*/ 887 w 1269"/>
                <a:gd name="T69" fmla="*/ 1526 h 1603"/>
                <a:gd name="T70" fmla="*/ 887 w 1269"/>
                <a:gd name="T71" fmla="*/ 1526 h 1603"/>
                <a:gd name="T72" fmla="*/ 992 w 1269"/>
                <a:gd name="T73" fmla="*/ 1516 h 1603"/>
                <a:gd name="T74" fmla="*/ 1097 w 1269"/>
                <a:gd name="T75" fmla="*/ 1459 h 1603"/>
                <a:gd name="T76" fmla="*/ 1144 w 1269"/>
                <a:gd name="T77" fmla="*/ 1430 h 1603"/>
                <a:gd name="T78" fmla="*/ 1192 w 1269"/>
                <a:gd name="T79" fmla="*/ 1402 h 1603"/>
                <a:gd name="T80" fmla="*/ 1249 w 1269"/>
                <a:gd name="T81" fmla="*/ 1411 h 1603"/>
                <a:gd name="T82" fmla="*/ 1249 w 1269"/>
                <a:gd name="T83" fmla="*/ 1411 h 1603"/>
                <a:gd name="T84" fmla="*/ 1221 w 1269"/>
                <a:gd name="T85" fmla="*/ 1268 h 1603"/>
                <a:gd name="T86" fmla="*/ 1154 w 1269"/>
                <a:gd name="T87" fmla="*/ 1078 h 1603"/>
                <a:gd name="T88" fmla="*/ 1011 w 1269"/>
                <a:gd name="T89" fmla="*/ 620 h 1603"/>
                <a:gd name="T90" fmla="*/ 973 w 1269"/>
                <a:gd name="T91" fmla="*/ 496 h 1603"/>
                <a:gd name="T92" fmla="*/ 935 w 1269"/>
                <a:gd name="T93" fmla="*/ 353 h 1603"/>
                <a:gd name="T94" fmla="*/ 896 w 1269"/>
                <a:gd name="T95" fmla="*/ 267 h 1603"/>
                <a:gd name="T96" fmla="*/ 896 w 1269"/>
                <a:gd name="T97" fmla="*/ 267 h 1603"/>
                <a:gd name="T98" fmla="*/ 887 w 1269"/>
                <a:gd name="T99" fmla="*/ 114 h 1603"/>
                <a:gd name="T100" fmla="*/ 801 w 1269"/>
                <a:gd name="T101" fmla="*/ 19 h 1603"/>
                <a:gd name="T102" fmla="*/ 687 w 1269"/>
                <a:gd name="T103" fmla="*/ 38 h 1603"/>
                <a:gd name="T104" fmla="*/ 563 w 1269"/>
                <a:gd name="T105" fmla="*/ 219 h 1603"/>
                <a:gd name="T106" fmla="*/ 382 w 1269"/>
                <a:gd name="T107" fmla="*/ 200 h 1603"/>
                <a:gd name="T108" fmla="*/ 286 w 1269"/>
                <a:gd name="T109" fmla="*/ 133 h 1603"/>
                <a:gd name="T110" fmla="*/ 286 w 1269"/>
                <a:gd name="T111" fmla="*/ 133 h 1603"/>
                <a:gd name="T112" fmla="*/ 219 w 1269"/>
                <a:gd name="T113" fmla="*/ 162 h 1603"/>
                <a:gd name="T114" fmla="*/ 133 w 1269"/>
                <a:gd name="T115" fmla="*/ 238 h 1603"/>
                <a:gd name="T116" fmla="*/ 124 w 1269"/>
                <a:gd name="T117" fmla="*/ 324 h 1603"/>
                <a:gd name="T118" fmla="*/ 153 w 1269"/>
                <a:gd name="T119" fmla="*/ 534 h 1603"/>
                <a:gd name="T120" fmla="*/ 76 w 1269"/>
                <a:gd name="T121" fmla="*/ 591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9" h="1603">
                  <a:moveTo>
                    <a:pt x="610" y="1535"/>
                  </a:moveTo>
                  <a:lnTo>
                    <a:pt x="610" y="1535"/>
                  </a:lnTo>
                  <a:cubicBezTo>
                    <a:pt x="620" y="1545"/>
                    <a:pt x="629" y="1545"/>
                    <a:pt x="639" y="1554"/>
                  </a:cubicBezTo>
                  <a:cubicBezTo>
                    <a:pt x="639" y="1554"/>
                    <a:pt x="649" y="1554"/>
                    <a:pt x="658" y="1564"/>
                  </a:cubicBezTo>
                  <a:cubicBezTo>
                    <a:pt x="668" y="1573"/>
                    <a:pt x="677" y="1573"/>
                    <a:pt x="677" y="1583"/>
                  </a:cubicBezTo>
                  <a:cubicBezTo>
                    <a:pt x="677" y="1602"/>
                    <a:pt x="629" y="1583"/>
                    <a:pt x="629" y="1583"/>
                  </a:cubicBezTo>
                  <a:cubicBezTo>
                    <a:pt x="610" y="1573"/>
                    <a:pt x="610" y="1573"/>
                    <a:pt x="601" y="1564"/>
                  </a:cubicBezTo>
                  <a:cubicBezTo>
                    <a:pt x="582" y="1554"/>
                    <a:pt x="582" y="1554"/>
                    <a:pt x="582" y="1535"/>
                  </a:cubicBezTo>
                  <a:cubicBezTo>
                    <a:pt x="610" y="1535"/>
                    <a:pt x="610" y="1535"/>
                    <a:pt x="610" y="1535"/>
                  </a:cubicBezTo>
                  <a:close/>
                  <a:moveTo>
                    <a:pt x="267" y="1345"/>
                  </a:moveTo>
                  <a:lnTo>
                    <a:pt x="267" y="1345"/>
                  </a:lnTo>
                  <a:cubicBezTo>
                    <a:pt x="267" y="1325"/>
                    <a:pt x="257" y="1278"/>
                    <a:pt x="286" y="1278"/>
                  </a:cubicBezTo>
                  <a:cubicBezTo>
                    <a:pt x="305" y="1278"/>
                    <a:pt x="315" y="1278"/>
                    <a:pt x="334" y="1278"/>
                  </a:cubicBezTo>
                  <a:cubicBezTo>
                    <a:pt x="353" y="1278"/>
                    <a:pt x="362" y="1278"/>
                    <a:pt x="382" y="1278"/>
                  </a:cubicBezTo>
                  <a:cubicBezTo>
                    <a:pt x="382" y="1287"/>
                    <a:pt x="372" y="1287"/>
                    <a:pt x="372" y="1287"/>
                  </a:cubicBezTo>
                  <a:cubicBezTo>
                    <a:pt x="343" y="1306"/>
                    <a:pt x="334" y="1325"/>
                    <a:pt x="324" y="1354"/>
                  </a:cubicBezTo>
                  <a:cubicBezTo>
                    <a:pt x="315" y="1383"/>
                    <a:pt x="296" y="1392"/>
                    <a:pt x="267" y="1373"/>
                  </a:cubicBezTo>
                  <a:cubicBezTo>
                    <a:pt x="267" y="1345"/>
                    <a:pt x="267" y="1345"/>
                    <a:pt x="267" y="1345"/>
                  </a:cubicBezTo>
                  <a:close/>
                  <a:moveTo>
                    <a:pt x="76" y="591"/>
                  </a:moveTo>
                  <a:lnTo>
                    <a:pt x="76" y="591"/>
                  </a:lnTo>
                  <a:cubicBezTo>
                    <a:pt x="76" y="601"/>
                    <a:pt x="76" y="601"/>
                    <a:pt x="67" y="610"/>
                  </a:cubicBezTo>
                  <a:cubicBezTo>
                    <a:pt x="0" y="658"/>
                    <a:pt x="115" y="677"/>
                    <a:pt x="124" y="715"/>
                  </a:cubicBezTo>
                  <a:cubicBezTo>
                    <a:pt x="162" y="820"/>
                    <a:pt x="162" y="820"/>
                    <a:pt x="162" y="820"/>
                  </a:cubicBezTo>
                  <a:cubicBezTo>
                    <a:pt x="172" y="829"/>
                    <a:pt x="124" y="858"/>
                    <a:pt x="162" y="877"/>
                  </a:cubicBezTo>
                  <a:cubicBezTo>
                    <a:pt x="277" y="944"/>
                    <a:pt x="153" y="1096"/>
                    <a:pt x="248" y="1144"/>
                  </a:cubicBezTo>
                  <a:cubicBezTo>
                    <a:pt x="277" y="1163"/>
                    <a:pt x="439" y="1278"/>
                    <a:pt x="458" y="1230"/>
                  </a:cubicBezTo>
                  <a:cubicBezTo>
                    <a:pt x="477" y="1192"/>
                    <a:pt x="420" y="1173"/>
                    <a:pt x="448" y="1125"/>
                  </a:cubicBezTo>
                  <a:cubicBezTo>
                    <a:pt x="458" y="1116"/>
                    <a:pt x="458" y="1049"/>
                    <a:pt x="486" y="1049"/>
                  </a:cubicBezTo>
                  <a:cubicBezTo>
                    <a:pt x="486" y="1078"/>
                    <a:pt x="505" y="1230"/>
                    <a:pt x="515" y="1230"/>
                  </a:cubicBezTo>
                  <a:cubicBezTo>
                    <a:pt x="524" y="1230"/>
                    <a:pt x="534" y="1221"/>
                    <a:pt x="534" y="1221"/>
                  </a:cubicBezTo>
                  <a:cubicBezTo>
                    <a:pt x="544" y="1201"/>
                    <a:pt x="591" y="1144"/>
                    <a:pt x="610" y="1144"/>
                  </a:cubicBezTo>
                  <a:cubicBezTo>
                    <a:pt x="610" y="1221"/>
                    <a:pt x="496" y="1278"/>
                    <a:pt x="553" y="1325"/>
                  </a:cubicBezTo>
                  <a:cubicBezTo>
                    <a:pt x="591" y="1364"/>
                    <a:pt x="610" y="1468"/>
                    <a:pt x="658" y="1488"/>
                  </a:cubicBezTo>
                  <a:cubicBezTo>
                    <a:pt x="706" y="1497"/>
                    <a:pt x="725" y="1411"/>
                    <a:pt x="763" y="1488"/>
                  </a:cubicBezTo>
                  <a:cubicBezTo>
                    <a:pt x="791" y="1526"/>
                    <a:pt x="877" y="1507"/>
                    <a:pt x="887" y="1526"/>
                  </a:cubicBezTo>
                  <a:lnTo>
                    <a:pt x="887" y="1526"/>
                  </a:lnTo>
                  <a:cubicBezTo>
                    <a:pt x="992" y="1516"/>
                    <a:pt x="992" y="1516"/>
                    <a:pt x="992" y="1516"/>
                  </a:cubicBezTo>
                  <a:cubicBezTo>
                    <a:pt x="1030" y="1507"/>
                    <a:pt x="1078" y="1488"/>
                    <a:pt x="1097" y="1459"/>
                  </a:cubicBezTo>
                  <a:cubicBezTo>
                    <a:pt x="1116" y="1440"/>
                    <a:pt x="1125" y="1440"/>
                    <a:pt x="1144" y="1430"/>
                  </a:cubicBezTo>
                  <a:cubicBezTo>
                    <a:pt x="1154" y="1421"/>
                    <a:pt x="1173" y="1402"/>
                    <a:pt x="1192" y="1402"/>
                  </a:cubicBezTo>
                  <a:cubicBezTo>
                    <a:pt x="1249" y="1411"/>
                    <a:pt x="1249" y="1411"/>
                    <a:pt x="1249" y="1411"/>
                  </a:cubicBezTo>
                  <a:lnTo>
                    <a:pt x="1249" y="1411"/>
                  </a:lnTo>
                  <a:cubicBezTo>
                    <a:pt x="1268" y="1364"/>
                    <a:pt x="1221" y="1316"/>
                    <a:pt x="1221" y="1268"/>
                  </a:cubicBezTo>
                  <a:cubicBezTo>
                    <a:pt x="1221" y="1201"/>
                    <a:pt x="1163" y="1144"/>
                    <a:pt x="1154" y="1078"/>
                  </a:cubicBezTo>
                  <a:cubicBezTo>
                    <a:pt x="1116" y="915"/>
                    <a:pt x="973" y="811"/>
                    <a:pt x="1011" y="620"/>
                  </a:cubicBezTo>
                  <a:cubicBezTo>
                    <a:pt x="1030" y="572"/>
                    <a:pt x="1011" y="524"/>
                    <a:pt x="973" y="496"/>
                  </a:cubicBezTo>
                  <a:cubicBezTo>
                    <a:pt x="944" y="467"/>
                    <a:pt x="944" y="391"/>
                    <a:pt x="935" y="353"/>
                  </a:cubicBezTo>
                  <a:cubicBezTo>
                    <a:pt x="935" y="324"/>
                    <a:pt x="906" y="295"/>
                    <a:pt x="896" y="267"/>
                  </a:cubicBezTo>
                  <a:lnTo>
                    <a:pt x="896" y="267"/>
                  </a:lnTo>
                  <a:cubicBezTo>
                    <a:pt x="877" y="219"/>
                    <a:pt x="887" y="153"/>
                    <a:pt x="887" y="114"/>
                  </a:cubicBezTo>
                  <a:cubicBezTo>
                    <a:pt x="906" y="19"/>
                    <a:pt x="887" y="28"/>
                    <a:pt x="801" y="19"/>
                  </a:cubicBezTo>
                  <a:cubicBezTo>
                    <a:pt x="744" y="19"/>
                    <a:pt x="734" y="0"/>
                    <a:pt x="687" y="38"/>
                  </a:cubicBezTo>
                  <a:cubicBezTo>
                    <a:pt x="639" y="76"/>
                    <a:pt x="582" y="162"/>
                    <a:pt x="563" y="219"/>
                  </a:cubicBezTo>
                  <a:cubicBezTo>
                    <a:pt x="524" y="286"/>
                    <a:pt x="410" y="248"/>
                    <a:pt x="382" y="200"/>
                  </a:cubicBezTo>
                  <a:cubicBezTo>
                    <a:pt x="343" y="143"/>
                    <a:pt x="334" y="153"/>
                    <a:pt x="286" y="133"/>
                  </a:cubicBezTo>
                  <a:lnTo>
                    <a:pt x="286" y="133"/>
                  </a:lnTo>
                  <a:cubicBezTo>
                    <a:pt x="219" y="162"/>
                    <a:pt x="219" y="162"/>
                    <a:pt x="219" y="162"/>
                  </a:cubicBezTo>
                  <a:cubicBezTo>
                    <a:pt x="181" y="162"/>
                    <a:pt x="153" y="210"/>
                    <a:pt x="133" y="238"/>
                  </a:cubicBezTo>
                  <a:cubicBezTo>
                    <a:pt x="124" y="267"/>
                    <a:pt x="124" y="295"/>
                    <a:pt x="124" y="324"/>
                  </a:cubicBezTo>
                  <a:cubicBezTo>
                    <a:pt x="124" y="391"/>
                    <a:pt x="181" y="477"/>
                    <a:pt x="153" y="534"/>
                  </a:cubicBezTo>
                  <a:cubicBezTo>
                    <a:pt x="76" y="591"/>
                    <a:pt x="76" y="591"/>
                    <a:pt x="76" y="591"/>
                  </a:cubicBezTo>
                  <a:close/>
                </a:path>
              </a:pathLst>
            </a:custGeom>
            <a:grpFill/>
            <a:ln w="3175" cap="flat" cmpd="sng">
              <a:solidFill>
                <a:schemeClr val="bg1"/>
              </a:solidFill>
              <a:bevel/>
              <a:headEnd/>
              <a:tailEnd/>
            </a:ln>
            <a:effectLst/>
          </p:spPr>
          <p:txBody>
            <a:bodyPr wrap="none" anchor="ctr"/>
            <a:lstStyle/>
            <a:p>
              <a:endParaRPr lang="en-US"/>
            </a:p>
          </p:txBody>
        </p:sp>
        <p:sp>
          <p:nvSpPr>
            <p:cNvPr id="125" name="Freeform 75"/>
            <p:cNvSpPr>
              <a:spLocks noChangeArrowheads="1"/>
            </p:cNvSpPr>
            <p:nvPr/>
          </p:nvSpPr>
          <p:spPr bwMode="auto">
            <a:xfrm>
              <a:off x="14819639" y="11019134"/>
              <a:ext cx="672131" cy="1057525"/>
            </a:xfrm>
            <a:custGeom>
              <a:avLst/>
              <a:gdLst>
                <a:gd name="T0" fmla="*/ 620 w 1355"/>
                <a:gd name="T1" fmla="*/ 1507 h 2128"/>
                <a:gd name="T2" fmla="*/ 620 w 1355"/>
                <a:gd name="T3" fmla="*/ 1507 h 2128"/>
                <a:gd name="T4" fmla="*/ 563 w 1355"/>
                <a:gd name="T5" fmla="*/ 1459 h 2128"/>
                <a:gd name="T6" fmla="*/ 544 w 1355"/>
                <a:gd name="T7" fmla="*/ 1402 h 2128"/>
                <a:gd name="T8" fmla="*/ 601 w 1355"/>
                <a:gd name="T9" fmla="*/ 1421 h 2128"/>
                <a:gd name="T10" fmla="*/ 620 w 1355"/>
                <a:gd name="T11" fmla="*/ 1469 h 2128"/>
                <a:gd name="T12" fmla="*/ 630 w 1355"/>
                <a:gd name="T13" fmla="*/ 1516 h 2128"/>
                <a:gd name="T14" fmla="*/ 620 w 1355"/>
                <a:gd name="T15" fmla="*/ 1507 h 2128"/>
                <a:gd name="T16" fmla="*/ 86 w 1355"/>
                <a:gd name="T17" fmla="*/ 477 h 2128"/>
                <a:gd name="T18" fmla="*/ 86 w 1355"/>
                <a:gd name="T19" fmla="*/ 477 h 2128"/>
                <a:gd name="T20" fmla="*/ 105 w 1355"/>
                <a:gd name="T21" fmla="*/ 487 h 2128"/>
                <a:gd name="T22" fmla="*/ 48 w 1355"/>
                <a:gd name="T23" fmla="*/ 544 h 2128"/>
                <a:gd name="T24" fmla="*/ 19 w 1355"/>
                <a:gd name="T25" fmla="*/ 639 h 2128"/>
                <a:gd name="T26" fmla="*/ 153 w 1355"/>
                <a:gd name="T27" fmla="*/ 620 h 2128"/>
                <a:gd name="T28" fmla="*/ 172 w 1355"/>
                <a:gd name="T29" fmla="*/ 744 h 2128"/>
                <a:gd name="T30" fmla="*/ 200 w 1355"/>
                <a:gd name="T31" fmla="*/ 858 h 2128"/>
                <a:gd name="T32" fmla="*/ 238 w 1355"/>
                <a:gd name="T33" fmla="*/ 1059 h 2128"/>
                <a:gd name="T34" fmla="*/ 353 w 1355"/>
                <a:gd name="T35" fmla="*/ 1116 h 2128"/>
                <a:gd name="T36" fmla="*/ 496 w 1355"/>
                <a:gd name="T37" fmla="*/ 1097 h 2128"/>
                <a:gd name="T38" fmla="*/ 534 w 1355"/>
                <a:gd name="T39" fmla="*/ 1154 h 2128"/>
                <a:gd name="T40" fmla="*/ 563 w 1355"/>
                <a:gd name="T41" fmla="*/ 1230 h 2128"/>
                <a:gd name="T42" fmla="*/ 610 w 1355"/>
                <a:gd name="T43" fmla="*/ 1345 h 2128"/>
                <a:gd name="T44" fmla="*/ 706 w 1355"/>
                <a:gd name="T45" fmla="*/ 1326 h 2128"/>
                <a:gd name="T46" fmla="*/ 754 w 1355"/>
                <a:gd name="T47" fmla="*/ 1316 h 2128"/>
                <a:gd name="T48" fmla="*/ 782 w 1355"/>
                <a:gd name="T49" fmla="*/ 1326 h 2128"/>
                <a:gd name="T50" fmla="*/ 744 w 1355"/>
                <a:gd name="T51" fmla="*/ 1402 h 2128"/>
                <a:gd name="T52" fmla="*/ 687 w 1355"/>
                <a:gd name="T53" fmla="*/ 1516 h 2128"/>
                <a:gd name="T54" fmla="*/ 725 w 1355"/>
                <a:gd name="T55" fmla="*/ 1659 h 2128"/>
                <a:gd name="T56" fmla="*/ 706 w 1355"/>
                <a:gd name="T57" fmla="*/ 1879 h 2128"/>
                <a:gd name="T58" fmla="*/ 782 w 1355"/>
                <a:gd name="T59" fmla="*/ 2041 h 2128"/>
                <a:gd name="T60" fmla="*/ 792 w 1355"/>
                <a:gd name="T61" fmla="*/ 1955 h 2128"/>
                <a:gd name="T62" fmla="*/ 792 w 1355"/>
                <a:gd name="T63" fmla="*/ 1850 h 2128"/>
                <a:gd name="T64" fmla="*/ 859 w 1355"/>
                <a:gd name="T65" fmla="*/ 1812 h 2128"/>
                <a:gd name="T66" fmla="*/ 839 w 1355"/>
                <a:gd name="T67" fmla="*/ 1659 h 2128"/>
                <a:gd name="T68" fmla="*/ 877 w 1355"/>
                <a:gd name="T69" fmla="*/ 1564 h 2128"/>
                <a:gd name="T70" fmla="*/ 1021 w 1355"/>
                <a:gd name="T71" fmla="*/ 1717 h 2128"/>
                <a:gd name="T72" fmla="*/ 1087 w 1355"/>
                <a:gd name="T73" fmla="*/ 1726 h 2128"/>
                <a:gd name="T74" fmla="*/ 1087 w 1355"/>
                <a:gd name="T75" fmla="*/ 1726 h 2128"/>
                <a:gd name="T76" fmla="*/ 1164 w 1355"/>
                <a:gd name="T77" fmla="*/ 1669 h 2128"/>
                <a:gd name="T78" fmla="*/ 1135 w 1355"/>
                <a:gd name="T79" fmla="*/ 1459 h 2128"/>
                <a:gd name="T80" fmla="*/ 1144 w 1355"/>
                <a:gd name="T81" fmla="*/ 1373 h 2128"/>
                <a:gd name="T82" fmla="*/ 1230 w 1355"/>
                <a:gd name="T83" fmla="*/ 1297 h 2128"/>
                <a:gd name="T84" fmla="*/ 1297 w 1355"/>
                <a:gd name="T85" fmla="*/ 1268 h 2128"/>
                <a:gd name="T86" fmla="*/ 1297 w 1355"/>
                <a:gd name="T87" fmla="*/ 1268 h 2128"/>
                <a:gd name="T88" fmla="*/ 1345 w 1355"/>
                <a:gd name="T89" fmla="*/ 1135 h 2128"/>
                <a:gd name="T90" fmla="*/ 1316 w 1355"/>
                <a:gd name="T91" fmla="*/ 973 h 2128"/>
                <a:gd name="T92" fmla="*/ 1288 w 1355"/>
                <a:gd name="T93" fmla="*/ 877 h 2128"/>
                <a:gd name="T94" fmla="*/ 1202 w 1355"/>
                <a:gd name="T95" fmla="*/ 725 h 2128"/>
                <a:gd name="T96" fmla="*/ 1173 w 1355"/>
                <a:gd name="T97" fmla="*/ 629 h 2128"/>
                <a:gd name="T98" fmla="*/ 1173 w 1355"/>
                <a:gd name="T99" fmla="*/ 629 h 2128"/>
                <a:gd name="T100" fmla="*/ 963 w 1355"/>
                <a:gd name="T101" fmla="*/ 572 h 2128"/>
                <a:gd name="T102" fmla="*/ 668 w 1355"/>
                <a:gd name="T103" fmla="*/ 525 h 2128"/>
                <a:gd name="T104" fmla="*/ 534 w 1355"/>
                <a:gd name="T105" fmla="*/ 67 h 2128"/>
                <a:gd name="T106" fmla="*/ 439 w 1355"/>
                <a:gd name="T107" fmla="*/ 10 h 2128"/>
                <a:gd name="T108" fmla="*/ 267 w 1355"/>
                <a:gd name="T109" fmla="*/ 10 h 2128"/>
                <a:gd name="T110" fmla="*/ 134 w 1355"/>
                <a:gd name="T111" fmla="*/ 115 h 2128"/>
                <a:gd name="T112" fmla="*/ 124 w 1355"/>
                <a:gd name="T113" fmla="*/ 115 h 2128"/>
                <a:gd name="T114" fmla="*/ 124 w 1355"/>
                <a:gd name="T115" fmla="*/ 115 h 2128"/>
                <a:gd name="T116" fmla="*/ 115 w 1355"/>
                <a:gd name="T117" fmla="*/ 172 h 2128"/>
                <a:gd name="T118" fmla="*/ 115 w 1355"/>
                <a:gd name="T119" fmla="*/ 258 h 2128"/>
                <a:gd name="T120" fmla="*/ 86 w 1355"/>
                <a:gd name="T121" fmla="*/ 334 h 2128"/>
                <a:gd name="T122" fmla="*/ 86 w 1355"/>
                <a:gd name="T123" fmla="*/ 382 h 2128"/>
                <a:gd name="T124" fmla="*/ 86 w 1355"/>
                <a:gd name="T125" fmla="*/ 477 h 2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5" h="2128">
                  <a:moveTo>
                    <a:pt x="620" y="1507"/>
                  </a:moveTo>
                  <a:lnTo>
                    <a:pt x="620" y="1507"/>
                  </a:lnTo>
                  <a:cubicBezTo>
                    <a:pt x="601" y="1497"/>
                    <a:pt x="582" y="1478"/>
                    <a:pt x="563" y="1459"/>
                  </a:cubicBezTo>
                  <a:cubicBezTo>
                    <a:pt x="544" y="1450"/>
                    <a:pt x="525" y="1421"/>
                    <a:pt x="544" y="1402"/>
                  </a:cubicBezTo>
                  <a:cubicBezTo>
                    <a:pt x="563" y="1373"/>
                    <a:pt x="592" y="1411"/>
                    <a:pt x="601" y="1421"/>
                  </a:cubicBezTo>
                  <a:cubicBezTo>
                    <a:pt x="610" y="1440"/>
                    <a:pt x="610" y="1450"/>
                    <a:pt x="620" y="1469"/>
                  </a:cubicBezTo>
                  <a:cubicBezTo>
                    <a:pt x="630" y="1488"/>
                    <a:pt x="630" y="1497"/>
                    <a:pt x="630" y="1516"/>
                  </a:cubicBezTo>
                  <a:cubicBezTo>
                    <a:pt x="620" y="1507"/>
                    <a:pt x="620" y="1507"/>
                    <a:pt x="620" y="1507"/>
                  </a:cubicBezTo>
                  <a:close/>
                  <a:moveTo>
                    <a:pt x="86" y="477"/>
                  </a:moveTo>
                  <a:lnTo>
                    <a:pt x="86" y="477"/>
                  </a:lnTo>
                  <a:cubicBezTo>
                    <a:pt x="96" y="477"/>
                    <a:pt x="105" y="477"/>
                    <a:pt x="105" y="487"/>
                  </a:cubicBezTo>
                  <a:cubicBezTo>
                    <a:pt x="96" y="496"/>
                    <a:pt x="48" y="525"/>
                    <a:pt x="48" y="544"/>
                  </a:cubicBezTo>
                  <a:cubicBezTo>
                    <a:pt x="29" y="563"/>
                    <a:pt x="19" y="620"/>
                    <a:pt x="19" y="639"/>
                  </a:cubicBezTo>
                  <a:cubicBezTo>
                    <a:pt x="0" y="715"/>
                    <a:pt x="153" y="610"/>
                    <a:pt x="153" y="620"/>
                  </a:cubicBezTo>
                  <a:cubicBezTo>
                    <a:pt x="153" y="667"/>
                    <a:pt x="134" y="696"/>
                    <a:pt x="172" y="744"/>
                  </a:cubicBezTo>
                  <a:cubicBezTo>
                    <a:pt x="200" y="772"/>
                    <a:pt x="191" y="820"/>
                    <a:pt x="200" y="858"/>
                  </a:cubicBezTo>
                  <a:cubicBezTo>
                    <a:pt x="210" y="896"/>
                    <a:pt x="210" y="1039"/>
                    <a:pt x="238" y="1059"/>
                  </a:cubicBezTo>
                  <a:cubicBezTo>
                    <a:pt x="286" y="1078"/>
                    <a:pt x="315" y="1078"/>
                    <a:pt x="353" y="1116"/>
                  </a:cubicBezTo>
                  <a:cubicBezTo>
                    <a:pt x="391" y="1163"/>
                    <a:pt x="448" y="1116"/>
                    <a:pt x="496" y="1097"/>
                  </a:cubicBezTo>
                  <a:cubicBezTo>
                    <a:pt x="534" y="1106"/>
                    <a:pt x="534" y="1116"/>
                    <a:pt x="534" y="1154"/>
                  </a:cubicBezTo>
                  <a:cubicBezTo>
                    <a:pt x="534" y="1183"/>
                    <a:pt x="553" y="1211"/>
                    <a:pt x="563" y="1230"/>
                  </a:cubicBezTo>
                  <a:cubicBezTo>
                    <a:pt x="582" y="1249"/>
                    <a:pt x="592" y="1345"/>
                    <a:pt x="610" y="1345"/>
                  </a:cubicBezTo>
                  <a:cubicBezTo>
                    <a:pt x="639" y="1345"/>
                    <a:pt x="668" y="1326"/>
                    <a:pt x="706" y="1326"/>
                  </a:cubicBezTo>
                  <a:cubicBezTo>
                    <a:pt x="715" y="1326"/>
                    <a:pt x="734" y="1326"/>
                    <a:pt x="754" y="1316"/>
                  </a:cubicBezTo>
                  <a:cubicBezTo>
                    <a:pt x="763" y="1307"/>
                    <a:pt x="801" y="1288"/>
                    <a:pt x="782" y="1326"/>
                  </a:cubicBezTo>
                  <a:cubicBezTo>
                    <a:pt x="773" y="1354"/>
                    <a:pt x="773" y="1383"/>
                    <a:pt x="744" y="1402"/>
                  </a:cubicBezTo>
                  <a:cubicBezTo>
                    <a:pt x="696" y="1430"/>
                    <a:pt x="687" y="1459"/>
                    <a:pt x="687" y="1516"/>
                  </a:cubicBezTo>
                  <a:cubicBezTo>
                    <a:pt x="725" y="1659"/>
                    <a:pt x="725" y="1659"/>
                    <a:pt x="725" y="1659"/>
                  </a:cubicBezTo>
                  <a:cubicBezTo>
                    <a:pt x="754" y="1726"/>
                    <a:pt x="677" y="1783"/>
                    <a:pt x="706" y="1879"/>
                  </a:cubicBezTo>
                  <a:cubicBezTo>
                    <a:pt x="725" y="1936"/>
                    <a:pt x="744" y="2003"/>
                    <a:pt x="782" y="2041"/>
                  </a:cubicBezTo>
                  <a:cubicBezTo>
                    <a:pt x="868" y="2127"/>
                    <a:pt x="801" y="1984"/>
                    <a:pt x="792" y="1955"/>
                  </a:cubicBezTo>
                  <a:cubicBezTo>
                    <a:pt x="782" y="1926"/>
                    <a:pt x="763" y="1879"/>
                    <a:pt x="792" y="1850"/>
                  </a:cubicBezTo>
                  <a:cubicBezTo>
                    <a:pt x="820" y="1831"/>
                    <a:pt x="849" y="1879"/>
                    <a:pt x="859" y="1812"/>
                  </a:cubicBezTo>
                  <a:cubicBezTo>
                    <a:pt x="859" y="1764"/>
                    <a:pt x="830" y="1697"/>
                    <a:pt x="839" y="1659"/>
                  </a:cubicBezTo>
                  <a:cubicBezTo>
                    <a:pt x="839" y="1650"/>
                    <a:pt x="859" y="1545"/>
                    <a:pt x="877" y="1564"/>
                  </a:cubicBezTo>
                  <a:cubicBezTo>
                    <a:pt x="935" y="1602"/>
                    <a:pt x="916" y="1707"/>
                    <a:pt x="1021" y="1717"/>
                  </a:cubicBezTo>
                  <a:cubicBezTo>
                    <a:pt x="1021" y="1717"/>
                    <a:pt x="1068" y="1726"/>
                    <a:pt x="1087" y="1726"/>
                  </a:cubicBezTo>
                  <a:lnTo>
                    <a:pt x="1087" y="1726"/>
                  </a:lnTo>
                  <a:cubicBezTo>
                    <a:pt x="1164" y="1669"/>
                    <a:pt x="1164" y="1669"/>
                    <a:pt x="1164" y="1669"/>
                  </a:cubicBezTo>
                  <a:cubicBezTo>
                    <a:pt x="1192" y="1612"/>
                    <a:pt x="1135" y="1526"/>
                    <a:pt x="1135" y="1459"/>
                  </a:cubicBezTo>
                  <a:cubicBezTo>
                    <a:pt x="1135" y="1430"/>
                    <a:pt x="1135" y="1402"/>
                    <a:pt x="1144" y="1373"/>
                  </a:cubicBezTo>
                  <a:cubicBezTo>
                    <a:pt x="1164" y="1345"/>
                    <a:pt x="1192" y="1297"/>
                    <a:pt x="1230" y="1297"/>
                  </a:cubicBezTo>
                  <a:cubicBezTo>
                    <a:pt x="1297" y="1268"/>
                    <a:pt x="1297" y="1268"/>
                    <a:pt x="1297" y="1268"/>
                  </a:cubicBezTo>
                  <a:lnTo>
                    <a:pt x="1297" y="1268"/>
                  </a:lnTo>
                  <a:cubicBezTo>
                    <a:pt x="1297" y="1221"/>
                    <a:pt x="1335" y="1183"/>
                    <a:pt x="1345" y="1135"/>
                  </a:cubicBezTo>
                  <a:cubicBezTo>
                    <a:pt x="1354" y="1078"/>
                    <a:pt x="1326" y="1030"/>
                    <a:pt x="1316" y="973"/>
                  </a:cubicBezTo>
                  <a:cubicBezTo>
                    <a:pt x="1316" y="935"/>
                    <a:pt x="1297" y="906"/>
                    <a:pt x="1288" y="877"/>
                  </a:cubicBezTo>
                  <a:cubicBezTo>
                    <a:pt x="1240" y="839"/>
                    <a:pt x="1183" y="801"/>
                    <a:pt x="1202" y="725"/>
                  </a:cubicBezTo>
                  <a:cubicBezTo>
                    <a:pt x="1173" y="629"/>
                    <a:pt x="1173" y="629"/>
                    <a:pt x="1173" y="629"/>
                  </a:cubicBezTo>
                  <a:lnTo>
                    <a:pt x="1173" y="629"/>
                  </a:lnTo>
                  <a:cubicBezTo>
                    <a:pt x="1087" y="677"/>
                    <a:pt x="1030" y="620"/>
                    <a:pt x="963" y="572"/>
                  </a:cubicBezTo>
                  <a:cubicBezTo>
                    <a:pt x="849" y="505"/>
                    <a:pt x="773" y="563"/>
                    <a:pt x="668" y="525"/>
                  </a:cubicBezTo>
                  <a:cubicBezTo>
                    <a:pt x="534" y="487"/>
                    <a:pt x="534" y="172"/>
                    <a:pt x="534" y="67"/>
                  </a:cubicBezTo>
                  <a:cubicBezTo>
                    <a:pt x="534" y="0"/>
                    <a:pt x="496" y="10"/>
                    <a:pt x="439" y="10"/>
                  </a:cubicBezTo>
                  <a:cubicBezTo>
                    <a:pt x="267" y="10"/>
                    <a:pt x="267" y="10"/>
                    <a:pt x="267" y="10"/>
                  </a:cubicBezTo>
                  <a:cubicBezTo>
                    <a:pt x="210" y="10"/>
                    <a:pt x="181" y="76"/>
                    <a:pt x="134" y="115"/>
                  </a:cubicBezTo>
                  <a:cubicBezTo>
                    <a:pt x="124" y="115"/>
                    <a:pt x="124" y="115"/>
                    <a:pt x="124" y="115"/>
                  </a:cubicBezTo>
                  <a:lnTo>
                    <a:pt x="124" y="115"/>
                  </a:lnTo>
                  <a:cubicBezTo>
                    <a:pt x="115" y="172"/>
                    <a:pt x="115" y="172"/>
                    <a:pt x="115" y="172"/>
                  </a:cubicBezTo>
                  <a:cubicBezTo>
                    <a:pt x="115" y="200"/>
                    <a:pt x="124" y="229"/>
                    <a:pt x="115" y="258"/>
                  </a:cubicBezTo>
                  <a:cubicBezTo>
                    <a:pt x="115" y="286"/>
                    <a:pt x="96" y="315"/>
                    <a:pt x="86" y="334"/>
                  </a:cubicBezTo>
                  <a:cubicBezTo>
                    <a:pt x="86" y="353"/>
                    <a:pt x="86" y="362"/>
                    <a:pt x="86" y="382"/>
                  </a:cubicBezTo>
                  <a:cubicBezTo>
                    <a:pt x="86" y="477"/>
                    <a:pt x="86" y="477"/>
                    <a:pt x="86" y="477"/>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6" name="Freeform 76"/>
            <p:cNvSpPr>
              <a:spLocks noChangeArrowheads="1"/>
            </p:cNvSpPr>
            <p:nvPr/>
          </p:nvSpPr>
          <p:spPr bwMode="auto">
            <a:xfrm>
              <a:off x="14447450" y="10452055"/>
              <a:ext cx="435681" cy="1188893"/>
            </a:xfrm>
            <a:custGeom>
              <a:avLst/>
              <a:gdLst>
                <a:gd name="T0" fmla="*/ 734 w 878"/>
                <a:gd name="T1" fmla="*/ 2222 h 2394"/>
                <a:gd name="T2" fmla="*/ 648 w 878"/>
                <a:gd name="T3" fmla="*/ 2145 h 2394"/>
                <a:gd name="T4" fmla="*/ 639 w 878"/>
                <a:gd name="T5" fmla="*/ 2203 h 2394"/>
                <a:gd name="T6" fmla="*/ 696 w 878"/>
                <a:gd name="T7" fmla="*/ 2384 h 2394"/>
                <a:gd name="T8" fmla="*/ 724 w 878"/>
                <a:gd name="T9" fmla="*/ 2279 h 2394"/>
                <a:gd name="T10" fmla="*/ 677 w 878"/>
                <a:gd name="T11" fmla="*/ 2107 h 2394"/>
                <a:gd name="T12" fmla="*/ 706 w 878"/>
                <a:gd name="T13" fmla="*/ 2060 h 2394"/>
                <a:gd name="T14" fmla="*/ 772 w 878"/>
                <a:gd name="T15" fmla="*/ 2002 h 2394"/>
                <a:gd name="T16" fmla="*/ 782 w 878"/>
                <a:gd name="T17" fmla="*/ 2107 h 2394"/>
                <a:gd name="T18" fmla="*/ 677 w 878"/>
                <a:gd name="T19" fmla="*/ 2107 h 2394"/>
                <a:gd name="T20" fmla="*/ 219 w 878"/>
                <a:gd name="T21" fmla="*/ 343 h 2394"/>
                <a:gd name="T22" fmla="*/ 162 w 878"/>
                <a:gd name="T23" fmla="*/ 343 h 2394"/>
                <a:gd name="T24" fmla="*/ 133 w 878"/>
                <a:gd name="T25" fmla="*/ 457 h 2394"/>
                <a:gd name="T26" fmla="*/ 200 w 878"/>
                <a:gd name="T27" fmla="*/ 514 h 2394"/>
                <a:gd name="T28" fmla="*/ 248 w 878"/>
                <a:gd name="T29" fmla="*/ 419 h 2394"/>
                <a:gd name="T30" fmla="*/ 219 w 878"/>
                <a:gd name="T31" fmla="*/ 343 h 2394"/>
                <a:gd name="T32" fmla="*/ 238 w 878"/>
                <a:gd name="T33" fmla="*/ 1983 h 2394"/>
                <a:gd name="T34" fmla="*/ 400 w 878"/>
                <a:gd name="T35" fmla="*/ 2050 h 2394"/>
                <a:gd name="T36" fmla="*/ 486 w 878"/>
                <a:gd name="T37" fmla="*/ 1926 h 2394"/>
                <a:gd name="T38" fmla="*/ 486 w 878"/>
                <a:gd name="T39" fmla="*/ 1735 h 2394"/>
                <a:gd name="T40" fmla="*/ 667 w 878"/>
                <a:gd name="T41" fmla="*/ 1697 h 2394"/>
                <a:gd name="T42" fmla="*/ 839 w 878"/>
                <a:gd name="T43" fmla="*/ 1621 h 2394"/>
                <a:gd name="T44" fmla="*/ 839 w 878"/>
                <a:gd name="T45" fmla="*/ 1478 h 2394"/>
                <a:gd name="T46" fmla="*/ 868 w 878"/>
                <a:gd name="T47" fmla="*/ 1316 h 2394"/>
                <a:gd name="T48" fmla="*/ 877 w 878"/>
                <a:gd name="T49" fmla="*/ 1259 h 2394"/>
                <a:gd name="T50" fmla="*/ 715 w 878"/>
                <a:gd name="T51" fmla="*/ 944 h 2394"/>
                <a:gd name="T52" fmla="*/ 553 w 878"/>
                <a:gd name="T53" fmla="*/ 677 h 2394"/>
                <a:gd name="T54" fmla="*/ 515 w 878"/>
                <a:gd name="T55" fmla="*/ 457 h 2394"/>
                <a:gd name="T56" fmla="*/ 553 w 878"/>
                <a:gd name="T57" fmla="*/ 247 h 2394"/>
                <a:gd name="T58" fmla="*/ 562 w 878"/>
                <a:gd name="T59" fmla="*/ 57 h 2394"/>
                <a:gd name="T60" fmla="*/ 486 w 878"/>
                <a:gd name="T61" fmla="*/ 0 h 2394"/>
                <a:gd name="T62" fmla="*/ 362 w 878"/>
                <a:gd name="T63" fmla="*/ 0 h 2394"/>
                <a:gd name="T64" fmla="*/ 248 w 878"/>
                <a:gd name="T65" fmla="*/ 229 h 2394"/>
                <a:gd name="T66" fmla="*/ 305 w 878"/>
                <a:gd name="T67" fmla="*/ 429 h 2394"/>
                <a:gd name="T68" fmla="*/ 257 w 878"/>
                <a:gd name="T69" fmla="*/ 572 h 2394"/>
                <a:gd name="T70" fmla="*/ 190 w 878"/>
                <a:gd name="T71" fmla="*/ 581 h 2394"/>
                <a:gd name="T72" fmla="*/ 143 w 878"/>
                <a:gd name="T73" fmla="*/ 820 h 2394"/>
                <a:gd name="T74" fmla="*/ 105 w 878"/>
                <a:gd name="T75" fmla="*/ 1049 h 2394"/>
                <a:gd name="T76" fmla="*/ 124 w 878"/>
                <a:gd name="T77" fmla="*/ 1363 h 2394"/>
                <a:gd name="T78" fmla="*/ 171 w 878"/>
                <a:gd name="T79" fmla="*/ 1783 h 2394"/>
                <a:gd name="T80" fmla="*/ 200 w 878"/>
                <a:gd name="T81" fmla="*/ 1974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8" h="2394">
                  <a:moveTo>
                    <a:pt x="734" y="2222"/>
                  </a:moveTo>
                  <a:lnTo>
                    <a:pt x="734" y="2222"/>
                  </a:lnTo>
                  <a:cubicBezTo>
                    <a:pt x="724" y="2222"/>
                    <a:pt x="706" y="2203"/>
                    <a:pt x="696" y="2193"/>
                  </a:cubicBezTo>
                  <a:cubicBezTo>
                    <a:pt x="677" y="2174"/>
                    <a:pt x="667" y="2165"/>
                    <a:pt x="648" y="2145"/>
                  </a:cubicBezTo>
                  <a:cubicBezTo>
                    <a:pt x="639" y="2145"/>
                    <a:pt x="620" y="2136"/>
                    <a:pt x="610" y="2155"/>
                  </a:cubicBezTo>
                  <a:cubicBezTo>
                    <a:pt x="601" y="2174"/>
                    <a:pt x="629" y="2193"/>
                    <a:pt x="639" y="2203"/>
                  </a:cubicBezTo>
                  <a:cubicBezTo>
                    <a:pt x="667" y="2222"/>
                    <a:pt x="658" y="2250"/>
                    <a:pt x="667" y="2279"/>
                  </a:cubicBezTo>
                  <a:cubicBezTo>
                    <a:pt x="667" y="2307"/>
                    <a:pt x="667" y="2374"/>
                    <a:pt x="696" y="2384"/>
                  </a:cubicBezTo>
                  <a:cubicBezTo>
                    <a:pt x="715" y="2393"/>
                    <a:pt x="715" y="2355"/>
                    <a:pt x="715" y="2346"/>
                  </a:cubicBezTo>
                  <a:cubicBezTo>
                    <a:pt x="715" y="2327"/>
                    <a:pt x="724" y="2298"/>
                    <a:pt x="724" y="2279"/>
                  </a:cubicBezTo>
                  <a:cubicBezTo>
                    <a:pt x="734" y="2222"/>
                    <a:pt x="734" y="2222"/>
                    <a:pt x="734" y="2222"/>
                  </a:cubicBezTo>
                  <a:close/>
                  <a:moveTo>
                    <a:pt x="677" y="2107"/>
                  </a:moveTo>
                  <a:lnTo>
                    <a:pt x="677" y="2107"/>
                  </a:lnTo>
                  <a:cubicBezTo>
                    <a:pt x="677" y="2088"/>
                    <a:pt x="696" y="2069"/>
                    <a:pt x="706" y="2060"/>
                  </a:cubicBezTo>
                  <a:cubicBezTo>
                    <a:pt x="715" y="2050"/>
                    <a:pt x="724" y="2031"/>
                    <a:pt x="734" y="2021"/>
                  </a:cubicBezTo>
                  <a:cubicBezTo>
                    <a:pt x="744" y="2012"/>
                    <a:pt x="763" y="2012"/>
                    <a:pt x="772" y="2002"/>
                  </a:cubicBezTo>
                  <a:cubicBezTo>
                    <a:pt x="782" y="1983"/>
                    <a:pt x="791" y="2002"/>
                    <a:pt x="791" y="2012"/>
                  </a:cubicBezTo>
                  <a:cubicBezTo>
                    <a:pt x="791" y="2040"/>
                    <a:pt x="782" y="2069"/>
                    <a:pt x="782" y="2107"/>
                  </a:cubicBezTo>
                  <a:cubicBezTo>
                    <a:pt x="782" y="2145"/>
                    <a:pt x="734" y="2155"/>
                    <a:pt x="706" y="2136"/>
                  </a:cubicBezTo>
                  <a:cubicBezTo>
                    <a:pt x="677" y="2107"/>
                    <a:pt x="677" y="2107"/>
                    <a:pt x="677" y="2107"/>
                  </a:cubicBezTo>
                  <a:close/>
                  <a:moveTo>
                    <a:pt x="219" y="343"/>
                  </a:moveTo>
                  <a:lnTo>
                    <a:pt x="219" y="343"/>
                  </a:lnTo>
                  <a:cubicBezTo>
                    <a:pt x="200" y="334"/>
                    <a:pt x="200" y="295"/>
                    <a:pt x="171" y="295"/>
                  </a:cubicBezTo>
                  <a:cubicBezTo>
                    <a:pt x="152" y="295"/>
                    <a:pt x="162" y="334"/>
                    <a:pt x="162" y="343"/>
                  </a:cubicBezTo>
                  <a:cubicBezTo>
                    <a:pt x="152" y="372"/>
                    <a:pt x="133" y="381"/>
                    <a:pt x="133" y="400"/>
                  </a:cubicBezTo>
                  <a:cubicBezTo>
                    <a:pt x="124" y="419"/>
                    <a:pt x="133" y="438"/>
                    <a:pt x="133" y="457"/>
                  </a:cubicBezTo>
                  <a:cubicBezTo>
                    <a:pt x="133" y="476"/>
                    <a:pt x="114" y="524"/>
                    <a:pt x="133" y="534"/>
                  </a:cubicBezTo>
                  <a:cubicBezTo>
                    <a:pt x="162" y="534"/>
                    <a:pt x="171" y="524"/>
                    <a:pt x="200" y="514"/>
                  </a:cubicBezTo>
                  <a:cubicBezTo>
                    <a:pt x="229" y="505"/>
                    <a:pt x="238" y="486"/>
                    <a:pt x="238" y="448"/>
                  </a:cubicBezTo>
                  <a:cubicBezTo>
                    <a:pt x="238" y="438"/>
                    <a:pt x="248" y="429"/>
                    <a:pt x="248" y="419"/>
                  </a:cubicBezTo>
                  <a:cubicBezTo>
                    <a:pt x="248" y="400"/>
                    <a:pt x="238" y="381"/>
                    <a:pt x="238" y="362"/>
                  </a:cubicBezTo>
                  <a:cubicBezTo>
                    <a:pt x="219" y="343"/>
                    <a:pt x="219" y="343"/>
                    <a:pt x="219" y="343"/>
                  </a:cubicBezTo>
                  <a:close/>
                  <a:moveTo>
                    <a:pt x="238" y="1983"/>
                  </a:moveTo>
                  <a:lnTo>
                    <a:pt x="238" y="1983"/>
                  </a:lnTo>
                  <a:cubicBezTo>
                    <a:pt x="286" y="1983"/>
                    <a:pt x="324" y="2088"/>
                    <a:pt x="362" y="2069"/>
                  </a:cubicBezTo>
                  <a:cubicBezTo>
                    <a:pt x="381" y="2069"/>
                    <a:pt x="381" y="2050"/>
                    <a:pt x="400" y="2050"/>
                  </a:cubicBezTo>
                  <a:cubicBezTo>
                    <a:pt x="419" y="2050"/>
                    <a:pt x="439" y="2060"/>
                    <a:pt x="457" y="2040"/>
                  </a:cubicBezTo>
                  <a:cubicBezTo>
                    <a:pt x="467" y="2031"/>
                    <a:pt x="486" y="1936"/>
                    <a:pt x="486" y="1926"/>
                  </a:cubicBezTo>
                  <a:cubicBezTo>
                    <a:pt x="477" y="1898"/>
                    <a:pt x="515" y="1869"/>
                    <a:pt x="505" y="1850"/>
                  </a:cubicBezTo>
                  <a:cubicBezTo>
                    <a:pt x="496" y="1821"/>
                    <a:pt x="467" y="1754"/>
                    <a:pt x="486" y="1735"/>
                  </a:cubicBezTo>
                  <a:cubicBezTo>
                    <a:pt x="505" y="1726"/>
                    <a:pt x="543" y="1735"/>
                    <a:pt x="553" y="1745"/>
                  </a:cubicBezTo>
                  <a:cubicBezTo>
                    <a:pt x="591" y="1754"/>
                    <a:pt x="639" y="1716"/>
                    <a:pt x="667" y="1697"/>
                  </a:cubicBezTo>
                  <a:cubicBezTo>
                    <a:pt x="696" y="1659"/>
                    <a:pt x="811" y="1621"/>
                    <a:pt x="839" y="1621"/>
                  </a:cubicBezTo>
                  <a:lnTo>
                    <a:pt x="839" y="1621"/>
                  </a:lnTo>
                  <a:cubicBezTo>
                    <a:pt x="839" y="1526"/>
                    <a:pt x="839" y="1526"/>
                    <a:pt x="839" y="1526"/>
                  </a:cubicBezTo>
                  <a:cubicBezTo>
                    <a:pt x="839" y="1506"/>
                    <a:pt x="839" y="1497"/>
                    <a:pt x="839" y="1478"/>
                  </a:cubicBezTo>
                  <a:cubicBezTo>
                    <a:pt x="849" y="1459"/>
                    <a:pt x="868" y="1430"/>
                    <a:pt x="868" y="1402"/>
                  </a:cubicBezTo>
                  <a:cubicBezTo>
                    <a:pt x="877" y="1373"/>
                    <a:pt x="868" y="1344"/>
                    <a:pt x="868" y="1316"/>
                  </a:cubicBezTo>
                  <a:cubicBezTo>
                    <a:pt x="877" y="1259"/>
                    <a:pt x="877" y="1259"/>
                    <a:pt x="877" y="1259"/>
                  </a:cubicBezTo>
                  <a:lnTo>
                    <a:pt x="877" y="1259"/>
                  </a:lnTo>
                  <a:cubicBezTo>
                    <a:pt x="849" y="1192"/>
                    <a:pt x="772" y="1163"/>
                    <a:pt x="715" y="1125"/>
                  </a:cubicBezTo>
                  <a:cubicBezTo>
                    <a:pt x="639" y="1077"/>
                    <a:pt x="724" y="1001"/>
                    <a:pt x="715" y="944"/>
                  </a:cubicBezTo>
                  <a:cubicBezTo>
                    <a:pt x="715" y="887"/>
                    <a:pt x="648" y="877"/>
                    <a:pt x="620" y="858"/>
                  </a:cubicBezTo>
                  <a:cubicBezTo>
                    <a:pt x="591" y="839"/>
                    <a:pt x="553" y="705"/>
                    <a:pt x="553" y="677"/>
                  </a:cubicBezTo>
                  <a:cubicBezTo>
                    <a:pt x="543" y="648"/>
                    <a:pt x="553" y="619"/>
                    <a:pt x="553" y="591"/>
                  </a:cubicBezTo>
                  <a:cubicBezTo>
                    <a:pt x="553" y="543"/>
                    <a:pt x="524" y="505"/>
                    <a:pt x="515" y="457"/>
                  </a:cubicBezTo>
                  <a:cubicBezTo>
                    <a:pt x="515" y="410"/>
                    <a:pt x="524" y="343"/>
                    <a:pt x="553" y="305"/>
                  </a:cubicBezTo>
                  <a:cubicBezTo>
                    <a:pt x="562" y="286"/>
                    <a:pt x="553" y="267"/>
                    <a:pt x="553" y="247"/>
                  </a:cubicBezTo>
                  <a:cubicBezTo>
                    <a:pt x="562" y="200"/>
                    <a:pt x="572" y="181"/>
                    <a:pt x="601" y="143"/>
                  </a:cubicBezTo>
                  <a:cubicBezTo>
                    <a:pt x="562" y="57"/>
                    <a:pt x="562" y="57"/>
                    <a:pt x="562" y="57"/>
                  </a:cubicBezTo>
                  <a:lnTo>
                    <a:pt x="562" y="57"/>
                  </a:lnTo>
                  <a:cubicBezTo>
                    <a:pt x="486" y="0"/>
                    <a:pt x="486" y="0"/>
                    <a:pt x="486" y="0"/>
                  </a:cubicBezTo>
                  <a:cubicBezTo>
                    <a:pt x="362" y="0"/>
                    <a:pt x="362" y="0"/>
                    <a:pt x="362" y="0"/>
                  </a:cubicBezTo>
                  <a:lnTo>
                    <a:pt x="362" y="0"/>
                  </a:lnTo>
                  <a:cubicBezTo>
                    <a:pt x="353" y="47"/>
                    <a:pt x="334" y="105"/>
                    <a:pt x="305" y="143"/>
                  </a:cubicBezTo>
                  <a:cubicBezTo>
                    <a:pt x="324" y="247"/>
                    <a:pt x="248" y="171"/>
                    <a:pt x="248" y="229"/>
                  </a:cubicBezTo>
                  <a:cubicBezTo>
                    <a:pt x="248" y="257"/>
                    <a:pt x="276" y="286"/>
                    <a:pt x="276" y="314"/>
                  </a:cubicBezTo>
                  <a:cubicBezTo>
                    <a:pt x="276" y="362"/>
                    <a:pt x="267" y="391"/>
                    <a:pt x="305" y="429"/>
                  </a:cubicBezTo>
                  <a:cubicBezTo>
                    <a:pt x="353" y="467"/>
                    <a:pt x="315" y="467"/>
                    <a:pt x="267" y="476"/>
                  </a:cubicBezTo>
                  <a:cubicBezTo>
                    <a:pt x="267" y="496"/>
                    <a:pt x="248" y="543"/>
                    <a:pt x="257" y="572"/>
                  </a:cubicBezTo>
                  <a:cubicBezTo>
                    <a:pt x="295" y="581"/>
                    <a:pt x="315" y="562"/>
                    <a:pt x="315" y="610"/>
                  </a:cubicBezTo>
                  <a:cubicBezTo>
                    <a:pt x="267" y="619"/>
                    <a:pt x="238" y="581"/>
                    <a:pt x="190" y="581"/>
                  </a:cubicBezTo>
                  <a:cubicBezTo>
                    <a:pt x="152" y="581"/>
                    <a:pt x="95" y="553"/>
                    <a:pt x="143" y="619"/>
                  </a:cubicBezTo>
                  <a:cubicBezTo>
                    <a:pt x="171" y="658"/>
                    <a:pt x="143" y="772"/>
                    <a:pt x="143" y="820"/>
                  </a:cubicBezTo>
                  <a:cubicBezTo>
                    <a:pt x="143" y="858"/>
                    <a:pt x="143" y="896"/>
                    <a:pt x="143" y="934"/>
                  </a:cubicBezTo>
                  <a:cubicBezTo>
                    <a:pt x="143" y="972"/>
                    <a:pt x="114" y="1010"/>
                    <a:pt x="105" y="1049"/>
                  </a:cubicBezTo>
                  <a:cubicBezTo>
                    <a:pt x="105" y="1115"/>
                    <a:pt x="114" y="1182"/>
                    <a:pt x="114" y="1239"/>
                  </a:cubicBezTo>
                  <a:cubicBezTo>
                    <a:pt x="114" y="1277"/>
                    <a:pt x="133" y="1335"/>
                    <a:pt x="124" y="1363"/>
                  </a:cubicBezTo>
                  <a:cubicBezTo>
                    <a:pt x="0" y="1287"/>
                    <a:pt x="86" y="1392"/>
                    <a:pt x="95" y="1468"/>
                  </a:cubicBezTo>
                  <a:cubicBezTo>
                    <a:pt x="105" y="1573"/>
                    <a:pt x="133" y="1669"/>
                    <a:pt x="171" y="1783"/>
                  </a:cubicBezTo>
                  <a:cubicBezTo>
                    <a:pt x="171" y="1840"/>
                    <a:pt x="190" y="1907"/>
                    <a:pt x="200" y="1964"/>
                  </a:cubicBezTo>
                  <a:lnTo>
                    <a:pt x="200" y="1974"/>
                  </a:lnTo>
                  <a:lnTo>
                    <a:pt x="238" y="1983"/>
                  </a:ln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7" name="Freeform 77"/>
            <p:cNvSpPr>
              <a:spLocks noChangeArrowheads="1"/>
            </p:cNvSpPr>
            <p:nvPr/>
          </p:nvSpPr>
          <p:spPr bwMode="auto">
            <a:xfrm>
              <a:off x="14517509" y="11430759"/>
              <a:ext cx="151066" cy="365646"/>
            </a:xfrm>
            <a:custGeom>
              <a:avLst/>
              <a:gdLst>
                <a:gd name="T0" fmla="*/ 95 w 306"/>
                <a:gd name="T1" fmla="*/ 9 h 735"/>
                <a:gd name="T2" fmla="*/ 95 w 306"/>
                <a:gd name="T3" fmla="*/ 9 h 735"/>
                <a:gd name="T4" fmla="*/ 57 w 306"/>
                <a:gd name="T5" fmla="*/ 0 h 735"/>
                <a:gd name="T6" fmla="*/ 57 w 306"/>
                <a:gd name="T7" fmla="*/ 0 h 735"/>
                <a:gd name="T8" fmla="*/ 47 w 306"/>
                <a:gd name="T9" fmla="*/ 133 h 735"/>
                <a:gd name="T10" fmla="*/ 19 w 306"/>
                <a:gd name="T11" fmla="*/ 257 h 735"/>
                <a:gd name="T12" fmla="*/ 19 w 306"/>
                <a:gd name="T13" fmla="*/ 458 h 735"/>
                <a:gd name="T14" fmla="*/ 28 w 306"/>
                <a:gd name="T15" fmla="*/ 505 h 735"/>
                <a:gd name="T16" fmla="*/ 47 w 306"/>
                <a:gd name="T17" fmla="*/ 581 h 735"/>
                <a:gd name="T18" fmla="*/ 95 w 306"/>
                <a:gd name="T19" fmla="*/ 705 h 735"/>
                <a:gd name="T20" fmla="*/ 162 w 306"/>
                <a:gd name="T21" fmla="*/ 629 h 735"/>
                <a:gd name="T22" fmla="*/ 219 w 306"/>
                <a:gd name="T23" fmla="*/ 591 h 735"/>
                <a:gd name="T24" fmla="*/ 257 w 306"/>
                <a:gd name="T25" fmla="*/ 524 h 735"/>
                <a:gd name="T26" fmla="*/ 238 w 306"/>
                <a:gd name="T27" fmla="*/ 410 h 735"/>
                <a:gd name="T28" fmla="*/ 257 w 306"/>
                <a:gd name="T29" fmla="*/ 362 h 735"/>
                <a:gd name="T30" fmla="*/ 286 w 306"/>
                <a:gd name="T31" fmla="*/ 286 h 735"/>
                <a:gd name="T32" fmla="*/ 286 w 306"/>
                <a:gd name="T33" fmla="*/ 191 h 735"/>
                <a:gd name="T34" fmla="*/ 210 w 306"/>
                <a:gd name="T35" fmla="*/ 162 h 735"/>
                <a:gd name="T36" fmla="*/ 181 w 306"/>
                <a:gd name="T37" fmla="*/ 124 h 735"/>
                <a:gd name="T38" fmla="*/ 95 w 306"/>
                <a:gd name="T39" fmla="*/ 9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6" h="735">
                  <a:moveTo>
                    <a:pt x="95" y="9"/>
                  </a:moveTo>
                  <a:lnTo>
                    <a:pt x="95" y="9"/>
                  </a:lnTo>
                  <a:cubicBezTo>
                    <a:pt x="57" y="0"/>
                    <a:pt x="57" y="0"/>
                    <a:pt x="57" y="0"/>
                  </a:cubicBezTo>
                  <a:lnTo>
                    <a:pt x="57" y="0"/>
                  </a:lnTo>
                  <a:cubicBezTo>
                    <a:pt x="67" y="47"/>
                    <a:pt x="47" y="86"/>
                    <a:pt x="47" y="133"/>
                  </a:cubicBezTo>
                  <a:cubicBezTo>
                    <a:pt x="9" y="162"/>
                    <a:pt x="19" y="209"/>
                    <a:pt x="19" y="257"/>
                  </a:cubicBezTo>
                  <a:cubicBezTo>
                    <a:pt x="19" y="458"/>
                    <a:pt x="19" y="458"/>
                    <a:pt x="19" y="458"/>
                  </a:cubicBezTo>
                  <a:cubicBezTo>
                    <a:pt x="28" y="467"/>
                    <a:pt x="38" y="496"/>
                    <a:pt x="28" y="505"/>
                  </a:cubicBezTo>
                  <a:cubicBezTo>
                    <a:pt x="0" y="543"/>
                    <a:pt x="38" y="562"/>
                    <a:pt x="47" y="581"/>
                  </a:cubicBezTo>
                  <a:cubicBezTo>
                    <a:pt x="57" y="600"/>
                    <a:pt x="57" y="734"/>
                    <a:pt x="95" y="705"/>
                  </a:cubicBezTo>
                  <a:cubicBezTo>
                    <a:pt x="124" y="686"/>
                    <a:pt x="105" y="600"/>
                    <a:pt x="162" y="629"/>
                  </a:cubicBezTo>
                  <a:cubicBezTo>
                    <a:pt x="200" y="639"/>
                    <a:pt x="219" y="620"/>
                    <a:pt x="219" y="591"/>
                  </a:cubicBezTo>
                  <a:cubicBezTo>
                    <a:pt x="229" y="572"/>
                    <a:pt x="248" y="543"/>
                    <a:pt x="257" y="524"/>
                  </a:cubicBezTo>
                  <a:cubicBezTo>
                    <a:pt x="276" y="477"/>
                    <a:pt x="248" y="458"/>
                    <a:pt x="238" y="410"/>
                  </a:cubicBezTo>
                  <a:cubicBezTo>
                    <a:pt x="229" y="391"/>
                    <a:pt x="248" y="381"/>
                    <a:pt x="257" y="362"/>
                  </a:cubicBezTo>
                  <a:cubicBezTo>
                    <a:pt x="267" y="343"/>
                    <a:pt x="276" y="305"/>
                    <a:pt x="286" y="286"/>
                  </a:cubicBezTo>
                  <a:cubicBezTo>
                    <a:pt x="286" y="295"/>
                    <a:pt x="305" y="181"/>
                    <a:pt x="286" y="191"/>
                  </a:cubicBezTo>
                  <a:cubicBezTo>
                    <a:pt x="248" y="200"/>
                    <a:pt x="238" y="191"/>
                    <a:pt x="210" y="162"/>
                  </a:cubicBezTo>
                  <a:cubicBezTo>
                    <a:pt x="200" y="152"/>
                    <a:pt x="191" y="124"/>
                    <a:pt x="181" y="124"/>
                  </a:cubicBezTo>
                  <a:cubicBezTo>
                    <a:pt x="143" y="114"/>
                    <a:pt x="95" y="47"/>
                    <a:pt x="95" y="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30" name="TextBox 129"/>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31" name="TextBox 130"/>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smtClean="0">
                <a:solidFill>
                  <a:schemeClr val="tx1">
                    <a:alpha val="65000"/>
                  </a:schemeClr>
                </a:solidFill>
                <a:ea typeface="Source Sans Pro" charset="0"/>
                <a:cs typeface="Source Sans Pro" charset="0"/>
              </a:rPr>
              <a:t>randomised</a:t>
            </a:r>
            <a:r>
              <a:rPr lang="en-US" sz="1000" dirty="0" smtClean="0">
                <a:solidFill>
                  <a:schemeClr val="tx1">
                    <a:alpha val="65000"/>
                  </a:schemeClr>
                </a:solidFill>
                <a:ea typeface="Source Sans Pro" charset="0"/>
                <a:cs typeface="Source Sans Pro" charset="0"/>
              </a:rPr>
              <a:t>.</a:t>
            </a:r>
            <a:endParaRPr lang="en-US" sz="1000" dirty="0">
              <a:solidFill>
                <a:schemeClr val="tx1">
                  <a:alpha val="65000"/>
                </a:schemeClr>
              </a:solidFill>
              <a:ea typeface="Source Sans Pro" charset="0"/>
              <a:cs typeface="Source Sans Pro" charset="0"/>
            </a:endParaRPr>
          </a:p>
        </p:txBody>
      </p:sp>
      <p:sp>
        <p:nvSpPr>
          <p:cNvPr id="128" name="Rectangle 12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29" name="Right Triangle 12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50351625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6" name="Rectangle 5"/>
          <p:cNvSpPr/>
          <p:nvPr/>
        </p:nvSpPr>
        <p:spPr>
          <a:xfrm>
            <a:off x="218728" y="191697"/>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131</a:t>
            </a:fld>
            <a:endParaRPr lang="en-US" dirty="0" smtClean="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smtClean="0">
                <a:solidFill>
                  <a:schemeClr val="bg1"/>
                </a:solidFill>
              </a:rPr>
              <a:t>MINIMAL</a:t>
            </a:r>
          </a:p>
          <a:p>
            <a:r>
              <a:rPr lang="en-US" dirty="0" smtClean="0">
                <a:solidFill>
                  <a:schemeClr val="bg1"/>
                </a:solidFill>
              </a:rPr>
              <a:t>INFOGRAPHIC</a:t>
            </a:r>
            <a:endParaRPr lang="en-US" dirty="0" smtClean="0">
              <a:solidFill>
                <a:schemeClr val="bg1"/>
              </a:solidFill>
            </a:endParaRP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smtClean="0">
                <a:solidFill>
                  <a:schemeClr val="bg1">
                    <a:alpha val="80000"/>
                  </a:schemeClr>
                </a:solidFill>
              </a:rPr>
              <a:t>humour</a:t>
            </a:r>
            <a:r>
              <a:rPr lang="en-US" sz="1000" dirty="0" smtClean="0">
                <a:solidFill>
                  <a:schemeClr val="bg1">
                    <a:alpha val="80000"/>
                  </a:schemeClr>
                </a:solidFill>
              </a:rPr>
              <a:t>.</a:t>
            </a:r>
            <a:endParaRPr lang="en-US" sz="1000" dirty="0">
              <a:solidFill>
                <a:schemeClr val="bg1">
                  <a:alpha val="80000"/>
                </a:schemeClr>
              </a:solidFill>
            </a:endParaRP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smtClean="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210441272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a:xfrm flipV="1">
            <a:off x="6120749" y="1529689"/>
            <a:ext cx="2616852" cy="495623"/>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6350" cmpd="sng">
            <a:solidFill>
              <a:schemeClr val="accent5"/>
            </a:solidFill>
            <a:headEnd type="oval"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cxnSp>
        <p:nvCxnSpPr>
          <p:cNvPr id="20" name="Straight Connector 19"/>
          <p:cNvCxnSpPr/>
          <p:nvPr/>
        </p:nvCxnSpPr>
        <p:spPr>
          <a:xfrm flipH="1">
            <a:off x="2743762" y="2865197"/>
            <a:ext cx="304800" cy="1"/>
          </a:xfrm>
          <a:prstGeom prst="line">
            <a:avLst/>
          </a:prstGeom>
          <a:ln w="6350" cmpd="sng">
            <a:headEnd type="none"/>
            <a:tailEnd type="oval" w="med" len="med"/>
          </a:ln>
          <a:effectLst/>
        </p:spPr>
        <p:style>
          <a:lnRef idx="2">
            <a:schemeClr val="accent1"/>
          </a:lnRef>
          <a:fillRef idx="0">
            <a:schemeClr val="accent1"/>
          </a:fillRef>
          <a:effectRef idx="1">
            <a:schemeClr val="accent1"/>
          </a:effectRef>
          <a:fontRef idx="minor">
            <a:schemeClr val="tx1"/>
          </a:fontRef>
        </p:style>
      </p:cxnSp>
      <p:sp>
        <p:nvSpPr>
          <p:cNvPr id="21" name="Freeform 20"/>
          <p:cNvSpPr/>
          <p:nvPr/>
        </p:nvSpPr>
        <p:spPr>
          <a:xfrm flipH="1">
            <a:off x="4170029" y="5027597"/>
            <a:ext cx="891519" cy="342100"/>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6350" cmpd="sng">
            <a:solidFill>
              <a:schemeClr val="accent3"/>
            </a:solidFill>
            <a:headEnd type="oval"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24" name="Freeform 23"/>
          <p:cNvSpPr/>
          <p:nvPr/>
        </p:nvSpPr>
        <p:spPr>
          <a:xfrm>
            <a:off x="7210442" y="5039537"/>
            <a:ext cx="891519" cy="342100"/>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6350" cmpd="sng">
            <a:solidFill>
              <a:schemeClr val="accent3"/>
            </a:solidFill>
            <a:headEnd type="oval"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cxnSp>
        <p:nvCxnSpPr>
          <p:cNvPr id="26" name="Straight Connector 25"/>
          <p:cNvCxnSpPr/>
          <p:nvPr/>
        </p:nvCxnSpPr>
        <p:spPr>
          <a:xfrm>
            <a:off x="9201445" y="2865197"/>
            <a:ext cx="304800" cy="1"/>
          </a:xfrm>
          <a:prstGeom prst="line">
            <a:avLst/>
          </a:prstGeom>
          <a:ln w="6350" cmpd="sng">
            <a:headEnd type="none"/>
            <a:tailEnd type="oval" w="med" len="med"/>
          </a:ln>
          <a:effectLst/>
        </p:spPr>
        <p:style>
          <a:lnRef idx="2">
            <a:schemeClr val="accent1"/>
          </a:lnRef>
          <a:fillRef idx="0">
            <a:schemeClr val="accent1"/>
          </a:fillRef>
          <a:effectRef idx="1">
            <a:schemeClr val="accent1"/>
          </a:effectRef>
          <a:fontRef idx="minor">
            <a:schemeClr val="tx1"/>
          </a:fontRef>
        </p:style>
      </p:cxnSp>
      <p:sp>
        <p:nvSpPr>
          <p:cNvPr id="3" name="Arc 2"/>
          <p:cNvSpPr/>
          <p:nvPr/>
        </p:nvSpPr>
        <p:spPr>
          <a:xfrm>
            <a:off x="5336586" y="2132888"/>
            <a:ext cx="1579789" cy="1579791"/>
          </a:xfrm>
          <a:prstGeom prst="arc">
            <a:avLst>
              <a:gd name="adj1" fmla="val 7914138"/>
              <a:gd name="adj2" fmla="val 2868450"/>
            </a:avLst>
          </a:prstGeom>
          <a:ln w="317500">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4" name="Arc 3"/>
          <p:cNvSpPr/>
          <p:nvPr/>
        </p:nvSpPr>
        <p:spPr>
          <a:xfrm rot="10800000">
            <a:off x="6408382" y="3297162"/>
            <a:ext cx="1579789" cy="1579791"/>
          </a:xfrm>
          <a:prstGeom prst="arc">
            <a:avLst>
              <a:gd name="adj1" fmla="val 7914138"/>
              <a:gd name="adj2" fmla="val 2868450"/>
            </a:avLst>
          </a:prstGeom>
          <a:ln w="317500">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5" name="Arc 4"/>
          <p:cNvSpPr/>
          <p:nvPr/>
        </p:nvSpPr>
        <p:spPr>
          <a:xfrm rot="10800000">
            <a:off x="4268503" y="3297162"/>
            <a:ext cx="1579789" cy="1579791"/>
          </a:xfrm>
          <a:prstGeom prst="arc">
            <a:avLst>
              <a:gd name="adj1" fmla="val 7914138"/>
              <a:gd name="adj2" fmla="val 2868450"/>
            </a:avLst>
          </a:prstGeom>
          <a:ln w="317500">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6" name="Arc 5"/>
          <p:cNvSpPr/>
          <p:nvPr/>
        </p:nvSpPr>
        <p:spPr>
          <a:xfrm>
            <a:off x="3198083" y="2132888"/>
            <a:ext cx="1579789" cy="1579791"/>
          </a:xfrm>
          <a:prstGeom prst="arc">
            <a:avLst>
              <a:gd name="adj1" fmla="val 7914138"/>
              <a:gd name="adj2" fmla="val 2868450"/>
            </a:avLst>
          </a:prstGeom>
          <a:ln w="317500">
            <a:solidFill>
              <a:schemeClr val="accent1"/>
            </a:solidFill>
          </a:ln>
          <a:effectLst/>
        </p:spPr>
        <p:style>
          <a:lnRef idx="2">
            <a:schemeClr val="accent1"/>
          </a:lnRef>
          <a:fillRef idx="0">
            <a:schemeClr val="accent1"/>
          </a:fillRef>
          <a:effectRef idx="1">
            <a:schemeClr val="accent1"/>
          </a:effectRef>
          <a:fontRef idx="minor">
            <a:schemeClr val="tx1"/>
          </a:fontRef>
        </p:style>
        <p:txBody>
          <a:bodyPr vert="horz" rtlCol="0" anchor="t" anchorCtr="0"/>
          <a:lstStyle/>
          <a:p>
            <a:pPr algn="ctr"/>
            <a:endParaRPr lang="en-US" sz="3200" dirty="0">
              <a:latin typeface="Open Sans Regular" charset="0"/>
              <a:ea typeface="Open Sans Regular" charset="0"/>
              <a:cs typeface="Open Sans Regular" charset="0"/>
            </a:endParaRPr>
          </a:p>
        </p:txBody>
      </p:sp>
      <p:sp>
        <p:nvSpPr>
          <p:cNvPr id="7" name="Arc 6"/>
          <p:cNvSpPr/>
          <p:nvPr/>
        </p:nvSpPr>
        <p:spPr>
          <a:xfrm>
            <a:off x="7475088" y="2132888"/>
            <a:ext cx="1579789" cy="1579791"/>
          </a:xfrm>
          <a:prstGeom prst="arc">
            <a:avLst>
              <a:gd name="adj1" fmla="val 7914138"/>
              <a:gd name="adj2" fmla="val 2868450"/>
            </a:avLst>
          </a:prstGeom>
          <a:ln w="317500">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8" name="TextBox 7"/>
          <p:cNvSpPr txBox="1"/>
          <p:nvPr/>
        </p:nvSpPr>
        <p:spPr>
          <a:xfrm rot="1084592">
            <a:off x="3217820" y="2152624"/>
            <a:ext cx="1540316" cy="1540316"/>
          </a:xfrm>
          <a:prstGeom prst="rect">
            <a:avLst/>
          </a:prstGeom>
          <a:noFill/>
        </p:spPr>
        <p:txBody>
          <a:bodyPr wrap="none" rtlCol="0">
            <a:prstTxWarp prst="textArchUp">
              <a:avLst/>
            </a:prstTxWarp>
            <a:spAutoFit/>
          </a:bodyPr>
          <a:lstStyle/>
          <a:p>
            <a:pPr algn="ctr"/>
            <a:r>
              <a:rPr lang="en-US" sz="1200" dirty="0" smtClean="0">
                <a:solidFill>
                  <a:schemeClr val="bg1"/>
                </a:solidFill>
                <a:latin typeface="Open Sans Regular" charset="0"/>
                <a:ea typeface="Open Sans Regular" charset="0"/>
                <a:cs typeface="Open Sans Regular" charset="0"/>
              </a:rPr>
              <a:t>01 LOREM IPSUM DOLOR SIT </a:t>
            </a:r>
            <a:endParaRPr lang="en-US" sz="1200" dirty="0">
              <a:solidFill>
                <a:schemeClr val="bg1"/>
              </a:solidFill>
              <a:latin typeface="Open Sans Regular" charset="0"/>
              <a:ea typeface="Open Sans Regular" charset="0"/>
              <a:cs typeface="Open Sans Regular" charset="0"/>
            </a:endParaRPr>
          </a:p>
        </p:txBody>
      </p:sp>
      <p:sp>
        <p:nvSpPr>
          <p:cNvPr id="9" name="TextBox 8"/>
          <p:cNvSpPr txBox="1"/>
          <p:nvPr/>
        </p:nvSpPr>
        <p:spPr>
          <a:xfrm rot="1084592">
            <a:off x="5358659" y="2152622"/>
            <a:ext cx="1540316" cy="1540316"/>
          </a:xfrm>
          <a:prstGeom prst="rect">
            <a:avLst/>
          </a:prstGeom>
          <a:noFill/>
        </p:spPr>
        <p:txBody>
          <a:bodyPr wrap="none" rtlCol="0">
            <a:prstTxWarp prst="textArchUp">
              <a:avLst/>
            </a:prstTxWarp>
            <a:spAutoFit/>
          </a:bodyPr>
          <a:lstStyle/>
          <a:p>
            <a:pPr algn="ctr"/>
            <a:r>
              <a:rPr lang="en-US" sz="1200" dirty="0" smtClean="0">
                <a:solidFill>
                  <a:schemeClr val="bg1"/>
                </a:solidFill>
                <a:latin typeface="Open Sans Regular" charset="0"/>
                <a:ea typeface="Open Sans Regular" charset="0"/>
                <a:cs typeface="Open Sans Regular" charset="0"/>
              </a:rPr>
              <a:t>03 LOREM IPSUM DOLOR SIT </a:t>
            </a:r>
            <a:endParaRPr lang="en-US" sz="1200" dirty="0">
              <a:solidFill>
                <a:schemeClr val="bg1"/>
              </a:solidFill>
              <a:latin typeface="Open Sans Regular" charset="0"/>
              <a:ea typeface="Open Sans Regular" charset="0"/>
              <a:cs typeface="Open Sans Regular" charset="0"/>
            </a:endParaRPr>
          </a:p>
        </p:txBody>
      </p:sp>
      <p:sp>
        <p:nvSpPr>
          <p:cNvPr id="10" name="TextBox 9"/>
          <p:cNvSpPr txBox="1"/>
          <p:nvPr/>
        </p:nvSpPr>
        <p:spPr>
          <a:xfrm rot="1084592">
            <a:off x="7514488" y="2152622"/>
            <a:ext cx="1540316" cy="1540316"/>
          </a:xfrm>
          <a:prstGeom prst="rect">
            <a:avLst/>
          </a:prstGeom>
          <a:noFill/>
        </p:spPr>
        <p:txBody>
          <a:bodyPr wrap="none" rtlCol="0">
            <a:prstTxWarp prst="textArchUp">
              <a:avLst/>
            </a:prstTxWarp>
            <a:spAutoFit/>
          </a:bodyPr>
          <a:lstStyle/>
          <a:p>
            <a:pPr algn="ctr"/>
            <a:r>
              <a:rPr lang="en-US" sz="1200" dirty="0" smtClean="0">
                <a:solidFill>
                  <a:schemeClr val="bg1"/>
                </a:solidFill>
                <a:latin typeface="Open Sans Regular" charset="0"/>
                <a:ea typeface="Open Sans Regular" charset="0"/>
                <a:cs typeface="Open Sans Regular" charset="0"/>
              </a:rPr>
              <a:t>05 LOREM IPSUM DOLOR SIT </a:t>
            </a:r>
            <a:endParaRPr lang="en-US" sz="1200" dirty="0">
              <a:solidFill>
                <a:schemeClr val="bg1"/>
              </a:solidFill>
              <a:latin typeface="Open Sans Regular" charset="0"/>
              <a:ea typeface="Open Sans Regular" charset="0"/>
              <a:cs typeface="Open Sans Regular" charset="0"/>
            </a:endParaRPr>
          </a:p>
        </p:txBody>
      </p:sp>
      <p:sp>
        <p:nvSpPr>
          <p:cNvPr id="11" name="TextBox 10"/>
          <p:cNvSpPr txBox="1"/>
          <p:nvPr/>
        </p:nvSpPr>
        <p:spPr>
          <a:xfrm rot="8100000">
            <a:off x="4286682" y="3304960"/>
            <a:ext cx="1540316" cy="1540316"/>
          </a:xfrm>
          <a:prstGeom prst="rect">
            <a:avLst/>
          </a:prstGeom>
          <a:noFill/>
        </p:spPr>
        <p:txBody>
          <a:bodyPr wrap="none" rtlCol="0">
            <a:prstTxWarp prst="textArchUp">
              <a:avLst>
                <a:gd name="adj" fmla="val 5473276"/>
              </a:avLst>
            </a:prstTxWarp>
            <a:spAutoFit/>
          </a:bodyPr>
          <a:lstStyle/>
          <a:p>
            <a:pPr algn="ctr"/>
            <a:endParaRPr lang="en-US" sz="1200" dirty="0" smtClean="0">
              <a:solidFill>
                <a:srgbClr val="FFFFFF"/>
              </a:solidFill>
              <a:latin typeface="Open Sans Regular" charset="0"/>
              <a:ea typeface="Open Sans Regular" charset="0"/>
              <a:cs typeface="Open Sans Regular" charset="0"/>
            </a:endParaRPr>
          </a:p>
          <a:p>
            <a:pPr algn="ctr"/>
            <a:endParaRPr lang="en-US" sz="1200" dirty="0" smtClean="0">
              <a:solidFill>
                <a:srgbClr val="FFFFFF"/>
              </a:solidFill>
              <a:latin typeface="Open Sans Regular" charset="0"/>
              <a:ea typeface="Open Sans Regular" charset="0"/>
              <a:cs typeface="Open Sans Regular" charset="0"/>
            </a:endParaRPr>
          </a:p>
          <a:p>
            <a:pPr algn="ctr"/>
            <a:endParaRPr lang="en-US" sz="1200" dirty="0" smtClean="0">
              <a:solidFill>
                <a:srgbClr val="FFFFFF"/>
              </a:solidFill>
              <a:latin typeface="Open Sans Regular" charset="0"/>
              <a:ea typeface="Open Sans Regular" charset="0"/>
              <a:cs typeface="Open Sans Regular" charset="0"/>
            </a:endParaRPr>
          </a:p>
          <a:p>
            <a:pPr algn="ctr"/>
            <a:endParaRPr lang="en-US" sz="1200" dirty="0" smtClean="0">
              <a:solidFill>
                <a:srgbClr val="FFFFFF"/>
              </a:solidFill>
              <a:latin typeface="Open Sans Regular" charset="0"/>
              <a:ea typeface="Open Sans Regular" charset="0"/>
              <a:cs typeface="Open Sans Regular" charset="0"/>
            </a:endParaRPr>
          </a:p>
          <a:p>
            <a:pPr algn="ctr"/>
            <a:endParaRPr lang="en-US" sz="1200" dirty="0" smtClean="0">
              <a:solidFill>
                <a:srgbClr val="FFFFFF"/>
              </a:solidFill>
              <a:latin typeface="Open Sans Regular" charset="0"/>
              <a:ea typeface="Open Sans Regular" charset="0"/>
              <a:cs typeface="Open Sans Regular" charset="0"/>
            </a:endParaRPr>
          </a:p>
          <a:p>
            <a:pPr algn="ctr"/>
            <a:r>
              <a:rPr lang="en-US" sz="1200" dirty="0" smtClean="0">
                <a:solidFill>
                  <a:srgbClr val="FFFFFF"/>
                </a:solidFill>
                <a:latin typeface="Open Sans Regular" charset="0"/>
                <a:ea typeface="Open Sans Regular" charset="0"/>
                <a:cs typeface="Open Sans Regular" charset="0"/>
              </a:rPr>
              <a:t>                    02 LOREM IPSUM DOLOR SIT </a:t>
            </a:r>
            <a:endParaRPr lang="en-US" sz="1200" dirty="0">
              <a:solidFill>
                <a:srgbClr val="FFFFFF"/>
              </a:solidFill>
              <a:latin typeface="Open Sans Regular" charset="0"/>
              <a:ea typeface="Open Sans Regular" charset="0"/>
              <a:cs typeface="Open Sans Regular" charset="0"/>
            </a:endParaRPr>
          </a:p>
        </p:txBody>
      </p:sp>
      <p:sp>
        <p:nvSpPr>
          <p:cNvPr id="12" name="TextBox 11"/>
          <p:cNvSpPr txBox="1"/>
          <p:nvPr/>
        </p:nvSpPr>
        <p:spPr>
          <a:xfrm rot="8100000">
            <a:off x="6438830" y="3316900"/>
            <a:ext cx="1540316" cy="1540316"/>
          </a:xfrm>
          <a:prstGeom prst="rect">
            <a:avLst/>
          </a:prstGeom>
          <a:noFill/>
        </p:spPr>
        <p:txBody>
          <a:bodyPr wrap="none" rtlCol="0">
            <a:prstTxWarp prst="textArchUp">
              <a:avLst>
                <a:gd name="adj" fmla="val 5473276"/>
              </a:avLst>
            </a:prstTxWarp>
            <a:spAutoFit/>
          </a:bodyPr>
          <a:lstStyle/>
          <a:p>
            <a:pPr algn="ctr"/>
            <a:endParaRPr lang="en-US" sz="1200" dirty="0" smtClean="0">
              <a:solidFill>
                <a:srgbClr val="FFFFFF"/>
              </a:solidFill>
              <a:latin typeface="Open Sans Regular" charset="0"/>
              <a:ea typeface="Open Sans Regular" charset="0"/>
              <a:cs typeface="Open Sans Regular" charset="0"/>
            </a:endParaRPr>
          </a:p>
          <a:p>
            <a:pPr algn="ctr"/>
            <a:endParaRPr lang="en-US" sz="1200" dirty="0" smtClean="0">
              <a:solidFill>
                <a:srgbClr val="FFFFFF"/>
              </a:solidFill>
              <a:latin typeface="Open Sans Regular" charset="0"/>
              <a:ea typeface="Open Sans Regular" charset="0"/>
              <a:cs typeface="Open Sans Regular" charset="0"/>
            </a:endParaRPr>
          </a:p>
          <a:p>
            <a:pPr algn="ctr"/>
            <a:endParaRPr lang="en-US" sz="1200" dirty="0" smtClean="0">
              <a:solidFill>
                <a:srgbClr val="FFFFFF"/>
              </a:solidFill>
              <a:latin typeface="Open Sans Regular" charset="0"/>
              <a:ea typeface="Open Sans Regular" charset="0"/>
              <a:cs typeface="Open Sans Regular" charset="0"/>
            </a:endParaRPr>
          </a:p>
          <a:p>
            <a:pPr algn="ctr"/>
            <a:endParaRPr lang="en-US" sz="1200" dirty="0" smtClean="0">
              <a:solidFill>
                <a:srgbClr val="FFFFFF"/>
              </a:solidFill>
              <a:latin typeface="Open Sans Regular" charset="0"/>
              <a:ea typeface="Open Sans Regular" charset="0"/>
              <a:cs typeface="Open Sans Regular" charset="0"/>
            </a:endParaRPr>
          </a:p>
          <a:p>
            <a:pPr algn="ctr"/>
            <a:endParaRPr lang="en-US" sz="1200" dirty="0" smtClean="0">
              <a:solidFill>
                <a:srgbClr val="FFFFFF"/>
              </a:solidFill>
              <a:latin typeface="Open Sans Regular" charset="0"/>
              <a:ea typeface="Open Sans Regular" charset="0"/>
              <a:cs typeface="Open Sans Regular" charset="0"/>
            </a:endParaRPr>
          </a:p>
          <a:p>
            <a:pPr algn="ctr"/>
            <a:r>
              <a:rPr lang="en-US" sz="1200" dirty="0" smtClean="0">
                <a:solidFill>
                  <a:srgbClr val="FFFFFF"/>
                </a:solidFill>
                <a:latin typeface="Open Sans Regular" charset="0"/>
                <a:ea typeface="Open Sans Regular" charset="0"/>
                <a:cs typeface="Open Sans Regular" charset="0"/>
              </a:rPr>
              <a:t>                   04  LOREM IPSUM DOLOR SIT </a:t>
            </a:r>
            <a:endParaRPr lang="en-US" sz="1200" dirty="0">
              <a:solidFill>
                <a:srgbClr val="FFFFFF"/>
              </a:solidFill>
              <a:latin typeface="Open Sans Regular" charset="0"/>
              <a:ea typeface="Open Sans Regular" charset="0"/>
              <a:cs typeface="Open Sans Regular" charset="0"/>
            </a:endParaRPr>
          </a:p>
        </p:txBody>
      </p:sp>
      <p:sp>
        <p:nvSpPr>
          <p:cNvPr id="13" name="Oval 12"/>
          <p:cNvSpPr/>
          <p:nvPr/>
        </p:nvSpPr>
        <p:spPr>
          <a:xfrm>
            <a:off x="3552621" y="2476658"/>
            <a:ext cx="884420" cy="884420"/>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1"/>
              </a:solidFill>
              <a:latin typeface="Open Sans Regular" charset="0"/>
              <a:ea typeface="Open Sans Regular" charset="0"/>
              <a:cs typeface="Open Sans Regular" charset="0"/>
            </a:endParaRPr>
          </a:p>
        </p:txBody>
      </p:sp>
      <p:sp>
        <p:nvSpPr>
          <p:cNvPr id="14" name="Oval 13"/>
          <p:cNvSpPr/>
          <p:nvPr/>
        </p:nvSpPr>
        <p:spPr>
          <a:xfrm>
            <a:off x="4623683" y="3644670"/>
            <a:ext cx="884420" cy="884420"/>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2"/>
              </a:solidFill>
              <a:latin typeface="Open Sans Regular" charset="0"/>
              <a:ea typeface="Open Sans Regular" charset="0"/>
              <a:cs typeface="Open Sans Regular" charset="0"/>
            </a:endParaRPr>
          </a:p>
        </p:txBody>
      </p:sp>
      <p:sp>
        <p:nvSpPr>
          <p:cNvPr id="15" name="Oval 14"/>
          <p:cNvSpPr/>
          <p:nvPr/>
        </p:nvSpPr>
        <p:spPr>
          <a:xfrm>
            <a:off x="5665608" y="2476658"/>
            <a:ext cx="884420" cy="884420"/>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3"/>
              </a:solidFill>
              <a:latin typeface="Open Sans Regular" charset="0"/>
              <a:ea typeface="Open Sans Regular" charset="0"/>
              <a:cs typeface="Open Sans Regular" charset="0"/>
            </a:endParaRPr>
          </a:p>
        </p:txBody>
      </p:sp>
      <p:sp>
        <p:nvSpPr>
          <p:cNvPr id="16" name="Oval 15"/>
          <p:cNvSpPr/>
          <p:nvPr/>
        </p:nvSpPr>
        <p:spPr>
          <a:xfrm>
            <a:off x="7828690" y="2476658"/>
            <a:ext cx="884420" cy="88442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5"/>
              </a:solidFill>
              <a:latin typeface="Open Sans Regular" charset="0"/>
              <a:ea typeface="Open Sans Regular" charset="0"/>
              <a:cs typeface="Open Sans Regular" charset="0"/>
            </a:endParaRPr>
          </a:p>
        </p:txBody>
      </p:sp>
      <p:sp>
        <p:nvSpPr>
          <p:cNvPr id="17" name="Oval 16"/>
          <p:cNvSpPr/>
          <p:nvPr/>
        </p:nvSpPr>
        <p:spPr>
          <a:xfrm>
            <a:off x="6771782" y="3644670"/>
            <a:ext cx="884420" cy="884420"/>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4"/>
              </a:solidFill>
              <a:latin typeface="Open Sans Regular" charset="0"/>
              <a:ea typeface="Open Sans Regular" charset="0"/>
              <a:cs typeface="Open Sans Regular" charset="0"/>
            </a:endParaRPr>
          </a:p>
        </p:txBody>
      </p:sp>
      <p:sp>
        <p:nvSpPr>
          <p:cNvPr id="22" name="Rectangle 21"/>
          <p:cNvSpPr/>
          <p:nvPr/>
        </p:nvSpPr>
        <p:spPr>
          <a:xfrm>
            <a:off x="463421" y="2661395"/>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0" name="Rectangle 29"/>
          <p:cNvSpPr/>
          <p:nvPr/>
        </p:nvSpPr>
        <p:spPr>
          <a:xfrm>
            <a:off x="1881041" y="5142676"/>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1" name="Rectangle 30"/>
          <p:cNvSpPr/>
          <p:nvPr/>
        </p:nvSpPr>
        <p:spPr>
          <a:xfrm>
            <a:off x="8171117" y="5142676"/>
            <a:ext cx="2235200" cy="997196"/>
          </a:xfrm>
          <a:prstGeom prst="rect">
            <a:avLst/>
          </a:prstGeom>
        </p:spPr>
        <p:txBody>
          <a:bodyPr wrap="square" lIns="121920" rIns="121920" bIns="60960">
            <a:spAutoFit/>
          </a:bodyPr>
          <a:lstStyle/>
          <a:p>
            <a:pP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2" name="Rectangle 31"/>
          <p:cNvSpPr/>
          <p:nvPr/>
        </p:nvSpPr>
        <p:spPr>
          <a:xfrm>
            <a:off x="9578628" y="2661394"/>
            <a:ext cx="2235200" cy="997196"/>
          </a:xfrm>
          <a:prstGeom prst="rect">
            <a:avLst/>
          </a:prstGeom>
        </p:spPr>
        <p:txBody>
          <a:bodyPr wrap="square" lIns="121920" rIns="121920" bIns="60960">
            <a:spAutoFit/>
          </a:bodyPr>
          <a:lstStyle/>
          <a:p>
            <a:pP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3" name="Rectangle 32"/>
          <p:cNvSpPr/>
          <p:nvPr/>
        </p:nvSpPr>
        <p:spPr>
          <a:xfrm>
            <a:off x="8790522" y="1211563"/>
            <a:ext cx="2235200" cy="997196"/>
          </a:xfrm>
          <a:prstGeom prst="rect">
            <a:avLst/>
          </a:prstGeom>
        </p:spPr>
        <p:txBody>
          <a:bodyPr wrap="square" lIns="121920" rIns="121920" bIns="60960">
            <a:spAutoFit/>
          </a:bodyPr>
          <a:lstStyle/>
          <a:p>
            <a:pP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4" name="Shape 3598"/>
          <p:cNvSpPr/>
          <p:nvPr/>
        </p:nvSpPr>
        <p:spPr>
          <a:xfrm>
            <a:off x="3814595" y="2749117"/>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35" name="Shape 3627"/>
          <p:cNvSpPr/>
          <p:nvPr/>
        </p:nvSpPr>
        <p:spPr>
          <a:xfrm>
            <a:off x="5932129" y="2765696"/>
            <a:ext cx="339502" cy="30863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6" name="Shape 3660"/>
          <p:cNvSpPr/>
          <p:nvPr/>
        </p:nvSpPr>
        <p:spPr>
          <a:xfrm>
            <a:off x="8091936" y="2749117"/>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7" name="Shape 3759"/>
          <p:cNvSpPr/>
          <p:nvPr/>
        </p:nvSpPr>
        <p:spPr>
          <a:xfrm>
            <a:off x="4896142" y="391538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8" name="Shape 3717"/>
          <p:cNvSpPr/>
          <p:nvPr/>
        </p:nvSpPr>
        <p:spPr>
          <a:xfrm>
            <a:off x="7030337" y="3949297"/>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9"/>
                  <a:pt x="6873" y="21109"/>
                </a:cubicBezTo>
                <a:cubicBezTo>
                  <a:pt x="6873" y="21380"/>
                  <a:pt x="7092" y="21600"/>
                  <a:pt x="7364" y="21600"/>
                </a:cubicBezTo>
                <a:lnTo>
                  <a:pt x="14236" y="21600"/>
                </a:lnTo>
                <a:cubicBezTo>
                  <a:pt x="14508" y="21600"/>
                  <a:pt x="14727" y="21380"/>
                  <a:pt x="14727" y="21109"/>
                </a:cubicBezTo>
                <a:cubicBezTo>
                  <a:pt x="14727" y="20839"/>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96617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50"/>
                                        <p:tgtEl>
                                          <p:spTgt spid="6"/>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250"/>
                                        <p:tgtEl>
                                          <p:spTgt spid="5"/>
                                        </p:tgtEl>
                                      </p:cBhvr>
                                    </p:animEffect>
                                  </p:childTnLst>
                                </p:cTn>
                              </p:par>
                              <p:par>
                                <p:cTn id="11" presetID="22" presetClass="entr" presetSubtype="8" fill="hold" grpId="0" nodeType="withEffect">
                                  <p:stCondLst>
                                    <p:cond delay="45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50"/>
                                        <p:tgtEl>
                                          <p:spTgt spid="3"/>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250"/>
                                        <p:tgtEl>
                                          <p:spTgt spid="4"/>
                                        </p:tgtEl>
                                      </p:cBhvr>
                                    </p:animEffect>
                                  </p:childTnLst>
                                </p:cTn>
                              </p:par>
                              <p:par>
                                <p:cTn id="17" presetID="22" presetClass="entr" presetSubtype="8" fill="hold" grpId="0" nodeType="withEffect">
                                  <p:stCondLst>
                                    <p:cond delay="95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50"/>
                                        <p:tgtEl>
                                          <p:spTgt spid="7"/>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750" fill="hold"/>
                                        <p:tgtEl>
                                          <p:spTgt spid="13"/>
                                        </p:tgtEl>
                                        <p:attrNameLst>
                                          <p:attrName>ppt_w</p:attrName>
                                        </p:attrNameLst>
                                      </p:cBhvr>
                                      <p:tavLst>
                                        <p:tav tm="0">
                                          <p:val>
                                            <p:fltVal val="0"/>
                                          </p:val>
                                        </p:tav>
                                        <p:tav tm="100000">
                                          <p:val>
                                            <p:strVal val="#ppt_w"/>
                                          </p:val>
                                        </p:tav>
                                      </p:tavLst>
                                    </p:anim>
                                    <p:anim calcmode="lin" valueType="num">
                                      <p:cBhvr>
                                        <p:cTn id="23" dur="750" fill="hold"/>
                                        <p:tgtEl>
                                          <p:spTgt spid="13"/>
                                        </p:tgtEl>
                                        <p:attrNameLst>
                                          <p:attrName>ppt_h</p:attrName>
                                        </p:attrNameLst>
                                      </p:cBhvr>
                                      <p:tavLst>
                                        <p:tav tm="0">
                                          <p:val>
                                            <p:fltVal val="0"/>
                                          </p:val>
                                        </p:tav>
                                        <p:tav tm="100000">
                                          <p:val>
                                            <p:strVal val="#ppt_h"/>
                                          </p:val>
                                        </p:tav>
                                      </p:tavLst>
                                    </p:anim>
                                    <p:animEffect transition="in" filter="fade">
                                      <p:cBhvr>
                                        <p:cTn id="24" dur="750"/>
                                        <p:tgtEl>
                                          <p:spTgt spid="13"/>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750" fill="hold"/>
                                        <p:tgtEl>
                                          <p:spTgt spid="14"/>
                                        </p:tgtEl>
                                        <p:attrNameLst>
                                          <p:attrName>ppt_w</p:attrName>
                                        </p:attrNameLst>
                                      </p:cBhvr>
                                      <p:tavLst>
                                        <p:tav tm="0">
                                          <p:val>
                                            <p:fltVal val="0"/>
                                          </p:val>
                                        </p:tav>
                                        <p:tav tm="100000">
                                          <p:val>
                                            <p:strVal val="#ppt_w"/>
                                          </p:val>
                                        </p:tav>
                                      </p:tavLst>
                                    </p:anim>
                                    <p:anim calcmode="lin" valueType="num">
                                      <p:cBhvr>
                                        <p:cTn id="28" dur="750" fill="hold"/>
                                        <p:tgtEl>
                                          <p:spTgt spid="14"/>
                                        </p:tgtEl>
                                        <p:attrNameLst>
                                          <p:attrName>ppt_h</p:attrName>
                                        </p:attrNameLst>
                                      </p:cBhvr>
                                      <p:tavLst>
                                        <p:tav tm="0">
                                          <p:val>
                                            <p:fltVal val="0"/>
                                          </p:val>
                                        </p:tav>
                                        <p:tav tm="100000">
                                          <p:val>
                                            <p:strVal val="#ppt_h"/>
                                          </p:val>
                                        </p:tav>
                                      </p:tavLst>
                                    </p:anim>
                                    <p:animEffect transition="in" filter="fade">
                                      <p:cBhvr>
                                        <p:cTn id="29" dur="750"/>
                                        <p:tgtEl>
                                          <p:spTgt spid="14"/>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 calcmode="lin" valueType="num">
                                      <p:cBhvr>
                                        <p:cTn id="32" dur="750" fill="hold"/>
                                        <p:tgtEl>
                                          <p:spTgt spid="15"/>
                                        </p:tgtEl>
                                        <p:attrNameLst>
                                          <p:attrName>ppt_w</p:attrName>
                                        </p:attrNameLst>
                                      </p:cBhvr>
                                      <p:tavLst>
                                        <p:tav tm="0">
                                          <p:val>
                                            <p:fltVal val="0"/>
                                          </p:val>
                                        </p:tav>
                                        <p:tav tm="100000">
                                          <p:val>
                                            <p:strVal val="#ppt_w"/>
                                          </p:val>
                                        </p:tav>
                                      </p:tavLst>
                                    </p:anim>
                                    <p:anim calcmode="lin" valueType="num">
                                      <p:cBhvr>
                                        <p:cTn id="33" dur="750" fill="hold"/>
                                        <p:tgtEl>
                                          <p:spTgt spid="15"/>
                                        </p:tgtEl>
                                        <p:attrNameLst>
                                          <p:attrName>ppt_h</p:attrName>
                                        </p:attrNameLst>
                                      </p:cBhvr>
                                      <p:tavLst>
                                        <p:tav tm="0">
                                          <p:val>
                                            <p:fltVal val="0"/>
                                          </p:val>
                                        </p:tav>
                                        <p:tav tm="100000">
                                          <p:val>
                                            <p:strVal val="#ppt_h"/>
                                          </p:val>
                                        </p:tav>
                                      </p:tavLst>
                                    </p:anim>
                                    <p:animEffect transition="in" filter="fade">
                                      <p:cBhvr>
                                        <p:cTn id="34" dur="750"/>
                                        <p:tgtEl>
                                          <p:spTgt spid="1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750" fill="hold"/>
                                        <p:tgtEl>
                                          <p:spTgt spid="16"/>
                                        </p:tgtEl>
                                        <p:attrNameLst>
                                          <p:attrName>ppt_w</p:attrName>
                                        </p:attrNameLst>
                                      </p:cBhvr>
                                      <p:tavLst>
                                        <p:tav tm="0">
                                          <p:val>
                                            <p:fltVal val="0"/>
                                          </p:val>
                                        </p:tav>
                                        <p:tav tm="100000">
                                          <p:val>
                                            <p:strVal val="#ppt_w"/>
                                          </p:val>
                                        </p:tav>
                                      </p:tavLst>
                                    </p:anim>
                                    <p:anim calcmode="lin" valueType="num">
                                      <p:cBhvr>
                                        <p:cTn id="38" dur="750" fill="hold"/>
                                        <p:tgtEl>
                                          <p:spTgt spid="16"/>
                                        </p:tgtEl>
                                        <p:attrNameLst>
                                          <p:attrName>ppt_h</p:attrName>
                                        </p:attrNameLst>
                                      </p:cBhvr>
                                      <p:tavLst>
                                        <p:tav tm="0">
                                          <p:val>
                                            <p:fltVal val="0"/>
                                          </p:val>
                                        </p:tav>
                                        <p:tav tm="100000">
                                          <p:val>
                                            <p:strVal val="#ppt_h"/>
                                          </p:val>
                                        </p:tav>
                                      </p:tavLst>
                                    </p:anim>
                                    <p:animEffect transition="in" filter="fade">
                                      <p:cBhvr>
                                        <p:cTn id="39" dur="750"/>
                                        <p:tgtEl>
                                          <p:spTgt spid="16"/>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750" fill="hold"/>
                                        <p:tgtEl>
                                          <p:spTgt spid="17"/>
                                        </p:tgtEl>
                                        <p:attrNameLst>
                                          <p:attrName>ppt_w</p:attrName>
                                        </p:attrNameLst>
                                      </p:cBhvr>
                                      <p:tavLst>
                                        <p:tav tm="0">
                                          <p:val>
                                            <p:fltVal val="0"/>
                                          </p:val>
                                        </p:tav>
                                        <p:tav tm="100000">
                                          <p:val>
                                            <p:strVal val="#ppt_w"/>
                                          </p:val>
                                        </p:tav>
                                      </p:tavLst>
                                    </p:anim>
                                    <p:anim calcmode="lin" valueType="num">
                                      <p:cBhvr>
                                        <p:cTn id="43" dur="750" fill="hold"/>
                                        <p:tgtEl>
                                          <p:spTgt spid="17"/>
                                        </p:tgtEl>
                                        <p:attrNameLst>
                                          <p:attrName>ppt_h</p:attrName>
                                        </p:attrNameLst>
                                      </p:cBhvr>
                                      <p:tavLst>
                                        <p:tav tm="0">
                                          <p:val>
                                            <p:fltVal val="0"/>
                                          </p:val>
                                        </p:tav>
                                        <p:tav tm="100000">
                                          <p:val>
                                            <p:strVal val="#ppt_h"/>
                                          </p:val>
                                        </p:tav>
                                      </p:tavLst>
                                    </p:anim>
                                    <p:animEffect transition="in" filter="fade">
                                      <p:cBhvr>
                                        <p:cTn id="44" dur="750"/>
                                        <p:tgtEl>
                                          <p:spTgt spid="17"/>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10" presetClass="entr" presetSubtype="0" fill="hold" grpId="0" nodeType="withEffect">
                                  <p:stCondLst>
                                    <p:cond delay="150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par>
                                <p:cTn id="51" presetID="10" presetClass="entr" presetSubtype="0" fill="hold" grpId="0" nodeType="withEffect">
                                  <p:stCondLst>
                                    <p:cond delay="15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par>
                                <p:cTn id="54" presetID="10" presetClass="entr" presetSubtype="0" fill="hold" grpId="0" nodeType="withEffect">
                                  <p:stCondLst>
                                    <p:cond delay="150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150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22" presetClass="entr" presetSubtype="8" fill="hold" grpId="0" nodeType="withEffect">
                                  <p:stCondLst>
                                    <p:cond delay="165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250"/>
                                        <p:tgtEl>
                                          <p:spTgt spid="18"/>
                                        </p:tgtEl>
                                      </p:cBhvr>
                                    </p:animEffect>
                                  </p:childTnLst>
                                </p:cTn>
                              </p:par>
                              <p:par>
                                <p:cTn id="63" presetID="22" presetClass="entr" presetSubtype="2" fill="hold" nodeType="withEffect">
                                  <p:stCondLst>
                                    <p:cond delay="950"/>
                                  </p:stCondLst>
                                  <p:childTnLst>
                                    <p:set>
                                      <p:cBhvr>
                                        <p:cTn id="64" dur="1" fill="hold">
                                          <p:stCondLst>
                                            <p:cond delay="0"/>
                                          </p:stCondLst>
                                        </p:cTn>
                                        <p:tgtEl>
                                          <p:spTgt spid="20"/>
                                        </p:tgtEl>
                                        <p:attrNameLst>
                                          <p:attrName>style.visibility</p:attrName>
                                        </p:attrNameLst>
                                      </p:cBhvr>
                                      <p:to>
                                        <p:strVal val="visible"/>
                                      </p:to>
                                    </p:set>
                                    <p:animEffect transition="in" filter="wipe(right)">
                                      <p:cBhvr>
                                        <p:cTn id="65" dur="250"/>
                                        <p:tgtEl>
                                          <p:spTgt spid="20"/>
                                        </p:tgtEl>
                                      </p:cBhvr>
                                    </p:animEffect>
                                  </p:childTnLst>
                                </p:cTn>
                              </p:par>
                              <p:par>
                                <p:cTn id="66" presetID="22" presetClass="entr" presetSubtype="2" fill="hold" grpId="0" nodeType="withEffect">
                                  <p:stCondLst>
                                    <p:cond delay="1350"/>
                                  </p:stCondLst>
                                  <p:childTnLst>
                                    <p:set>
                                      <p:cBhvr>
                                        <p:cTn id="67" dur="1" fill="hold">
                                          <p:stCondLst>
                                            <p:cond delay="0"/>
                                          </p:stCondLst>
                                        </p:cTn>
                                        <p:tgtEl>
                                          <p:spTgt spid="21"/>
                                        </p:tgtEl>
                                        <p:attrNameLst>
                                          <p:attrName>style.visibility</p:attrName>
                                        </p:attrNameLst>
                                      </p:cBhvr>
                                      <p:to>
                                        <p:strVal val="visible"/>
                                      </p:to>
                                    </p:set>
                                    <p:animEffect transition="in" filter="wipe(right)">
                                      <p:cBhvr>
                                        <p:cTn id="68" dur="250"/>
                                        <p:tgtEl>
                                          <p:spTgt spid="21"/>
                                        </p:tgtEl>
                                      </p:cBhvr>
                                    </p:animEffect>
                                  </p:childTnLst>
                                </p:cTn>
                              </p:par>
                              <p:par>
                                <p:cTn id="69" presetID="10" presetClass="entr" presetSubtype="0" fill="hold" grpId="0" nodeType="withEffect">
                                  <p:stCondLst>
                                    <p:cond delay="195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par>
                                <p:cTn id="72" presetID="22" presetClass="entr" presetSubtype="2" fill="hold" grpId="0" nodeType="withEffect">
                                  <p:stCondLst>
                                    <p:cond delay="135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250"/>
                                        <p:tgtEl>
                                          <p:spTgt spid="24"/>
                                        </p:tgtEl>
                                      </p:cBhvr>
                                    </p:animEffect>
                                  </p:childTnLst>
                                </p:cTn>
                              </p:par>
                              <p:par>
                                <p:cTn id="75" presetID="22" presetClass="entr" presetSubtype="2" fill="hold" nodeType="withEffect">
                                  <p:stCondLst>
                                    <p:cond delay="950"/>
                                  </p:stCondLst>
                                  <p:childTnLst>
                                    <p:set>
                                      <p:cBhvr>
                                        <p:cTn id="76" dur="1" fill="hold">
                                          <p:stCondLst>
                                            <p:cond delay="0"/>
                                          </p:stCondLst>
                                        </p:cTn>
                                        <p:tgtEl>
                                          <p:spTgt spid="26"/>
                                        </p:tgtEl>
                                        <p:attrNameLst>
                                          <p:attrName>style.visibility</p:attrName>
                                        </p:attrNameLst>
                                      </p:cBhvr>
                                      <p:to>
                                        <p:strVal val="visible"/>
                                      </p:to>
                                    </p:set>
                                    <p:animEffect transition="in" filter="wipe(right)">
                                      <p:cBhvr>
                                        <p:cTn id="77" dur="250"/>
                                        <p:tgtEl>
                                          <p:spTgt spid="26"/>
                                        </p:tgtEl>
                                      </p:cBhvr>
                                    </p:animEffect>
                                  </p:childTnLst>
                                </p:cTn>
                              </p:par>
                              <p:par>
                                <p:cTn id="78" presetID="10" presetClass="entr" presetSubtype="0" fill="hold" grpId="0" nodeType="withEffect">
                                  <p:stCondLst>
                                    <p:cond delay="195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250"/>
                                        <p:tgtEl>
                                          <p:spTgt spid="30"/>
                                        </p:tgtEl>
                                      </p:cBhvr>
                                    </p:animEffect>
                                  </p:childTnLst>
                                </p:cTn>
                              </p:par>
                              <p:par>
                                <p:cTn id="81" presetID="10" presetClass="entr" presetSubtype="0" fill="hold" grpId="0" nodeType="withEffect">
                                  <p:stCondLst>
                                    <p:cond delay="195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250"/>
                                        <p:tgtEl>
                                          <p:spTgt spid="31"/>
                                        </p:tgtEl>
                                      </p:cBhvr>
                                    </p:animEffect>
                                  </p:childTnLst>
                                </p:cTn>
                              </p:par>
                              <p:par>
                                <p:cTn id="84" presetID="10" presetClass="entr" presetSubtype="0" fill="hold" grpId="0" nodeType="withEffect">
                                  <p:stCondLst>
                                    <p:cond delay="1950"/>
                                  </p:stCondLst>
                                  <p:childTnLst>
                                    <p:set>
                                      <p:cBhvr>
                                        <p:cTn id="85" dur="1" fill="hold">
                                          <p:stCondLst>
                                            <p:cond delay="0"/>
                                          </p:stCondLst>
                                        </p:cTn>
                                        <p:tgtEl>
                                          <p:spTgt spid="32"/>
                                        </p:tgtEl>
                                        <p:attrNameLst>
                                          <p:attrName>style.visibility</p:attrName>
                                        </p:attrNameLst>
                                      </p:cBhvr>
                                      <p:to>
                                        <p:strVal val="visible"/>
                                      </p:to>
                                    </p:set>
                                    <p:animEffect transition="in" filter="fade">
                                      <p:cBhvr>
                                        <p:cTn id="86" dur="250"/>
                                        <p:tgtEl>
                                          <p:spTgt spid="32"/>
                                        </p:tgtEl>
                                      </p:cBhvr>
                                    </p:animEffect>
                                  </p:childTnLst>
                                </p:cTn>
                              </p:par>
                              <p:par>
                                <p:cTn id="87" presetID="10" presetClass="entr" presetSubtype="0" fill="hold" grpId="0" nodeType="withEffect">
                                  <p:stCondLst>
                                    <p:cond delay="195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24" grpId="0" animBg="1"/>
      <p:bldP spid="3" grpId="0" animBg="1"/>
      <p:bldP spid="4" grpId="0" animBg="1"/>
      <p:bldP spid="5" grpId="0" animBg="1"/>
      <p:bldP spid="6" grpId="0" animBg="1"/>
      <p:bldP spid="7" grpId="0" animBg="1"/>
      <p:bldP spid="8" grpId="0"/>
      <p:bldP spid="9" grpId="0"/>
      <p:bldP spid="10" grpId="0"/>
      <p:bldP spid="11" grpId="0"/>
      <p:bldP spid="12" grpId="0"/>
      <p:bldP spid="13" grpId="0" animBg="1"/>
      <p:bldP spid="14" grpId="0" animBg="1"/>
      <p:bldP spid="15" grpId="0" animBg="1"/>
      <p:bldP spid="16" grpId="0" animBg="1"/>
      <p:bldP spid="17" grpId="0" animBg="1"/>
      <p:bldP spid="22" grpId="0"/>
      <p:bldP spid="30" grpId="0"/>
      <p:bldP spid="31" grpId="0"/>
      <p:bldP spid="32" grpId="0"/>
      <p:bldP spid="33"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504661" y="0"/>
            <a:ext cx="1144988" cy="4208228"/>
            <a:chOff x="2504661" y="0"/>
            <a:chExt cx="1144988" cy="4208228"/>
          </a:xfrm>
        </p:grpSpPr>
        <p:sp>
          <p:nvSpPr>
            <p:cNvPr id="3" name="Oval 2"/>
            <p:cNvSpPr/>
            <p:nvPr/>
          </p:nvSpPr>
          <p:spPr>
            <a:xfrm>
              <a:off x="2504661" y="3063240"/>
              <a:ext cx="1144988" cy="11449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smtClean="0">
                  <a:latin typeface="Open Sans Regular" charset="0"/>
                  <a:ea typeface="Open Sans Regular" charset="0"/>
                  <a:cs typeface="Open Sans Regular" charset="0"/>
                </a:rPr>
                <a:t>05</a:t>
              </a:r>
            </a:p>
            <a:p>
              <a:pPr algn="ctr">
                <a:lnSpc>
                  <a:spcPct val="80000"/>
                </a:lnSpc>
              </a:pPr>
              <a:r>
                <a:rPr lang="en-US" sz="1200" dirty="0" smtClean="0">
                  <a:latin typeface="Open Sans Regular" charset="0"/>
                  <a:ea typeface="Open Sans Regular" charset="0"/>
                  <a:cs typeface="Open Sans Regular" charset="0"/>
                </a:rPr>
                <a:t>STEP</a:t>
              </a:r>
              <a:endParaRPr lang="en-US" sz="1200" dirty="0">
                <a:latin typeface="Open Sans Regular" charset="0"/>
                <a:ea typeface="Open Sans Regular" charset="0"/>
                <a:cs typeface="Open Sans Regular" charset="0"/>
              </a:endParaRPr>
            </a:p>
          </p:txBody>
        </p:sp>
        <p:cxnSp>
          <p:nvCxnSpPr>
            <p:cNvPr id="4" name="Straight Connector 3"/>
            <p:cNvCxnSpPr>
              <a:stCxn id="5" idx="0"/>
            </p:cNvCxnSpPr>
            <p:nvPr/>
          </p:nvCxnSpPr>
          <p:spPr>
            <a:xfrm flipV="1">
              <a:off x="3077155" y="0"/>
              <a:ext cx="0" cy="306324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3745064" y="0"/>
            <a:ext cx="1144988" cy="4208228"/>
            <a:chOff x="3745064" y="0"/>
            <a:chExt cx="1144988" cy="4208228"/>
          </a:xfrm>
        </p:grpSpPr>
        <p:sp>
          <p:nvSpPr>
            <p:cNvPr id="6" name="Oval 5"/>
            <p:cNvSpPr/>
            <p:nvPr/>
          </p:nvSpPr>
          <p:spPr>
            <a:xfrm>
              <a:off x="3745064" y="3063240"/>
              <a:ext cx="1144988" cy="11449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smtClean="0">
                  <a:latin typeface="Open Sans Regular" charset="0"/>
                  <a:ea typeface="Open Sans Regular" charset="0"/>
                  <a:cs typeface="Open Sans Regular" charset="0"/>
                </a:rPr>
                <a:t>04</a:t>
              </a:r>
            </a:p>
            <a:p>
              <a:pPr algn="ctr">
                <a:lnSpc>
                  <a:spcPct val="80000"/>
                </a:lnSpc>
              </a:pPr>
              <a:r>
                <a:rPr lang="en-US" sz="1200" dirty="0" smtClean="0">
                  <a:latin typeface="Open Sans Regular" charset="0"/>
                  <a:ea typeface="Open Sans Regular" charset="0"/>
                  <a:cs typeface="Open Sans Regular" charset="0"/>
                </a:rPr>
                <a:t>STEP</a:t>
              </a:r>
              <a:endParaRPr lang="en-US" sz="1200" dirty="0">
                <a:latin typeface="Open Sans Regular" charset="0"/>
                <a:ea typeface="Open Sans Regular" charset="0"/>
                <a:cs typeface="Open Sans Regular" charset="0"/>
              </a:endParaRPr>
            </a:p>
          </p:txBody>
        </p:sp>
        <p:cxnSp>
          <p:nvCxnSpPr>
            <p:cNvPr id="7" name="Straight Connector 6"/>
            <p:cNvCxnSpPr>
              <a:stCxn id="6" idx="0"/>
            </p:cNvCxnSpPr>
            <p:nvPr/>
          </p:nvCxnSpPr>
          <p:spPr>
            <a:xfrm flipH="1" flipV="1">
              <a:off x="4301656" y="0"/>
              <a:ext cx="15902" cy="306324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4985467" y="0"/>
            <a:ext cx="1144988" cy="4208228"/>
            <a:chOff x="4985467" y="0"/>
            <a:chExt cx="1144988" cy="4208228"/>
          </a:xfrm>
        </p:grpSpPr>
        <p:sp>
          <p:nvSpPr>
            <p:cNvPr id="9" name="Oval 8"/>
            <p:cNvSpPr/>
            <p:nvPr/>
          </p:nvSpPr>
          <p:spPr>
            <a:xfrm>
              <a:off x="4985467" y="3063240"/>
              <a:ext cx="1144988" cy="11449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smtClean="0">
                  <a:latin typeface="Open Sans Regular" charset="0"/>
                  <a:ea typeface="Open Sans Regular" charset="0"/>
                  <a:cs typeface="Open Sans Regular" charset="0"/>
                </a:rPr>
                <a:t>03</a:t>
              </a:r>
            </a:p>
            <a:p>
              <a:pPr algn="ctr">
                <a:lnSpc>
                  <a:spcPct val="80000"/>
                </a:lnSpc>
              </a:pPr>
              <a:r>
                <a:rPr lang="en-US" sz="1200" dirty="0" smtClean="0">
                  <a:latin typeface="Open Sans Regular" charset="0"/>
                  <a:ea typeface="Open Sans Regular" charset="0"/>
                  <a:cs typeface="Open Sans Regular" charset="0"/>
                </a:rPr>
                <a:t>STEP</a:t>
              </a:r>
              <a:endParaRPr lang="en-US" sz="1200" dirty="0">
                <a:latin typeface="Open Sans Regular" charset="0"/>
                <a:ea typeface="Open Sans Regular" charset="0"/>
                <a:cs typeface="Open Sans Regular" charset="0"/>
              </a:endParaRPr>
            </a:p>
          </p:txBody>
        </p:sp>
        <p:cxnSp>
          <p:nvCxnSpPr>
            <p:cNvPr id="10" name="Straight Connector 9"/>
            <p:cNvCxnSpPr>
              <a:stCxn id="7" idx="0"/>
            </p:cNvCxnSpPr>
            <p:nvPr/>
          </p:nvCxnSpPr>
          <p:spPr>
            <a:xfrm flipH="1" flipV="1">
              <a:off x="5526157" y="0"/>
              <a:ext cx="31804" cy="306324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6225870" y="0"/>
            <a:ext cx="1144988" cy="4208228"/>
            <a:chOff x="6225870" y="0"/>
            <a:chExt cx="1144988" cy="4208228"/>
          </a:xfrm>
        </p:grpSpPr>
        <p:sp>
          <p:nvSpPr>
            <p:cNvPr id="12" name="Oval 11"/>
            <p:cNvSpPr/>
            <p:nvPr/>
          </p:nvSpPr>
          <p:spPr>
            <a:xfrm>
              <a:off x="6225870" y="3063240"/>
              <a:ext cx="1144988" cy="1144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smtClean="0">
                  <a:latin typeface="Open Sans Regular" charset="0"/>
                  <a:ea typeface="Open Sans Regular" charset="0"/>
                  <a:cs typeface="Open Sans Regular" charset="0"/>
                </a:rPr>
                <a:t>02</a:t>
              </a:r>
            </a:p>
            <a:p>
              <a:pPr algn="ctr">
                <a:lnSpc>
                  <a:spcPct val="80000"/>
                </a:lnSpc>
              </a:pPr>
              <a:r>
                <a:rPr lang="en-US" sz="1200" dirty="0" smtClean="0">
                  <a:latin typeface="Open Sans Regular" charset="0"/>
                  <a:ea typeface="Open Sans Regular" charset="0"/>
                  <a:cs typeface="Open Sans Regular" charset="0"/>
                </a:rPr>
                <a:t>STEP</a:t>
              </a:r>
              <a:endParaRPr lang="en-US" sz="1200" dirty="0">
                <a:latin typeface="Open Sans Regular" charset="0"/>
                <a:ea typeface="Open Sans Regular" charset="0"/>
                <a:cs typeface="Open Sans Regular" charset="0"/>
              </a:endParaRPr>
            </a:p>
          </p:txBody>
        </p:sp>
        <p:cxnSp>
          <p:nvCxnSpPr>
            <p:cNvPr id="13" name="Straight Connector 12"/>
            <p:cNvCxnSpPr>
              <a:stCxn id="8" idx="0"/>
            </p:cNvCxnSpPr>
            <p:nvPr/>
          </p:nvCxnSpPr>
          <p:spPr>
            <a:xfrm flipH="1" flipV="1">
              <a:off x="6782463" y="0"/>
              <a:ext cx="15901" cy="306324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8022866" y="0"/>
            <a:ext cx="2377441" cy="4309109"/>
            <a:chOff x="8022866" y="0"/>
            <a:chExt cx="2377441" cy="4309109"/>
          </a:xfrm>
        </p:grpSpPr>
        <p:cxnSp>
          <p:nvCxnSpPr>
            <p:cNvPr id="15" name="Straight Connector 14"/>
            <p:cNvCxnSpPr/>
            <p:nvPr/>
          </p:nvCxnSpPr>
          <p:spPr>
            <a:xfrm flipH="1" flipV="1">
              <a:off x="8022866" y="0"/>
              <a:ext cx="1152939" cy="281476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8401549" y="2310351"/>
              <a:ext cx="1998758" cy="1998758"/>
              <a:chOff x="8401549" y="2310351"/>
              <a:chExt cx="1998758" cy="1998758"/>
            </a:xfrm>
          </p:grpSpPr>
          <p:sp>
            <p:nvSpPr>
              <p:cNvPr id="17" name="Oval 16"/>
              <p:cNvSpPr/>
              <p:nvPr/>
            </p:nvSpPr>
            <p:spPr>
              <a:xfrm>
                <a:off x="8833897" y="2737237"/>
                <a:ext cx="1144988" cy="11449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smtClean="0">
                    <a:latin typeface="Open Sans Regular" charset="0"/>
                    <a:ea typeface="Open Sans Regular" charset="0"/>
                    <a:cs typeface="Open Sans Regular" charset="0"/>
                  </a:rPr>
                  <a:t>01</a:t>
                </a:r>
              </a:p>
              <a:p>
                <a:pPr algn="ctr">
                  <a:lnSpc>
                    <a:spcPct val="80000"/>
                  </a:lnSpc>
                </a:pPr>
                <a:r>
                  <a:rPr lang="en-US" sz="1200" dirty="0" smtClean="0">
                    <a:latin typeface="Open Sans Regular" charset="0"/>
                    <a:ea typeface="Open Sans Regular" charset="0"/>
                    <a:cs typeface="Open Sans Regular" charset="0"/>
                  </a:rPr>
                  <a:t>STEP</a:t>
                </a:r>
                <a:endParaRPr lang="en-US" sz="1200" dirty="0">
                  <a:latin typeface="Open Sans Regular" charset="0"/>
                  <a:ea typeface="Open Sans Regular" charset="0"/>
                  <a:cs typeface="Open Sans Regular" charset="0"/>
                </a:endParaRPr>
              </a:p>
            </p:txBody>
          </p:sp>
          <p:sp>
            <p:nvSpPr>
              <p:cNvPr id="18" name="Oval 17"/>
              <p:cNvSpPr/>
              <p:nvPr/>
            </p:nvSpPr>
            <p:spPr>
              <a:xfrm>
                <a:off x="8685803" y="2589143"/>
                <a:ext cx="1441175" cy="1441175"/>
              </a:xfrm>
              <a:prstGeom prst="ellipse">
                <a:avLst/>
              </a:prstGeom>
              <a:noFill/>
              <a:ln w="50800">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200" dirty="0">
                  <a:latin typeface="Open Sans Regular" charset="0"/>
                  <a:ea typeface="Open Sans Regular" charset="0"/>
                  <a:cs typeface="Open Sans Regular" charset="0"/>
                </a:endParaRPr>
              </a:p>
            </p:txBody>
          </p:sp>
          <p:sp>
            <p:nvSpPr>
              <p:cNvPr id="19" name="Oval 18"/>
              <p:cNvSpPr/>
              <p:nvPr/>
            </p:nvSpPr>
            <p:spPr>
              <a:xfrm>
                <a:off x="8514803" y="2423605"/>
                <a:ext cx="1772250" cy="1772250"/>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200" dirty="0">
                  <a:latin typeface="Open Sans Regular" charset="0"/>
                  <a:ea typeface="Open Sans Regular" charset="0"/>
                  <a:cs typeface="Open Sans Regular" charset="0"/>
                </a:endParaRPr>
              </a:p>
            </p:txBody>
          </p:sp>
          <p:sp>
            <p:nvSpPr>
              <p:cNvPr id="20" name="Oval 19"/>
              <p:cNvSpPr/>
              <p:nvPr/>
            </p:nvSpPr>
            <p:spPr>
              <a:xfrm>
                <a:off x="8401549" y="2310351"/>
                <a:ext cx="1998758" cy="1998758"/>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200" dirty="0">
                  <a:latin typeface="Open Sans Regular" charset="0"/>
                  <a:ea typeface="Open Sans Regular" charset="0"/>
                  <a:cs typeface="Open Sans Regular" charset="0"/>
                </a:endParaRPr>
              </a:p>
            </p:txBody>
          </p:sp>
        </p:grpSp>
      </p:grpSp>
      <p:sp>
        <p:nvSpPr>
          <p:cNvPr id="21" name="Freeform 20"/>
          <p:cNvSpPr/>
          <p:nvPr/>
        </p:nvSpPr>
        <p:spPr>
          <a:xfrm flipH="1">
            <a:off x="8401549" y="4317059"/>
            <a:ext cx="1004772" cy="747921"/>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12700" cmpd="sng">
            <a:solidFill>
              <a:schemeClr val="tx1"/>
            </a:solidFill>
            <a:headEnd type="oval" w="med" len="med"/>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dirty="0">
              <a:latin typeface="Open Sans Regular" charset="0"/>
              <a:ea typeface="Open Sans Regular" charset="0"/>
              <a:cs typeface="Open Sans Regular" charset="0"/>
            </a:endParaRPr>
          </a:p>
        </p:txBody>
      </p:sp>
      <p:sp>
        <p:nvSpPr>
          <p:cNvPr id="22" name="Title 1"/>
          <p:cNvSpPr txBox="1">
            <a:spLocks/>
          </p:cNvSpPr>
          <p:nvPr/>
        </p:nvSpPr>
        <p:spPr>
          <a:xfrm>
            <a:off x="4695905" y="4882152"/>
            <a:ext cx="3561442" cy="1244328"/>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pPr algn="r"/>
            <a:r>
              <a:rPr lang="en-US" sz="2800" dirty="0" smtClean="0">
                <a:latin typeface="+mj-lt"/>
              </a:rPr>
              <a:t>AMAZING</a:t>
            </a:r>
            <a:br>
              <a:rPr lang="en-US" sz="2800" dirty="0" smtClean="0">
                <a:latin typeface="+mj-lt"/>
              </a:rPr>
            </a:br>
            <a:r>
              <a:rPr lang="en-US" sz="2800" dirty="0" smtClean="0">
                <a:latin typeface="+mj-lt"/>
              </a:rPr>
              <a:t>INFOGRAPHIC</a:t>
            </a:r>
            <a:br>
              <a:rPr lang="en-US" sz="2800" dirty="0" smtClean="0">
                <a:latin typeface="+mj-lt"/>
              </a:rPr>
            </a:br>
            <a:r>
              <a:rPr lang="en-US" sz="2800" dirty="0" smtClean="0">
                <a:latin typeface="+mj-lt"/>
              </a:rPr>
              <a:t>SLIDE</a:t>
            </a:r>
            <a:endParaRPr lang="en-US" sz="2800" dirty="0">
              <a:latin typeface="+mj-lt"/>
            </a:endParaRPr>
          </a:p>
        </p:txBody>
      </p:sp>
    </p:spTree>
    <p:extLst>
      <p:ext uri="{BB962C8B-B14F-4D97-AF65-F5344CB8AC3E}">
        <p14:creationId xmlns:p14="http://schemas.microsoft.com/office/powerpoint/2010/main" val="1323201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25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250"/>
                                        <p:tgtEl>
                                          <p:spTgt spid="21"/>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1000"/>
                                        <p:tgtEl>
                                          <p:spTgt spid="14"/>
                                        </p:tgtEl>
                                      </p:cBhvr>
                                    </p:animEffect>
                                  </p:childTnLst>
                                </p:cTn>
                              </p:par>
                              <p:par>
                                <p:cTn id="11" presetID="22" presetClass="entr" presetSubtype="1" fill="hold" nodeType="withEffect">
                                  <p:stCondLst>
                                    <p:cond delay="25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1000"/>
                                        <p:tgtEl>
                                          <p:spTgt spid="11"/>
                                        </p:tgtEl>
                                      </p:cBhvr>
                                    </p:animEffect>
                                  </p:childTnLst>
                                </p:cTn>
                              </p:par>
                              <p:par>
                                <p:cTn id="14" presetID="22" presetClass="entr" presetSubtype="1" fill="hold" nodeType="withEffect">
                                  <p:stCondLst>
                                    <p:cond delay="50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1000"/>
                                        <p:tgtEl>
                                          <p:spTgt spid="8"/>
                                        </p:tgtEl>
                                      </p:cBhvr>
                                    </p:animEffect>
                                  </p:childTnLst>
                                </p:cTn>
                              </p:par>
                              <p:par>
                                <p:cTn id="17" presetID="22" presetClass="entr" presetSubtype="1"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1000"/>
                                        <p:tgtEl>
                                          <p:spTgt spid="5"/>
                                        </p:tgtEl>
                                      </p:cBhvr>
                                    </p:animEffect>
                                  </p:childTnLst>
                                </p:cTn>
                              </p:par>
                              <p:par>
                                <p:cTn id="20" presetID="22" presetClass="entr" presetSubtype="1" fill="hold" nodeType="withEffect">
                                  <p:stCondLst>
                                    <p:cond delay="100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CYCLE INFOGRAPHICS</a:t>
            </a:r>
            <a:endParaRPr lang="en-US" dirty="0"/>
          </a:p>
        </p:txBody>
      </p:sp>
      <p:grpSp>
        <p:nvGrpSpPr>
          <p:cNvPr id="3" name="Group 2"/>
          <p:cNvGrpSpPr/>
          <p:nvPr/>
        </p:nvGrpSpPr>
        <p:grpSpPr>
          <a:xfrm>
            <a:off x="3997938" y="2077709"/>
            <a:ext cx="4195796" cy="4196921"/>
            <a:chOff x="3997938" y="1422361"/>
            <a:chExt cx="4195796" cy="4196921"/>
          </a:xfrm>
        </p:grpSpPr>
        <p:sp>
          <p:nvSpPr>
            <p:cNvPr id="4" name="Freeform 5"/>
            <p:cNvSpPr>
              <a:spLocks/>
            </p:cNvSpPr>
            <p:nvPr/>
          </p:nvSpPr>
          <p:spPr bwMode="auto">
            <a:xfrm rot="18900000">
              <a:off x="5224127" y="3873943"/>
              <a:ext cx="1745338" cy="1745339"/>
            </a:xfrm>
            <a:custGeom>
              <a:avLst/>
              <a:gdLst>
                <a:gd name="T0" fmla="*/ 327 w 327"/>
                <a:gd name="T1" fmla="*/ 327 h 327"/>
                <a:gd name="T2" fmla="*/ 327 w 327"/>
                <a:gd name="T3" fmla="*/ 216 h 327"/>
                <a:gd name="T4" fmla="*/ 110 w 327"/>
                <a:gd name="T5" fmla="*/ 0 h 327"/>
                <a:gd name="T6" fmla="*/ 0 w 327"/>
                <a:gd name="T7" fmla="*/ 0 h 327"/>
                <a:gd name="T8" fmla="*/ 327 w 327"/>
                <a:gd name="T9" fmla="*/ 327 h 327"/>
              </a:gdLst>
              <a:ahLst/>
              <a:cxnLst>
                <a:cxn ang="0">
                  <a:pos x="T0" y="T1"/>
                </a:cxn>
                <a:cxn ang="0">
                  <a:pos x="T2" y="T3"/>
                </a:cxn>
                <a:cxn ang="0">
                  <a:pos x="T4" y="T5"/>
                </a:cxn>
                <a:cxn ang="0">
                  <a:pos x="T6" y="T7"/>
                </a:cxn>
                <a:cxn ang="0">
                  <a:pos x="T8" y="T9"/>
                </a:cxn>
              </a:cxnLst>
              <a:rect l="0" t="0" r="r" b="b"/>
              <a:pathLst>
                <a:path w="327" h="327">
                  <a:moveTo>
                    <a:pt x="327" y="327"/>
                  </a:moveTo>
                  <a:cubicBezTo>
                    <a:pt x="327" y="216"/>
                    <a:pt x="327" y="216"/>
                    <a:pt x="327" y="216"/>
                  </a:cubicBezTo>
                  <a:cubicBezTo>
                    <a:pt x="208" y="216"/>
                    <a:pt x="110" y="119"/>
                    <a:pt x="110" y="0"/>
                  </a:cubicBezTo>
                  <a:cubicBezTo>
                    <a:pt x="0" y="0"/>
                    <a:pt x="0" y="0"/>
                    <a:pt x="0" y="0"/>
                  </a:cubicBezTo>
                  <a:cubicBezTo>
                    <a:pt x="0" y="180"/>
                    <a:pt x="147" y="327"/>
                    <a:pt x="327" y="32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nvGrpSpPr>
            <p:cNvPr id="5" name="Group 4"/>
            <p:cNvGrpSpPr/>
            <p:nvPr/>
          </p:nvGrpSpPr>
          <p:grpSpPr>
            <a:xfrm>
              <a:off x="6450645" y="2648550"/>
              <a:ext cx="1743089" cy="2656383"/>
              <a:chOff x="6450645" y="2648550"/>
              <a:chExt cx="1743089" cy="2656383"/>
            </a:xfrm>
          </p:grpSpPr>
          <p:sp>
            <p:nvSpPr>
              <p:cNvPr id="14" name="Freeform 7"/>
              <p:cNvSpPr>
                <a:spLocks/>
              </p:cNvSpPr>
              <p:nvPr/>
            </p:nvSpPr>
            <p:spPr bwMode="auto">
              <a:xfrm rot="18900000">
                <a:off x="6626491" y="4115134"/>
                <a:ext cx="645505" cy="1189799"/>
              </a:xfrm>
              <a:custGeom>
                <a:avLst/>
                <a:gdLst>
                  <a:gd name="T0" fmla="*/ 0 w 287"/>
                  <a:gd name="T1" fmla="*/ 266 h 529"/>
                  <a:gd name="T2" fmla="*/ 287 w 287"/>
                  <a:gd name="T3" fmla="*/ 529 h 529"/>
                  <a:gd name="T4" fmla="*/ 287 w 287"/>
                  <a:gd name="T5" fmla="*/ 266 h 529"/>
                  <a:gd name="T6" fmla="*/ 287 w 287"/>
                  <a:gd name="T7" fmla="*/ 0 h 529"/>
                  <a:gd name="T8" fmla="*/ 0 w 287"/>
                  <a:gd name="T9" fmla="*/ 266 h 529"/>
                </a:gdLst>
                <a:ahLst/>
                <a:cxnLst>
                  <a:cxn ang="0">
                    <a:pos x="T0" y="T1"/>
                  </a:cxn>
                  <a:cxn ang="0">
                    <a:pos x="T2" y="T3"/>
                  </a:cxn>
                  <a:cxn ang="0">
                    <a:pos x="T4" y="T5"/>
                  </a:cxn>
                  <a:cxn ang="0">
                    <a:pos x="T6" y="T7"/>
                  </a:cxn>
                  <a:cxn ang="0">
                    <a:pos x="T8" y="T9"/>
                  </a:cxn>
                </a:cxnLst>
                <a:rect l="0" t="0" r="r" b="b"/>
                <a:pathLst>
                  <a:path w="287" h="529">
                    <a:moveTo>
                      <a:pt x="0" y="266"/>
                    </a:moveTo>
                    <a:lnTo>
                      <a:pt x="287" y="529"/>
                    </a:lnTo>
                    <a:lnTo>
                      <a:pt x="287" y="266"/>
                    </a:lnTo>
                    <a:lnTo>
                      <a:pt x="287" y="0"/>
                    </a:lnTo>
                    <a:lnTo>
                      <a:pt x="0" y="26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45720" rIns="91440" bIns="45720" numCol="1" anchor="ctr" anchorCtr="0" compatLnSpc="1">
                <a:prstTxWarp prst="textNoShape">
                  <a:avLst/>
                </a:prstTxWarp>
              </a:bodyPr>
              <a:lstStyle/>
              <a:p>
                <a:pPr algn="ctr"/>
                <a:r>
                  <a:rPr lang="en-US" dirty="0" smtClean="0">
                    <a:solidFill>
                      <a:srgbClr val="FFFFFF"/>
                    </a:solidFill>
                    <a:latin typeface="Open Sans Regular" charset="0"/>
                  </a:rPr>
                  <a:t>03</a:t>
                </a:r>
                <a:endParaRPr lang="en-US" dirty="0">
                  <a:solidFill>
                    <a:srgbClr val="FFFFFF"/>
                  </a:solidFill>
                  <a:latin typeface="Open Sans Regular" charset="0"/>
                </a:endParaRPr>
              </a:p>
            </p:txBody>
          </p:sp>
          <p:sp>
            <p:nvSpPr>
              <p:cNvPr id="15" name="Freeform 8"/>
              <p:cNvSpPr>
                <a:spLocks/>
              </p:cNvSpPr>
              <p:nvPr/>
            </p:nvSpPr>
            <p:spPr bwMode="auto">
              <a:xfrm rot="18900000">
                <a:off x="6450645" y="2648550"/>
                <a:ext cx="1743089" cy="1745339"/>
              </a:xfrm>
              <a:custGeom>
                <a:avLst/>
                <a:gdLst>
                  <a:gd name="T0" fmla="*/ 327 w 327"/>
                  <a:gd name="T1" fmla="*/ 0 h 327"/>
                  <a:gd name="T2" fmla="*/ 217 w 327"/>
                  <a:gd name="T3" fmla="*/ 0 h 327"/>
                  <a:gd name="T4" fmla="*/ 0 w 327"/>
                  <a:gd name="T5" fmla="*/ 216 h 327"/>
                  <a:gd name="T6" fmla="*/ 0 w 327"/>
                  <a:gd name="T7" fmla="*/ 327 h 327"/>
                  <a:gd name="T8" fmla="*/ 327 w 327"/>
                  <a:gd name="T9" fmla="*/ 0 h 327"/>
                </a:gdLst>
                <a:ahLst/>
                <a:cxnLst>
                  <a:cxn ang="0">
                    <a:pos x="T0" y="T1"/>
                  </a:cxn>
                  <a:cxn ang="0">
                    <a:pos x="T2" y="T3"/>
                  </a:cxn>
                  <a:cxn ang="0">
                    <a:pos x="T4" y="T5"/>
                  </a:cxn>
                  <a:cxn ang="0">
                    <a:pos x="T6" y="T7"/>
                  </a:cxn>
                  <a:cxn ang="0">
                    <a:pos x="T8" y="T9"/>
                  </a:cxn>
                </a:cxnLst>
                <a:rect l="0" t="0" r="r" b="b"/>
                <a:pathLst>
                  <a:path w="327" h="327">
                    <a:moveTo>
                      <a:pt x="327" y="0"/>
                    </a:moveTo>
                    <a:cubicBezTo>
                      <a:pt x="217" y="0"/>
                      <a:pt x="217" y="0"/>
                      <a:pt x="217" y="0"/>
                    </a:cubicBezTo>
                    <a:cubicBezTo>
                      <a:pt x="217" y="119"/>
                      <a:pt x="120" y="216"/>
                      <a:pt x="0" y="216"/>
                    </a:cubicBezTo>
                    <a:cubicBezTo>
                      <a:pt x="0" y="327"/>
                      <a:pt x="0" y="327"/>
                      <a:pt x="0" y="327"/>
                    </a:cubicBezTo>
                    <a:cubicBezTo>
                      <a:pt x="180" y="327"/>
                      <a:pt x="327" y="180"/>
                      <a:pt x="327"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sp>
          <p:nvSpPr>
            <p:cNvPr id="6" name="Freeform 9"/>
            <p:cNvSpPr>
              <a:spLocks/>
            </p:cNvSpPr>
            <p:nvPr/>
          </p:nvSpPr>
          <p:spPr bwMode="auto">
            <a:xfrm rot="18900000">
              <a:off x="5224456" y="1422361"/>
              <a:ext cx="1743089" cy="1745339"/>
            </a:xfrm>
            <a:custGeom>
              <a:avLst/>
              <a:gdLst>
                <a:gd name="T0" fmla="*/ 0 w 327"/>
                <a:gd name="T1" fmla="*/ 0 h 327"/>
                <a:gd name="T2" fmla="*/ 0 w 327"/>
                <a:gd name="T3" fmla="*/ 110 h 327"/>
                <a:gd name="T4" fmla="*/ 217 w 327"/>
                <a:gd name="T5" fmla="*/ 327 h 327"/>
                <a:gd name="T6" fmla="*/ 327 w 327"/>
                <a:gd name="T7" fmla="*/ 327 h 327"/>
                <a:gd name="T8" fmla="*/ 0 w 327"/>
                <a:gd name="T9" fmla="*/ 0 h 327"/>
              </a:gdLst>
              <a:ahLst/>
              <a:cxnLst>
                <a:cxn ang="0">
                  <a:pos x="T0" y="T1"/>
                </a:cxn>
                <a:cxn ang="0">
                  <a:pos x="T2" y="T3"/>
                </a:cxn>
                <a:cxn ang="0">
                  <a:pos x="T4" y="T5"/>
                </a:cxn>
                <a:cxn ang="0">
                  <a:pos x="T6" y="T7"/>
                </a:cxn>
                <a:cxn ang="0">
                  <a:pos x="T8" y="T9"/>
                </a:cxn>
              </a:cxnLst>
              <a:rect l="0" t="0" r="r" b="b"/>
              <a:pathLst>
                <a:path w="327" h="327">
                  <a:moveTo>
                    <a:pt x="0" y="0"/>
                  </a:moveTo>
                  <a:cubicBezTo>
                    <a:pt x="0" y="110"/>
                    <a:pt x="0" y="110"/>
                    <a:pt x="0" y="110"/>
                  </a:cubicBezTo>
                  <a:cubicBezTo>
                    <a:pt x="120" y="110"/>
                    <a:pt x="217" y="207"/>
                    <a:pt x="217" y="327"/>
                  </a:cubicBezTo>
                  <a:cubicBezTo>
                    <a:pt x="327" y="327"/>
                    <a:pt x="327" y="327"/>
                    <a:pt x="327" y="327"/>
                  </a:cubicBezTo>
                  <a:cubicBezTo>
                    <a:pt x="327" y="146"/>
                    <a:pt x="180" y="0"/>
                    <a:pt x="0" y="0"/>
                  </a:cubicBezTo>
                </a:path>
              </a:pathLst>
            </a:custGeom>
            <a:solidFill>
              <a:srgbClr val="009A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nvGrpSpPr>
            <p:cNvPr id="7" name="Group 6"/>
            <p:cNvGrpSpPr/>
            <p:nvPr/>
          </p:nvGrpSpPr>
          <p:grpSpPr>
            <a:xfrm>
              <a:off x="5224456" y="1422361"/>
              <a:ext cx="2658110" cy="1745339"/>
              <a:chOff x="5224456" y="1422361"/>
              <a:chExt cx="2658110" cy="1745339"/>
            </a:xfrm>
          </p:grpSpPr>
          <p:sp>
            <p:nvSpPr>
              <p:cNvPr id="12" name="Freeform 11"/>
              <p:cNvSpPr>
                <a:spLocks/>
              </p:cNvSpPr>
              <p:nvPr/>
            </p:nvSpPr>
            <p:spPr bwMode="auto">
              <a:xfrm rot="18900000">
                <a:off x="6695016" y="2342839"/>
                <a:ext cx="1187550" cy="645505"/>
              </a:xfrm>
              <a:custGeom>
                <a:avLst/>
                <a:gdLst>
                  <a:gd name="T0" fmla="*/ 263 w 528"/>
                  <a:gd name="T1" fmla="*/ 287 h 287"/>
                  <a:gd name="T2" fmla="*/ 528 w 528"/>
                  <a:gd name="T3" fmla="*/ 0 h 287"/>
                  <a:gd name="T4" fmla="*/ 263 w 528"/>
                  <a:gd name="T5" fmla="*/ 0 h 287"/>
                  <a:gd name="T6" fmla="*/ 0 w 528"/>
                  <a:gd name="T7" fmla="*/ 0 h 287"/>
                  <a:gd name="T8" fmla="*/ 263 w 528"/>
                  <a:gd name="T9" fmla="*/ 287 h 287"/>
                </a:gdLst>
                <a:ahLst/>
                <a:cxnLst>
                  <a:cxn ang="0">
                    <a:pos x="T0" y="T1"/>
                  </a:cxn>
                  <a:cxn ang="0">
                    <a:pos x="T2" y="T3"/>
                  </a:cxn>
                  <a:cxn ang="0">
                    <a:pos x="T4" y="T5"/>
                  </a:cxn>
                  <a:cxn ang="0">
                    <a:pos x="T6" y="T7"/>
                  </a:cxn>
                  <a:cxn ang="0">
                    <a:pos x="T8" y="T9"/>
                  </a:cxn>
                </a:cxnLst>
                <a:rect l="0" t="0" r="r" b="b"/>
                <a:pathLst>
                  <a:path w="528" h="287">
                    <a:moveTo>
                      <a:pt x="263" y="287"/>
                    </a:moveTo>
                    <a:lnTo>
                      <a:pt x="528" y="0"/>
                    </a:lnTo>
                    <a:lnTo>
                      <a:pt x="263" y="0"/>
                    </a:lnTo>
                    <a:lnTo>
                      <a:pt x="0" y="0"/>
                    </a:lnTo>
                    <a:lnTo>
                      <a:pt x="263" y="28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182880" numCol="1" anchor="ctr" anchorCtr="0" compatLnSpc="1">
                <a:prstTxWarp prst="textNoShape">
                  <a:avLst/>
                </a:prstTxWarp>
              </a:bodyPr>
              <a:lstStyle/>
              <a:p>
                <a:pPr algn="ctr"/>
                <a:r>
                  <a:rPr lang="en-US" dirty="0" smtClean="0">
                    <a:solidFill>
                      <a:srgbClr val="FFFFFF"/>
                    </a:solidFill>
                    <a:latin typeface="Open Sans Regular" charset="0"/>
                  </a:rPr>
                  <a:t>02</a:t>
                </a:r>
                <a:endParaRPr lang="en-US" dirty="0">
                  <a:solidFill>
                    <a:srgbClr val="FFFFFF"/>
                  </a:solidFill>
                  <a:latin typeface="Open Sans Regular" charset="0"/>
                </a:endParaRPr>
              </a:p>
            </p:txBody>
          </p:sp>
          <p:sp>
            <p:nvSpPr>
              <p:cNvPr id="13" name="Freeform 12"/>
              <p:cNvSpPr>
                <a:spLocks/>
              </p:cNvSpPr>
              <p:nvPr/>
            </p:nvSpPr>
            <p:spPr bwMode="auto">
              <a:xfrm rot="18900000">
                <a:off x="5224456" y="1422361"/>
                <a:ext cx="1743089" cy="1745339"/>
              </a:xfrm>
              <a:custGeom>
                <a:avLst/>
                <a:gdLst>
                  <a:gd name="T0" fmla="*/ 0 w 327"/>
                  <a:gd name="T1" fmla="*/ 0 h 327"/>
                  <a:gd name="T2" fmla="*/ 0 w 327"/>
                  <a:gd name="T3" fmla="*/ 110 h 327"/>
                  <a:gd name="T4" fmla="*/ 217 w 327"/>
                  <a:gd name="T5" fmla="*/ 327 h 327"/>
                  <a:gd name="T6" fmla="*/ 327 w 327"/>
                  <a:gd name="T7" fmla="*/ 327 h 327"/>
                  <a:gd name="T8" fmla="*/ 0 w 327"/>
                  <a:gd name="T9" fmla="*/ 0 h 327"/>
                </a:gdLst>
                <a:ahLst/>
                <a:cxnLst>
                  <a:cxn ang="0">
                    <a:pos x="T0" y="T1"/>
                  </a:cxn>
                  <a:cxn ang="0">
                    <a:pos x="T2" y="T3"/>
                  </a:cxn>
                  <a:cxn ang="0">
                    <a:pos x="T4" y="T5"/>
                  </a:cxn>
                  <a:cxn ang="0">
                    <a:pos x="T6" y="T7"/>
                  </a:cxn>
                  <a:cxn ang="0">
                    <a:pos x="T8" y="T9"/>
                  </a:cxn>
                </a:cxnLst>
                <a:rect l="0" t="0" r="r" b="b"/>
                <a:pathLst>
                  <a:path w="327" h="327">
                    <a:moveTo>
                      <a:pt x="0" y="0"/>
                    </a:moveTo>
                    <a:cubicBezTo>
                      <a:pt x="0" y="110"/>
                      <a:pt x="0" y="110"/>
                      <a:pt x="0" y="110"/>
                    </a:cubicBezTo>
                    <a:cubicBezTo>
                      <a:pt x="120" y="110"/>
                      <a:pt x="217" y="207"/>
                      <a:pt x="217" y="327"/>
                    </a:cubicBezTo>
                    <a:cubicBezTo>
                      <a:pt x="327" y="327"/>
                      <a:pt x="327" y="327"/>
                      <a:pt x="327" y="327"/>
                    </a:cubicBezTo>
                    <a:cubicBezTo>
                      <a:pt x="327" y="146"/>
                      <a:pt x="180"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grpSp>
          <p:nvGrpSpPr>
            <p:cNvPr id="8" name="Group 7"/>
            <p:cNvGrpSpPr/>
            <p:nvPr/>
          </p:nvGrpSpPr>
          <p:grpSpPr>
            <a:xfrm>
              <a:off x="3997938" y="1734324"/>
              <a:ext cx="1745338" cy="2658769"/>
              <a:chOff x="3997938" y="1734324"/>
              <a:chExt cx="1745338" cy="2658769"/>
            </a:xfrm>
          </p:grpSpPr>
          <p:sp>
            <p:nvSpPr>
              <p:cNvPr id="10" name="Freeform 6"/>
              <p:cNvSpPr>
                <a:spLocks/>
              </p:cNvSpPr>
              <p:nvPr/>
            </p:nvSpPr>
            <p:spPr bwMode="auto">
              <a:xfrm rot="18900000">
                <a:off x="3997938" y="2647754"/>
                <a:ext cx="1745338" cy="1745339"/>
              </a:xfrm>
              <a:custGeom>
                <a:avLst/>
                <a:gdLst>
                  <a:gd name="T0" fmla="*/ 0 w 327"/>
                  <a:gd name="T1" fmla="*/ 327 h 327"/>
                  <a:gd name="T2" fmla="*/ 110 w 327"/>
                  <a:gd name="T3" fmla="*/ 327 h 327"/>
                  <a:gd name="T4" fmla="*/ 327 w 327"/>
                  <a:gd name="T5" fmla="*/ 110 h 327"/>
                  <a:gd name="T6" fmla="*/ 327 w 327"/>
                  <a:gd name="T7" fmla="*/ 0 h 327"/>
                  <a:gd name="T8" fmla="*/ 0 w 327"/>
                  <a:gd name="T9" fmla="*/ 327 h 327"/>
                </a:gdLst>
                <a:ahLst/>
                <a:cxnLst>
                  <a:cxn ang="0">
                    <a:pos x="T0" y="T1"/>
                  </a:cxn>
                  <a:cxn ang="0">
                    <a:pos x="T2" y="T3"/>
                  </a:cxn>
                  <a:cxn ang="0">
                    <a:pos x="T4" y="T5"/>
                  </a:cxn>
                  <a:cxn ang="0">
                    <a:pos x="T6" y="T7"/>
                  </a:cxn>
                  <a:cxn ang="0">
                    <a:pos x="T8" y="T9"/>
                  </a:cxn>
                </a:cxnLst>
                <a:rect l="0" t="0" r="r" b="b"/>
                <a:pathLst>
                  <a:path w="327" h="327">
                    <a:moveTo>
                      <a:pt x="0" y="327"/>
                    </a:moveTo>
                    <a:cubicBezTo>
                      <a:pt x="110" y="327"/>
                      <a:pt x="110" y="327"/>
                      <a:pt x="110" y="327"/>
                    </a:cubicBezTo>
                    <a:cubicBezTo>
                      <a:pt x="110" y="207"/>
                      <a:pt x="208" y="110"/>
                      <a:pt x="327" y="110"/>
                    </a:cubicBezTo>
                    <a:cubicBezTo>
                      <a:pt x="327" y="0"/>
                      <a:pt x="327" y="0"/>
                      <a:pt x="327" y="0"/>
                    </a:cubicBezTo>
                    <a:cubicBezTo>
                      <a:pt x="147" y="0"/>
                      <a:pt x="0" y="146"/>
                      <a:pt x="0" y="32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sp>
            <p:nvSpPr>
              <p:cNvPr id="11" name="Freeform 10"/>
              <p:cNvSpPr>
                <a:spLocks/>
              </p:cNvSpPr>
              <p:nvPr/>
            </p:nvSpPr>
            <p:spPr bwMode="auto">
              <a:xfrm rot="18900000">
                <a:off x="4916824" y="1734324"/>
                <a:ext cx="645505" cy="1189799"/>
              </a:xfrm>
              <a:custGeom>
                <a:avLst/>
                <a:gdLst>
                  <a:gd name="T0" fmla="*/ 287 w 287"/>
                  <a:gd name="T1" fmla="*/ 266 h 529"/>
                  <a:gd name="T2" fmla="*/ 0 w 287"/>
                  <a:gd name="T3" fmla="*/ 0 h 529"/>
                  <a:gd name="T4" fmla="*/ 0 w 287"/>
                  <a:gd name="T5" fmla="*/ 266 h 529"/>
                  <a:gd name="T6" fmla="*/ 0 w 287"/>
                  <a:gd name="T7" fmla="*/ 529 h 529"/>
                  <a:gd name="T8" fmla="*/ 287 w 287"/>
                  <a:gd name="T9" fmla="*/ 266 h 529"/>
                </a:gdLst>
                <a:ahLst/>
                <a:cxnLst>
                  <a:cxn ang="0">
                    <a:pos x="T0" y="T1"/>
                  </a:cxn>
                  <a:cxn ang="0">
                    <a:pos x="T2" y="T3"/>
                  </a:cxn>
                  <a:cxn ang="0">
                    <a:pos x="T4" y="T5"/>
                  </a:cxn>
                  <a:cxn ang="0">
                    <a:pos x="T6" y="T7"/>
                  </a:cxn>
                  <a:cxn ang="0">
                    <a:pos x="T8" y="T9"/>
                  </a:cxn>
                </a:cxnLst>
                <a:rect l="0" t="0" r="r" b="b"/>
                <a:pathLst>
                  <a:path w="287" h="529">
                    <a:moveTo>
                      <a:pt x="287" y="266"/>
                    </a:moveTo>
                    <a:lnTo>
                      <a:pt x="0" y="0"/>
                    </a:lnTo>
                    <a:lnTo>
                      <a:pt x="0" y="266"/>
                    </a:lnTo>
                    <a:lnTo>
                      <a:pt x="0" y="529"/>
                    </a:lnTo>
                    <a:lnTo>
                      <a:pt x="287" y="2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182880" bIns="45720" numCol="1" anchor="ctr" anchorCtr="0" compatLnSpc="1">
                <a:prstTxWarp prst="textNoShape">
                  <a:avLst/>
                </a:prstTxWarp>
              </a:bodyPr>
              <a:lstStyle/>
              <a:p>
                <a:pPr algn="ctr"/>
                <a:r>
                  <a:rPr lang="en-US" dirty="0" smtClean="0">
                    <a:solidFill>
                      <a:srgbClr val="FFFFFF"/>
                    </a:solidFill>
                    <a:latin typeface="Open Sans Regular" charset="0"/>
                  </a:rPr>
                  <a:t>01</a:t>
                </a:r>
                <a:endParaRPr lang="en-US" dirty="0">
                  <a:solidFill>
                    <a:srgbClr val="FFFFFF"/>
                  </a:solidFill>
                  <a:latin typeface="Open Sans Regular" charset="0"/>
                </a:endParaRPr>
              </a:p>
            </p:txBody>
          </p:sp>
        </p:grpSp>
        <p:sp>
          <p:nvSpPr>
            <p:cNvPr id="9" name="Freeform 8"/>
            <p:cNvSpPr>
              <a:spLocks/>
            </p:cNvSpPr>
            <p:nvPr/>
          </p:nvSpPr>
          <p:spPr bwMode="auto">
            <a:xfrm rot="18900000">
              <a:off x="4313876" y="4051709"/>
              <a:ext cx="1189799" cy="645505"/>
            </a:xfrm>
            <a:custGeom>
              <a:avLst/>
              <a:gdLst>
                <a:gd name="T0" fmla="*/ 264 w 529"/>
                <a:gd name="T1" fmla="*/ 0 h 287"/>
                <a:gd name="T2" fmla="*/ 0 w 529"/>
                <a:gd name="T3" fmla="*/ 287 h 287"/>
                <a:gd name="T4" fmla="*/ 264 w 529"/>
                <a:gd name="T5" fmla="*/ 287 h 287"/>
                <a:gd name="T6" fmla="*/ 529 w 529"/>
                <a:gd name="T7" fmla="*/ 287 h 287"/>
                <a:gd name="T8" fmla="*/ 264 w 529"/>
                <a:gd name="T9" fmla="*/ 0 h 287"/>
              </a:gdLst>
              <a:ahLst/>
              <a:cxnLst>
                <a:cxn ang="0">
                  <a:pos x="T0" y="T1"/>
                </a:cxn>
                <a:cxn ang="0">
                  <a:pos x="T2" y="T3"/>
                </a:cxn>
                <a:cxn ang="0">
                  <a:pos x="T4" y="T5"/>
                </a:cxn>
                <a:cxn ang="0">
                  <a:pos x="T6" y="T7"/>
                </a:cxn>
                <a:cxn ang="0">
                  <a:pos x="T8" y="T9"/>
                </a:cxn>
              </a:cxnLst>
              <a:rect l="0" t="0" r="r" b="b"/>
              <a:pathLst>
                <a:path w="529" h="287">
                  <a:moveTo>
                    <a:pt x="264" y="0"/>
                  </a:moveTo>
                  <a:lnTo>
                    <a:pt x="0" y="287"/>
                  </a:lnTo>
                  <a:lnTo>
                    <a:pt x="264" y="287"/>
                  </a:lnTo>
                  <a:lnTo>
                    <a:pt x="529" y="287"/>
                  </a:lnTo>
                  <a:lnTo>
                    <a:pt x="264"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182880" rIns="91440" bIns="45720" numCol="1" anchor="ctr" anchorCtr="0" compatLnSpc="1">
              <a:prstTxWarp prst="textNoShape">
                <a:avLst/>
              </a:prstTxWarp>
            </a:bodyPr>
            <a:lstStyle/>
            <a:p>
              <a:pPr algn="ctr"/>
              <a:r>
                <a:rPr lang="en-US" dirty="0" smtClean="0">
                  <a:solidFill>
                    <a:srgbClr val="FFFFFF"/>
                  </a:solidFill>
                  <a:latin typeface="Open Sans Regular" charset="0"/>
                </a:rPr>
                <a:t>04</a:t>
              </a:r>
              <a:endParaRPr lang="en-US" dirty="0">
                <a:solidFill>
                  <a:srgbClr val="FFFFFF"/>
                </a:solidFill>
                <a:latin typeface="Open Sans Regular" charset="0"/>
              </a:endParaRPr>
            </a:p>
          </p:txBody>
        </p:sp>
      </p:grpSp>
      <p:sp>
        <p:nvSpPr>
          <p:cNvPr id="16" name="Rectangle 15"/>
          <p:cNvSpPr/>
          <p:nvPr/>
        </p:nvSpPr>
        <p:spPr>
          <a:xfrm>
            <a:off x="1873877" y="2875400"/>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Rectangle 16"/>
          <p:cNvSpPr/>
          <p:nvPr/>
        </p:nvSpPr>
        <p:spPr>
          <a:xfrm>
            <a:off x="8081600" y="2875399"/>
            <a:ext cx="2235200" cy="997196"/>
          </a:xfrm>
          <a:prstGeom prst="rect">
            <a:avLst/>
          </a:prstGeom>
        </p:spPr>
        <p:txBody>
          <a:bodyPr wrap="square" lIns="121920" rIns="121920" bIns="60960">
            <a:spAutoFit/>
          </a:bodyPr>
          <a:lstStyle/>
          <a:p>
            <a:pP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Rectangle 17"/>
          <p:cNvSpPr/>
          <p:nvPr/>
        </p:nvSpPr>
        <p:spPr>
          <a:xfrm>
            <a:off x="1873877" y="4809277"/>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Rectangle 18"/>
          <p:cNvSpPr/>
          <p:nvPr/>
        </p:nvSpPr>
        <p:spPr>
          <a:xfrm>
            <a:off x="8081600" y="4809276"/>
            <a:ext cx="2235200" cy="997196"/>
          </a:xfrm>
          <a:prstGeom prst="rect">
            <a:avLst/>
          </a:prstGeom>
        </p:spPr>
        <p:txBody>
          <a:bodyPr wrap="square" lIns="121920" rIns="121920" bIns="60960">
            <a:spAutoFit/>
          </a:bodyPr>
          <a:lstStyle/>
          <a:p>
            <a:pP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84669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10" presetClass="entr" presetSubtype="0" fill="hold" grpId="0" nodeType="withEffect">
                                  <p:stCondLst>
                                    <p:cond delay="195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50"/>
                                        <p:tgtEl>
                                          <p:spTgt spid="16"/>
                                        </p:tgtEl>
                                      </p:cBhvr>
                                    </p:animEffect>
                                  </p:childTnLst>
                                </p:cTn>
                              </p:par>
                              <p:par>
                                <p:cTn id="11" presetID="10" presetClass="entr" presetSubtype="0" fill="hold" grpId="0" nodeType="withEffect">
                                  <p:stCondLst>
                                    <p:cond delay="195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250"/>
                                        <p:tgtEl>
                                          <p:spTgt spid="17"/>
                                        </p:tgtEl>
                                      </p:cBhvr>
                                    </p:animEffect>
                                  </p:childTnLst>
                                </p:cTn>
                              </p:par>
                              <p:par>
                                <p:cTn id="14" presetID="10" presetClass="entr" presetSubtype="0" fill="hold" grpId="0" nodeType="withEffect">
                                  <p:stCondLst>
                                    <p:cond delay="195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250"/>
                                        <p:tgtEl>
                                          <p:spTgt spid="18"/>
                                        </p:tgtEl>
                                      </p:cBhvr>
                                    </p:animEffect>
                                  </p:childTnLst>
                                </p:cTn>
                              </p:par>
                              <p:par>
                                <p:cTn id="17" presetID="10" presetClass="entr" presetSubtype="0" fill="hold" grpId="0" nodeType="withEffect">
                                  <p:stCondLst>
                                    <p:cond delay="195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Arrow 27"/>
          <p:cNvSpPr/>
          <p:nvPr/>
        </p:nvSpPr>
        <p:spPr>
          <a:xfrm>
            <a:off x="1712366" y="2335926"/>
            <a:ext cx="6859284" cy="857570"/>
          </a:xfrm>
          <a:prstGeom prst="rightArrow">
            <a:avLst>
              <a:gd name="adj1" fmla="val 100000"/>
              <a:gd name="adj2" fmla="val 6551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smtClean="0"/>
              <a:t>ONE STEP</a:t>
            </a:r>
          </a:p>
          <a:p>
            <a:pPr algn="r">
              <a:lnSpc>
                <a:spcPct val="60000"/>
              </a:lnSpc>
              <a:spcBef>
                <a:spcPts val="600"/>
              </a:spcBef>
            </a:pPr>
            <a:r>
              <a:rPr lang="en-US" sz="1000" dirty="0" smtClean="0"/>
              <a:t>Lorem </a:t>
            </a:r>
            <a:r>
              <a:rPr lang="en-US" sz="1000" dirty="0"/>
              <a:t>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29" name="Right Arrow 28"/>
          <p:cNvSpPr/>
          <p:nvPr/>
        </p:nvSpPr>
        <p:spPr>
          <a:xfrm>
            <a:off x="1757715" y="3190857"/>
            <a:ext cx="7587204" cy="857570"/>
          </a:xfrm>
          <a:prstGeom prst="rightArrow">
            <a:avLst>
              <a:gd name="adj1" fmla="val 100000"/>
              <a:gd name="adj2" fmla="val 6551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smtClean="0"/>
              <a:t>TWO STEP</a:t>
            </a:r>
          </a:p>
          <a:p>
            <a:pPr algn="r">
              <a:lnSpc>
                <a:spcPct val="60000"/>
              </a:lnSpc>
              <a:spcBef>
                <a:spcPts val="600"/>
              </a:spcBef>
            </a:pPr>
            <a:r>
              <a:rPr lang="en-US" sz="1000" dirty="0" smtClean="0"/>
              <a:t>Lorem </a:t>
            </a:r>
            <a:r>
              <a:rPr lang="en-US" sz="1000" dirty="0"/>
              <a:t>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30" name="Right Arrow 29"/>
          <p:cNvSpPr/>
          <p:nvPr/>
        </p:nvSpPr>
        <p:spPr>
          <a:xfrm>
            <a:off x="1735230" y="4045788"/>
            <a:ext cx="8392326" cy="857570"/>
          </a:xfrm>
          <a:prstGeom prst="rightArrow">
            <a:avLst>
              <a:gd name="adj1" fmla="val 100000"/>
              <a:gd name="adj2" fmla="val 6551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smtClean="0"/>
              <a:t>THREE STEP</a:t>
            </a:r>
          </a:p>
          <a:p>
            <a:pPr algn="r">
              <a:lnSpc>
                <a:spcPct val="60000"/>
              </a:lnSpc>
              <a:spcBef>
                <a:spcPts val="600"/>
              </a:spcBef>
            </a:pPr>
            <a:r>
              <a:rPr lang="en-US" sz="1000" dirty="0" smtClean="0"/>
              <a:t>Lorem </a:t>
            </a:r>
            <a:r>
              <a:rPr lang="en-US" sz="1000" dirty="0"/>
              <a:t>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31" name="Right Arrow 30"/>
          <p:cNvSpPr/>
          <p:nvPr/>
        </p:nvSpPr>
        <p:spPr>
          <a:xfrm>
            <a:off x="1735229" y="4900718"/>
            <a:ext cx="9186421" cy="857570"/>
          </a:xfrm>
          <a:prstGeom prst="rightArrow">
            <a:avLst>
              <a:gd name="adj1" fmla="val 100000"/>
              <a:gd name="adj2" fmla="val 6551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400" spc="200" dirty="0" smtClean="0"/>
              <a:t>FOUR STEP</a:t>
            </a:r>
          </a:p>
          <a:p>
            <a:pPr algn="r">
              <a:lnSpc>
                <a:spcPct val="60000"/>
              </a:lnSpc>
              <a:spcBef>
                <a:spcPts val="600"/>
              </a:spcBef>
            </a:pPr>
            <a:r>
              <a:rPr lang="en-US" sz="1000" dirty="0" smtClean="0"/>
              <a:t>Lorem </a:t>
            </a:r>
            <a:r>
              <a:rPr lang="en-US" sz="1000" dirty="0"/>
              <a:t>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8" name="Rectangle 21"/>
          <p:cNvSpPr/>
          <p:nvPr/>
        </p:nvSpPr>
        <p:spPr>
          <a:xfrm>
            <a:off x="0" y="2271252"/>
            <a:ext cx="3437263" cy="3517976"/>
          </a:xfrm>
          <a:custGeom>
            <a:avLst/>
            <a:gdLst>
              <a:gd name="connsiteX0" fmla="*/ 0 w 3437263"/>
              <a:gd name="connsiteY0" fmla="*/ 0 h 3517976"/>
              <a:gd name="connsiteX1" fmla="*/ 3437263 w 3437263"/>
              <a:gd name="connsiteY1" fmla="*/ 0 h 3517976"/>
              <a:gd name="connsiteX2" fmla="*/ 3437263 w 3437263"/>
              <a:gd name="connsiteY2" fmla="*/ 3517976 h 3517976"/>
              <a:gd name="connsiteX3" fmla="*/ 0 w 3437263"/>
              <a:gd name="connsiteY3" fmla="*/ 3517976 h 3517976"/>
              <a:gd name="connsiteX4" fmla="*/ 0 w 3437263"/>
              <a:gd name="connsiteY4" fmla="*/ 0 h 3517976"/>
              <a:gd name="connsiteX0" fmla="*/ 0 w 3437263"/>
              <a:gd name="connsiteY0" fmla="*/ 0 h 3517976"/>
              <a:gd name="connsiteX1" fmla="*/ 3437263 w 3437263"/>
              <a:gd name="connsiteY1" fmla="*/ 0 h 3517976"/>
              <a:gd name="connsiteX2" fmla="*/ 3426246 w 3437263"/>
              <a:gd name="connsiteY2" fmla="*/ 749407 h 3517976"/>
              <a:gd name="connsiteX3" fmla="*/ 3437263 w 3437263"/>
              <a:gd name="connsiteY3" fmla="*/ 3517976 h 3517976"/>
              <a:gd name="connsiteX4" fmla="*/ 0 w 3437263"/>
              <a:gd name="connsiteY4" fmla="*/ 3517976 h 3517976"/>
              <a:gd name="connsiteX5" fmla="*/ 0 w 3437263"/>
              <a:gd name="connsiteY5" fmla="*/ 0 h 3517976"/>
              <a:gd name="connsiteX0" fmla="*/ 0 w 3542166"/>
              <a:gd name="connsiteY0" fmla="*/ 0 h 3517976"/>
              <a:gd name="connsiteX1" fmla="*/ 3437263 w 3542166"/>
              <a:gd name="connsiteY1" fmla="*/ 0 h 3517976"/>
              <a:gd name="connsiteX2" fmla="*/ 3426246 w 3542166"/>
              <a:gd name="connsiteY2" fmla="*/ 749407 h 3517976"/>
              <a:gd name="connsiteX3" fmla="*/ 2060154 w 3542166"/>
              <a:gd name="connsiteY3" fmla="*/ 628222 h 3517976"/>
              <a:gd name="connsiteX4" fmla="*/ 3437263 w 3542166"/>
              <a:gd name="connsiteY4" fmla="*/ 3517976 h 3517976"/>
              <a:gd name="connsiteX5" fmla="*/ 0 w 3542166"/>
              <a:gd name="connsiteY5" fmla="*/ 3517976 h 3517976"/>
              <a:gd name="connsiteX6" fmla="*/ 0 w 3542166"/>
              <a:gd name="connsiteY6" fmla="*/ 0 h 3517976"/>
              <a:gd name="connsiteX0" fmla="*/ 0 w 3542166"/>
              <a:gd name="connsiteY0" fmla="*/ 0 h 3517976"/>
              <a:gd name="connsiteX1" fmla="*/ 3437263 w 3542166"/>
              <a:gd name="connsiteY1" fmla="*/ 0 h 3517976"/>
              <a:gd name="connsiteX2" fmla="*/ 2610998 w 3542166"/>
              <a:gd name="connsiteY2" fmla="*/ 132463 h 3517976"/>
              <a:gd name="connsiteX3" fmla="*/ 2060154 w 3542166"/>
              <a:gd name="connsiteY3" fmla="*/ 628222 h 3517976"/>
              <a:gd name="connsiteX4" fmla="*/ 3437263 w 3542166"/>
              <a:gd name="connsiteY4" fmla="*/ 3517976 h 3517976"/>
              <a:gd name="connsiteX5" fmla="*/ 0 w 3542166"/>
              <a:gd name="connsiteY5" fmla="*/ 3517976 h 3517976"/>
              <a:gd name="connsiteX6" fmla="*/ 0 w 3542166"/>
              <a:gd name="connsiteY6" fmla="*/ 0 h 3517976"/>
              <a:gd name="connsiteX0" fmla="*/ 0 w 3533538"/>
              <a:gd name="connsiteY0" fmla="*/ 0 h 3517976"/>
              <a:gd name="connsiteX1" fmla="*/ 3437263 w 3533538"/>
              <a:gd name="connsiteY1" fmla="*/ 0 h 3517976"/>
              <a:gd name="connsiteX2" fmla="*/ 2610998 w 3533538"/>
              <a:gd name="connsiteY2" fmla="*/ 132463 h 3517976"/>
              <a:gd name="connsiteX3" fmla="*/ 1850834 w 3533538"/>
              <a:gd name="connsiteY3" fmla="*/ 980762 h 3517976"/>
              <a:gd name="connsiteX4" fmla="*/ 3437263 w 3533538"/>
              <a:gd name="connsiteY4" fmla="*/ 3517976 h 3517976"/>
              <a:gd name="connsiteX5" fmla="*/ 0 w 3533538"/>
              <a:gd name="connsiteY5" fmla="*/ 3517976 h 3517976"/>
              <a:gd name="connsiteX6" fmla="*/ 0 w 3533538"/>
              <a:gd name="connsiteY6" fmla="*/ 0 h 3517976"/>
              <a:gd name="connsiteX0" fmla="*/ 0 w 3569762"/>
              <a:gd name="connsiteY0" fmla="*/ 0 h 3517976"/>
              <a:gd name="connsiteX1" fmla="*/ 3437263 w 3569762"/>
              <a:gd name="connsiteY1" fmla="*/ 0 h 3517976"/>
              <a:gd name="connsiteX2" fmla="*/ 2610998 w 3569762"/>
              <a:gd name="connsiteY2" fmla="*/ 132463 h 3517976"/>
              <a:gd name="connsiteX3" fmla="*/ 1850834 w 3569762"/>
              <a:gd name="connsiteY3" fmla="*/ 980762 h 3517976"/>
              <a:gd name="connsiteX4" fmla="*/ 2765233 w 3569762"/>
              <a:gd name="connsiteY4" fmla="*/ 2137533 h 3517976"/>
              <a:gd name="connsiteX5" fmla="*/ 3437263 w 3569762"/>
              <a:gd name="connsiteY5" fmla="*/ 3517976 h 3517976"/>
              <a:gd name="connsiteX6" fmla="*/ 0 w 3569762"/>
              <a:gd name="connsiteY6" fmla="*/ 3517976 h 3517976"/>
              <a:gd name="connsiteX7" fmla="*/ 0 w 3569762"/>
              <a:gd name="connsiteY7" fmla="*/ 0 h 3517976"/>
              <a:gd name="connsiteX0" fmla="*/ 0 w 3518459"/>
              <a:gd name="connsiteY0" fmla="*/ 0 h 3517976"/>
              <a:gd name="connsiteX1" fmla="*/ 3437263 w 3518459"/>
              <a:gd name="connsiteY1" fmla="*/ 0 h 3517976"/>
              <a:gd name="connsiteX2" fmla="*/ 2610998 w 3518459"/>
              <a:gd name="connsiteY2" fmla="*/ 132463 h 3517976"/>
              <a:gd name="connsiteX3" fmla="*/ 1850834 w 3518459"/>
              <a:gd name="connsiteY3" fmla="*/ 980762 h 3517976"/>
              <a:gd name="connsiteX4" fmla="*/ 1994052 w 3518459"/>
              <a:gd name="connsiteY4" fmla="*/ 2379904 h 3517976"/>
              <a:gd name="connsiteX5" fmla="*/ 3437263 w 3518459"/>
              <a:gd name="connsiteY5" fmla="*/ 3517976 h 3517976"/>
              <a:gd name="connsiteX6" fmla="*/ 0 w 3518459"/>
              <a:gd name="connsiteY6" fmla="*/ 3517976 h 3517976"/>
              <a:gd name="connsiteX7" fmla="*/ 0 w 3518459"/>
              <a:gd name="connsiteY7" fmla="*/ 0 h 3517976"/>
              <a:gd name="connsiteX0" fmla="*/ 0 w 3518459"/>
              <a:gd name="connsiteY0" fmla="*/ 0 h 3517976"/>
              <a:gd name="connsiteX1" fmla="*/ 3437263 w 3518459"/>
              <a:gd name="connsiteY1" fmla="*/ 0 h 3517976"/>
              <a:gd name="connsiteX2" fmla="*/ 2610998 w 3518459"/>
              <a:gd name="connsiteY2" fmla="*/ 132463 h 3517976"/>
              <a:gd name="connsiteX3" fmla="*/ 1850834 w 3518459"/>
              <a:gd name="connsiteY3" fmla="*/ 980762 h 3517976"/>
              <a:gd name="connsiteX4" fmla="*/ 1994052 w 3518459"/>
              <a:gd name="connsiteY4" fmla="*/ 2379904 h 3517976"/>
              <a:gd name="connsiteX5" fmla="*/ 3437263 w 3518459"/>
              <a:gd name="connsiteY5" fmla="*/ 3517976 h 3517976"/>
              <a:gd name="connsiteX6" fmla="*/ 0 w 3518459"/>
              <a:gd name="connsiteY6" fmla="*/ 3517976 h 3517976"/>
              <a:gd name="connsiteX7" fmla="*/ 0 w 3518459"/>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1994052 w 3437263"/>
              <a:gd name="connsiteY4" fmla="*/ 2379904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1994052 w 3437263"/>
              <a:gd name="connsiteY4" fmla="*/ 2379904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7263" h="3517976">
                <a:moveTo>
                  <a:pt x="0" y="0"/>
                </a:moveTo>
                <a:lnTo>
                  <a:pt x="3437263" y="0"/>
                </a:lnTo>
                <a:cubicBezTo>
                  <a:pt x="3161841" y="44154"/>
                  <a:pt x="3029640" y="22208"/>
                  <a:pt x="2610998" y="132463"/>
                </a:cubicBezTo>
                <a:cubicBezTo>
                  <a:pt x="2234588" y="406092"/>
                  <a:pt x="1860014" y="596453"/>
                  <a:pt x="1762699" y="1476521"/>
                </a:cubicBezTo>
                <a:cubicBezTo>
                  <a:pt x="1733320" y="2031036"/>
                  <a:pt x="1905917" y="2276524"/>
                  <a:pt x="2302524" y="2831596"/>
                </a:cubicBezTo>
                <a:cubicBezTo>
                  <a:pt x="2368625" y="3078196"/>
                  <a:pt x="2256623" y="3508239"/>
                  <a:pt x="2644049" y="3517976"/>
                </a:cubicBezTo>
                <a:lnTo>
                  <a:pt x="0" y="3517976"/>
                </a:lnTo>
                <a:lnTo>
                  <a:pt x="0" y="0"/>
                </a:lnTo>
                <a:close/>
              </a:path>
            </a:pathLst>
          </a:custGeom>
          <a:solidFill>
            <a:schemeClr val="bg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9" name="Freeform 8"/>
          <p:cNvSpPr/>
          <p:nvPr/>
        </p:nvSpPr>
        <p:spPr>
          <a:xfrm>
            <a:off x="1708819" y="2242823"/>
            <a:ext cx="3138575" cy="3622470"/>
          </a:xfrm>
          <a:custGeom>
            <a:avLst/>
            <a:gdLst>
              <a:gd name="connsiteX0" fmla="*/ 1578411 w 3138575"/>
              <a:gd name="connsiteY0" fmla="*/ 94556 h 3622470"/>
              <a:gd name="connsiteX1" fmla="*/ 1125622 w 3138575"/>
              <a:gd name="connsiteY1" fmla="*/ 167441 h 3622470"/>
              <a:gd name="connsiteX2" fmla="*/ 642534 w 3138575"/>
              <a:gd name="connsiteY2" fmla="*/ 411638 h 3622470"/>
              <a:gd name="connsiteX3" fmla="*/ 252276 w 3138575"/>
              <a:gd name="connsiteY3" fmla="*/ 884003 h 3622470"/>
              <a:gd name="connsiteX4" fmla="*/ 95034 w 3138575"/>
              <a:gd name="connsiteY4" fmla="*/ 1613823 h 3622470"/>
              <a:gd name="connsiteX5" fmla="*/ 468236 w 3138575"/>
              <a:gd name="connsiteY5" fmla="*/ 2567953 h 3622470"/>
              <a:gd name="connsiteX6" fmla="*/ 657684 w 3138575"/>
              <a:gd name="connsiteY6" fmla="*/ 2886006 h 3622470"/>
              <a:gd name="connsiteX7" fmla="*/ 670952 w 3138575"/>
              <a:gd name="connsiteY7" fmla="*/ 2992034 h 3622470"/>
              <a:gd name="connsiteX8" fmla="*/ 670952 w 3138575"/>
              <a:gd name="connsiteY8" fmla="*/ 2992977 h 3622470"/>
              <a:gd name="connsiteX9" fmla="*/ 670012 w 3138575"/>
              <a:gd name="connsiteY9" fmla="*/ 2999605 h 3622470"/>
              <a:gd name="connsiteX10" fmla="*/ 736305 w 3138575"/>
              <a:gd name="connsiteY10" fmla="*/ 3382972 h 3622470"/>
              <a:gd name="connsiteX11" fmla="*/ 961746 w 3138575"/>
              <a:gd name="connsiteY11" fmla="*/ 3521170 h 3622470"/>
              <a:gd name="connsiteX12" fmla="*/ 974074 w 3138575"/>
              <a:gd name="connsiteY12" fmla="*/ 3523084 h 3622470"/>
              <a:gd name="connsiteX13" fmla="*/ 987318 w 3138575"/>
              <a:gd name="connsiteY13" fmla="*/ 3523084 h 3622470"/>
              <a:gd name="connsiteX14" fmla="*/ 1580292 w 3138575"/>
              <a:gd name="connsiteY14" fmla="*/ 3523084 h 3622470"/>
              <a:gd name="connsiteX15" fmla="*/ 2173291 w 3138575"/>
              <a:gd name="connsiteY15" fmla="*/ 3523084 h 3622470"/>
              <a:gd name="connsiteX16" fmla="*/ 2185594 w 3138575"/>
              <a:gd name="connsiteY16" fmla="*/ 3523084 h 3622470"/>
              <a:gd name="connsiteX17" fmla="*/ 2198863 w 3138575"/>
              <a:gd name="connsiteY17" fmla="*/ 3521170 h 3622470"/>
              <a:gd name="connsiteX18" fmla="*/ 2424304 w 3138575"/>
              <a:gd name="connsiteY18" fmla="*/ 3382972 h 3622470"/>
              <a:gd name="connsiteX19" fmla="*/ 2490597 w 3138575"/>
              <a:gd name="connsiteY19" fmla="*/ 2999605 h 3622470"/>
              <a:gd name="connsiteX20" fmla="*/ 2489656 w 3138575"/>
              <a:gd name="connsiteY20" fmla="*/ 2992034 h 3622470"/>
              <a:gd name="connsiteX21" fmla="*/ 2488715 w 3138575"/>
              <a:gd name="connsiteY21" fmla="*/ 2990148 h 3622470"/>
              <a:gd name="connsiteX22" fmla="*/ 2501984 w 3138575"/>
              <a:gd name="connsiteY22" fmla="*/ 2884121 h 3622470"/>
              <a:gd name="connsiteX23" fmla="*/ 2690466 w 3138575"/>
              <a:gd name="connsiteY23" fmla="*/ 2569868 h 3622470"/>
              <a:gd name="connsiteX24" fmla="*/ 3065574 w 3138575"/>
              <a:gd name="connsiteY24" fmla="*/ 1613823 h 3622470"/>
              <a:gd name="connsiteX25" fmla="*/ 2527556 w 3138575"/>
              <a:gd name="connsiteY25" fmla="*/ 418266 h 3622470"/>
              <a:gd name="connsiteX26" fmla="*/ 1594501 w 3138575"/>
              <a:gd name="connsiteY26" fmla="*/ 94556 h 3622470"/>
              <a:gd name="connsiteX27" fmla="*/ 1578411 w 3138575"/>
              <a:gd name="connsiteY27" fmla="*/ 94556 h 3622470"/>
              <a:gd name="connsiteX28" fmla="*/ 1567287 w 3138575"/>
              <a:gd name="connsiteY28" fmla="*/ 0 h 3622470"/>
              <a:gd name="connsiteX29" fmla="*/ 1584288 w 3138575"/>
              <a:gd name="connsiteY29" fmla="*/ 0 h 3622470"/>
              <a:gd name="connsiteX30" fmla="*/ 2570122 w 3138575"/>
              <a:gd name="connsiteY30" fmla="*/ 342022 h 3622470"/>
              <a:gd name="connsiteX31" fmla="*/ 3138575 w 3138575"/>
              <a:gd name="connsiteY31" fmla="*/ 1605207 h 3622470"/>
              <a:gd name="connsiteX32" fmla="*/ 2742248 w 3138575"/>
              <a:gd name="connsiteY32" fmla="*/ 2615333 h 3622470"/>
              <a:gd name="connsiteX33" fmla="*/ 2543104 w 3138575"/>
              <a:gd name="connsiteY33" fmla="*/ 2947362 h 3622470"/>
              <a:gd name="connsiteX34" fmla="*/ 2529085 w 3138575"/>
              <a:gd name="connsiteY34" fmla="*/ 3059387 h 3622470"/>
              <a:gd name="connsiteX35" fmla="*/ 2530079 w 3138575"/>
              <a:gd name="connsiteY35" fmla="*/ 3061380 h 3622470"/>
              <a:gd name="connsiteX36" fmla="*/ 2531073 w 3138575"/>
              <a:gd name="connsiteY36" fmla="*/ 3069379 h 3622470"/>
              <a:gd name="connsiteX37" fmla="*/ 2461029 w 3138575"/>
              <a:gd name="connsiteY37" fmla="*/ 3474432 h 3622470"/>
              <a:gd name="connsiteX38" fmla="*/ 2222836 w 3138575"/>
              <a:gd name="connsiteY38" fmla="*/ 3620448 h 3622470"/>
              <a:gd name="connsiteX39" fmla="*/ 2208817 w 3138575"/>
              <a:gd name="connsiteY39" fmla="*/ 3622470 h 3622470"/>
              <a:gd name="connsiteX40" fmla="*/ 2195818 w 3138575"/>
              <a:gd name="connsiteY40" fmla="*/ 3622470 h 3622470"/>
              <a:gd name="connsiteX41" fmla="*/ 1569275 w 3138575"/>
              <a:gd name="connsiteY41" fmla="*/ 3622470 h 3622470"/>
              <a:gd name="connsiteX42" fmla="*/ 942757 w 3138575"/>
              <a:gd name="connsiteY42" fmla="*/ 3622470 h 3622470"/>
              <a:gd name="connsiteX43" fmla="*/ 928765 w 3138575"/>
              <a:gd name="connsiteY43" fmla="*/ 3622470 h 3622470"/>
              <a:gd name="connsiteX44" fmla="*/ 915739 w 3138575"/>
              <a:gd name="connsiteY44" fmla="*/ 3620448 h 3622470"/>
              <a:gd name="connsiteX45" fmla="*/ 677546 w 3138575"/>
              <a:gd name="connsiteY45" fmla="*/ 3474432 h 3622470"/>
              <a:gd name="connsiteX46" fmla="*/ 607503 w 3138575"/>
              <a:gd name="connsiteY46" fmla="*/ 3069379 h 3622470"/>
              <a:gd name="connsiteX47" fmla="*/ 608496 w 3138575"/>
              <a:gd name="connsiteY47" fmla="*/ 3062376 h 3622470"/>
              <a:gd name="connsiteX48" fmla="*/ 608496 w 3138575"/>
              <a:gd name="connsiteY48" fmla="*/ 3061380 h 3622470"/>
              <a:gd name="connsiteX49" fmla="*/ 594477 w 3138575"/>
              <a:gd name="connsiteY49" fmla="*/ 2949355 h 3622470"/>
              <a:gd name="connsiteX50" fmla="*/ 394313 w 3138575"/>
              <a:gd name="connsiteY50" fmla="*/ 2613310 h 3622470"/>
              <a:gd name="connsiteX51" fmla="*/ 0 w 3138575"/>
              <a:gd name="connsiteY51" fmla="*/ 1605207 h 3622470"/>
              <a:gd name="connsiteX52" fmla="*/ 166137 w 3138575"/>
              <a:gd name="connsiteY52" fmla="*/ 834104 h 3622470"/>
              <a:gd name="connsiteX53" fmla="*/ 578470 w 3138575"/>
              <a:gd name="connsiteY53" fmla="*/ 335018 h 3622470"/>
              <a:gd name="connsiteX54" fmla="*/ 1088885 w 3138575"/>
              <a:gd name="connsiteY54" fmla="*/ 77008 h 3622470"/>
              <a:gd name="connsiteX55" fmla="*/ 1567287 w 3138575"/>
              <a:gd name="connsiteY55" fmla="*/ 0 h 362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138575" h="3622470">
                <a:moveTo>
                  <a:pt x="1578411" y="94556"/>
                </a:moveTo>
                <a:cubicBezTo>
                  <a:pt x="1431590" y="96442"/>
                  <a:pt x="1275289" y="121984"/>
                  <a:pt x="1125622" y="167441"/>
                </a:cubicBezTo>
                <a:cubicBezTo>
                  <a:pt x="945655" y="222326"/>
                  <a:pt x="783661" y="304696"/>
                  <a:pt x="642534" y="411638"/>
                </a:cubicBezTo>
                <a:cubicBezTo>
                  <a:pt x="475811" y="538493"/>
                  <a:pt x="344141" y="697520"/>
                  <a:pt x="252276" y="884003"/>
                </a:cubicBezTo>
                <a:cubicBezTo>
                  <a:pt x="148059" y="1095086"/>
                  <a:pt x="95034" y="1340255"/>
                  <a:pt x="95034" y="1613823"/>
                </a:cubicBezTo>
                <a:cubicBezTo>
                  <a:pt x="95034" y="1877905"/>
                  <a:pt x="123428" y="2168501"/>
                  <a:pt x="468236" y="2567953"/>
                </a:cubicBezTo>
                <a:cubicBezTo>
                  <a:pt x="589485" y="2708066"/>
                  <a:pt x="637806" y="2817864"/>
                  <a:pt x="657684" y="2886006"/>
                </a:cubicBezTo>
                <a:cubicBezTo>
                  <a:pt x="674740" y="2946606"/>
                  <a:pt x="671893" y="2984462"/>
                  <a:pt x="670952" y="2992034"/>
                </a:cubicBezTo>
                <a:cubicBezTo>
                  <a:pt x="670952" y="2992977"/>
                  <a:pt x="670952" y="2992977"/>
                  <a:pt x="670952" y="2992977"/>
                </a:cubicBezTo>
                <a:cubicBezTo>
                  <a:pt x="670012" y="2999605"/>
                  <a:pt x="670012" y="2999605"/>
                  <a:pt x="670012" y="2999605"/>
                </a:cubicBezTo>
                <a:cubicBezTo>
                  <a:pt x="662412" y="3037462"/>
                  <a:pt x="632112" y="3235316"/>
                  <a:pt x="736305" y="3382972"/>
                </a:cubicBezTo>
                <a:cubicBezTo>
                  <a:pt x="789354" y="3457742"/>
                  <a:pt x="867034" y="3506027"/>
                  <a:pt x="961746" y="3521170"/>
                </a:cubicBezTo>
                <a:cubicBezTo>
                  <a:pt x="974074" y="3523084"/>
                  <a:pt x="974074" y="3523084"/>
                  <a:pt x="974074" y="3523084"/>
                </a:cubicBezTo>
                <a:cubicBezTo>
                  <a:pt x="987318" y="3523084"/>
                  <a:pt x="987318" y="3523084"/>
                  <a:pt x="987318" y="3523084"/>
                </a:cubicBezTo>
                <a:cubicBezTo>
                  <a:pt x="1580292" y="3523084"/>
                  <a:pt x="1580292" y="3523084"/>
                  <a:pt x="1580292" y="3523084"/>
                </a:cubicBezTo>
                <a:cubicBezTo>
                  <a:pt x="2173291" y="3523084"/>
                  <a:pt x="2173291" y="3523084"/>
                  <a:pt x="2173291" y="3523084"/>
                </a:cubicBezTo>
                <a:cubicBezTo>
                  <a:pt x="2185594" y="3523084"/>
                  <a:pt x="2185594" y="3523084"/>
                  <a:pt x="2185594" y="3523084"/>
                </a:cubicBezTo>
                <a:cubicBezTo>
                  <a:pt x="2198863" y="3521170"/>
                  <a:pt x="2198863" y="3521170"/>
                  <a:pt x="2198863" y="3521170"/>
                </a:cubicBezTo>
                <a:cubicBezTo>
                  <a:pt x="2293574" y="3506027"/>
                  <a:pt x="2371254" y="3457742"/>
                  <a:pt x="2424304" y="3382972"/>
                </a:cubicBezTo>
                <a:cubicBezTo>
                  <a:pt x="2528496" y="3235316"/>
                  <a:pt x="2498196" y="3037462"/>
                  <a:pt x="2490597" y="2999605"/>
                </a:cubicBezTo>
                <a:cubicBezTo>
                  <a:pt x="2489656" y="2992034"/>
                  <a:pt x="2489656" y="2992034"/>
                  <a:pt x="2489656" y="2992034"/>
                </a:cubicBezTo>
                <a:cubicBezTo>
                  <a:pt x="2488715" y="2990148"/>
                  <a:pt x="2488715" y="2990148"/>
                  <a:pt x="2488715" y="2990148"/>
                </a:cubicBezTo>
                <a:cubicBezTo>
                  <a:pt x="2487775" y="2982577"/>
                  <a:pt x="2484928" y="2945663"/>
                  <a:pt x="2501984" y="2884121"/>
                </a:cubicBezTo>
                <a:cubicBezTo>
                  <a:pt x="2520921" y="2816922"/>
                  <a:pt x="2569218" y="2708066"/>
                  <a:pt x="2690466" y="2569868"/>
                </a:cubicBezTo>
                <a:cubicBezTo>
                  <a:pt x="3021065" y="2194072"/>
                  <a:pt x="3065574" y="1875076"/>
                  <a:pt x="3065574" y="1613823"/>
                </a:cubicBezTo>
                <a:cubicBezTo>
                  <a:pt x="3065574" y="972974"/>
                  <a:pt x="2772899" y="609493"/>
                  <a:pt x="2527556" y="418266"/>
                </a:cubicBezTo>
                <a:cubicBezTo>
                  <a:pt x="2268943" y="215697"/>
                  <a:pt x="1920372" y="94556"/>
                  <a:pt x="1594501" y="94556"/>
                </a:cubicBezTo>
                <a:cubicBezTo>
                  <a:pt x="1588832" y="94556"/>
                  <a:pt x="1583139" y="94556"/>
                  <a:pt x="1578411" y="94556"/>
                </a:cubicBezTo>
                <a:close/>
                <a:moveTo>
                  <a:pt x="1567287" y="0"/>
                </a:moveTo>
                <a:cubicBezTo>
                  <a:pt x="1572282" y="0"/>
                  <a:pt x="1578298" y="0"/>
                  <a:pt x="1584288" y="0"/>
                </a:cubicBezTo>
                <a:cubicBezTo>
                  <a:pt x="1928592" y="0"/>
                  <a:pt x="2296881" y="127994"/>
                  <a:pt x="2570122" y="342022"/>
                </a:cubicBezTo>
                <a:cubicBezTo>
                  <a:pt x="2829344" y="544065"/>
                  <a:pt x="3138575" y="928107"/>
                  <a:pt x="3138575" y="1605207"/>
                </a:cubicBezTo>
                <a:cubicBezTo>
                  <a:pt x="3138575" y="1881239"/>
                  <a:pt x="3091548" y="2218280"/>
                  <a:pt x="2742248" y="2615333"/>
                </a:cubicBezTo>
                <a:cubicBezTo>
                  <a:pt x="2614141" y="2761349"/>
                  <a:pt x="2563112" y="2876362"/>
                  <a:pt x="2543104" y="2947362"/>
                </a:cubicBezTo>
                <a:cubicBezTo>
                  <a:pt x="2525083" y="3012386"/>
                  <a:pt x="2528091" y="3051388"/>
                  <a:pt x="2529085" y="3059387"/>
                </a:cubicBezTo>
                <a:cubicBezTo>
                  <a:pt x="2529085" y="3059387"/>
                  <a:pt x="2529085" y="3059387"/>
                  <a:pt x="2530079" y="3061380"/>
                </a:cubicBezTo>
                <a:cubicBezTo>
                  <a:pt x="2530079" y="3061380"/>
                  <a:pt x="2530079" y="3061380"/>
                  <a:pt x="2531073" y="3069379"/>
                </a:cubicBezTo>
                <a:cubicBezTo>
                  <a:pt x="2539102" y="3109377"/>
                  <a:pt x="2571116" y="3318424"/>
                  <a:pt x="2461029" y="3474432"/>
                </a:cubicBezTo>
                <a:cubicBezTo>
                  <a:pt x="2404979" y="3553432"/>
                  <a:pt x="2322905" y="3604448"/>
                  <a:pt x="2222836" y="3620448"/>
                </a:cubicBezTo>
                <a:cubicBezTo>
                  <a:pt x="2222836" y="3620448"/>
                  <a:pt x="2222836" y="3620448"/>
                  <a:pt x="2208817" y="3622470"/>
                </a:cubicBezTo>
                <a:cubicBezTo>
                  <a:pt x="2208817" y="3622470"/>
                  <a:pt x="2208817" y="3622470"/>
                  <a:pt x="2195818" y="3622470"/>
                </a:cubicBezTo>
                <a:cubicBezTo>
                  <a:pt x="2195818" y="3622470"/>
                  <a:pt x="2195818" y="3622470"/>
                  <a:pt x="1569275" y="3622470"/>
                </a:cubicBezTo>
                <a:cubicBezTo>
                  <a:pt x="1569275" y="3622470"/>
                  <a:pt x="1569275" y="3622470"/>
                  <a:pt x="942757" y="3622470"/>
                </a:cubicBezTo>
                <a:cubicBezTo>
                  <a:pt x="942757" y="3622470"/>
                  <a:pt x="942757" y="3622470"/>
                  <a:pt x="928765" y="3622470"/>
                </a:cubicBezTo>
                <a:cubicBezTo>
                  <a:pt x="928765" y="3622470"/>
                  <a:pt x="928765" y="3622470"/>
                  <a:pt x="915739" y="3620448"/>
                </a:cubicBezTo>
                <a:cubicBezTo>
                  <a:pt x="815670" y="3604448"/>
                  <a:pt x="733596" y="3553432"/>
                  <a:pt x="677546" y="3474432"/>
                </a:cubicBezTo>
                <a:cubicBezTo>
                  <a:pt x="567459" y="3318424"/>
                  <a:pt x="599473" y="3109377"/>
                  <a:pt x="607503" y="3069379"/>
                </a:cubicBezTo>
                <a:cubicBezTo>
                  <a:pt x="607503" y="3069379"/>
                  <a:pt x="607503" y="3069379"/>
                  <a:pt x="608496" y="3062376"/>
                </a:cubicBezTo>
                <a:cubicBezTo>
                  <a:pt x="608496" y="3062376"/>
                  <a:pt x="608496" y="3062376"/>
                  <a:pt x="608496" y="3061380"/>
                </a:cubicBezTo>
                <a:cubicBezTo>
                  <a:pt x="609490" y="3053380"/>
                  <a:pt x="612498" y="3013382"/>
                  <a:pt x="594477" y="2949355"/>
                </a:cubicBezTo>
                <a:cubicBezTo>
                  <a:pt x="573475" y="2877358"/>
                  <a:pt x="522420" y="2761349"/>
                  <a:pt x="394313" y="2613310"/>
                </a:cubicBezTo>
                <a:cubicBezTo>
                  <a:pt x="30000" y="2191262"/>
                  <a:pt x="0" y="1884228"/>
                  <a:pt x="0" y="1605207"/>
                </a:cubicBezTo>
                <a:cubicBezTo>
                  <a:pt x="0" y="1316164"/>
                  <a:pt x="56024" y="1057127"/>
                  <a:pt x="166137" y="834104"/>
                </a:cubicBezTo>
                <a:cubicBezTo>
                  <a:pt x="263198" y="637072"/>
                  <a:pt x="402316" y="469050"/>
                  <a:pt x="578470" y="335018"/>
                </a:cubicBezTo>
                <a:cubicBezTo>
                  <a:pt x="727580" y="222027"/>
                  <a:pt x="898739" y="134997"/>
                  <a:pt x="1088885" y="77008"/>
                </a:cubicBezTo>
                <a:cubicBezTo>
                  <a:pt x="1247019" y="28980"/>
                  <a:pt x="1412161" y="1992"/>
                  <a:pt x="1567287" y="0"/>
                </a:cubicBezTo>
                <a:close/>
              </a:path>
            </a:pathLst>
          </a:custGeom>
          <a:solidFill>
            <a:schemeClr val="bg1">
              <a:lumMod val="95000"/>
            </a:schemeClr>
          </a:solidFill>
          <a:ln>
            <a:noFill/>
          </a:ln>
        </p:spPr>
        <p:txBody>
          <a:bodyPr wrap="square"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grpSp>
        <p:nvGrpSpPr>
          <p:cNvPr id="10" name="Shape 2327"/>
          <p:cNvGrpSpPr/>
          <p:nvPr/>
        </p:nvGrpSpPr>
        <p:grpSpPr>
          <a:xfrm>
            <a:off x="2670802" y="5752844"/>
            <a:ext cx="1217259" cy="1200507"/>
            <a:chOff x="4178498" y="3597275"/>
            <a:chExt cx="779068" cy="768348"/>
          </a:xfrm>
          <a:solidFill>
            <a:schemeClr val="bg1">
              <a:lumMod val="95000"/>
            </a:schemeClr>
          </a:solidFill>
        </p:grpSpPr>
        <p:sp>
          <p:nvSpPr>
            <p:cNvPr id="11" name="Shape 2328"/>
            <p:cNvSpPr/>
            <p:nvPr/>
          </p:nvSpPr>
          <p:spPr>
            <a:xfrm>
              <a:off x="4181475" y="3597275"/>
              <a:ext cx="773113" cy="138112"/>
            </a:xfrm>
            <a:prstGeom prst="rect">
              <a:avLst/>
            </a:prstGeom>
            <a:grp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2" name="Shape 2329"/>
            <p:cNvSpPr/>
            <p:nvPr/>
          </p:nvSpPr>
          <p:spPr>
            <a:xfrm>
              <a:off x="4238625" y="3735387"/>
              <a:ext cx="644524" cy="384174"/>
            </a:xfrm>
            <a:prstGeom prst="rect">
              <a:avLst/>
            </a:prstGeom>
            <a:grp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3" name="Shape 2330"/>
            <p:cNvSpPr/>
            <p:nvPr/>
          </p:nvSpPr>
          <p:spPr>
            <a:xfrm>
              <a:off x="4213225" y="3744912"/>
              <a:ext cx="695325" cy="139699"/>
            </a:xfrm>
            <a:custGeom>
              <a:avLst/>
              <a:gdLst/>
              <a:ahLst/>
              <a:cxnLst/>
              <a:rect l="0" t="0" r="0" b="0"/>
              <a:pathLst>
                <a:path w="120000" h="120000" extrusionOk="0">
                  <a:moveTo>
                    <a:pt x="4506" y="119999"/>
                  </a:moveTo>
                  <a:cubicBezTo>
                    <a:pt x="2410" y="119999"/>
                    <a:pt x="628" y="112663"/>
                    <a:pt x="314" y="102183"/>
                  </a:cubicBezTo>
                  <a:cubicBezTo>
                    <a:pt x="0" y="90655"/>
                    <a:pt x="1572" y="80174"/>
                    <a:pt x="3877" y="78602"/>
                  </a:cubicBezTo>
                  <a:cubicBezTo>
                    <a:pt x="115074" y="1572"/>
                    <a:pt x="115074" y="1572"/>
                    <a:pt x="115074" y="1572"/>
                  </a:cubicBezTo>
                  <a:cubicBezTo>
                    <a:pt x="117275" y="0"/>
                    <a:pt x="119371" y="7860"/>
                    <a:pt x="119685" y="19388"/>
                  </a:cubicBezTo>
                  <a:cubicBezTo>
                    <a:pt x="120000" y="30917"/>
                    <a:pt x="118427" y="41397"/>
                    <a:pt x="116227" y="42969"/>
                  </a:cubicBezTo>
                  <a:cubicBezTo>
                    <a:pt x="5030" y="119999"/>
                    <a:pt x="5030" y="119999"/>
                    <a:pt x="5030" y="119999"/>
                  </a:cubicBezTo>
                  <a:cubicBezTo>
                    <a:pt x="4820" y="119999"/>
                    <a:pt x="4611" y="119999"/>
                    <a:pt x="4506" y="119999"/>
                  </a:cubicBezTo>
                  <a:close/>
                </a:path>
              </a:pathLst>
            </a:custGeom>
            <a:solidFill>
              <a:schemeClr val="bg1">
                <a:lumMod val="75000"/>
              </a:schemeClr>
            </a:solid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4" name="Shape 2331"/>
            <p:cNvSpPr/>
            <p:nvPr/>
          </p:nvSpPr>
          <p:spPr>
            <a:xfrm>
              <a:off x="4213224" y="3857625"/>
              <a:ext cx="695325" cy="138112"/>
            </a:xfrm>
            <a:custGeom>
              <a:avLst/>
              <a:gdLst/>
              <a:ahLst/>
              <a:cxnLst/>
              <a:rect l="0" t="0" r="0" b="0"/>
              <a:pathLst>
                <a:path w="120000" h="120000" extrusionOk="0">
                  <a:moveTo>
                    <a:pt x="4506" y="119999"/>
                  </a:moveTo>
                  <a:cubicBezTo>
                    <a:pt x="2410" y="119999"/>
                    <a:pt x="628" y="112663"/>
                    <a:pt x="314" y="102183"/>
                  </a:cubicBezTo>
                  <a:cubicBezTo>
                    <a:pt x="0" y="90655"/>
                    <a:pt x="1572" y="80174"/>
                    <a:pt x="3877" y="78602"/>
                  </a:cubicBezTo>
                  <a:cubicBezTo>
                    <a:pt x="115074" y="1572"/>
                    <a:pt x="115074" y="1572"/>
                    <a:pt x="115074" y="1572"/>
                  </a:cubicBezTo>
                  <a:cubicBezTo>
                    <a:pt x="117275" y="0"/>
                    <a:pt x="119371" y="7860"/>
                    <a:pt x="119685" y="19388"/>
                  </a:cubicBezTo>
                  <a:cubicBezTo>
                    <a:pt x="120000" y="30917"/>
                    <a:pt x="118427" y="41397"/>
                    <a:pt x="116227" y="42969"/>
                  </a:cubicBezTo>
                  <a:cubicBezTo>
                    <a:pt x="5030" y="119999"/>
                    <a:pt x="5030" y="119999"/>
                    <a:pt x="5030" y="119999"/>
                  </a:cubicBezTo>
                  <a:cubicBezTo>
                    <a:pt x="4820" y="119999"/>
                    <a:pt x="4611" y="119999"/>
                    <a:pt x="4506" y="119999"/>
                  </a:cubicBezTo>
                  <a:close/>
                </a:path>
              </a:pathLst>
            </a:custGeom>
            <a:solidFill>
              <a:schemeClr val="bg1">
                <a:lumMod val="75000"/>
              </a:schemeClr>
            </a:solid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5" name="Shape 2332"/>
            <p:cNvSpPr/>
            <p:nvPr/>
          </p:nvSpPr>
          <p:spPr>
            <a:xfrm>
              <a:off x="4213225" y="3968750"/>
              <a:ext cx="695325" cy="139699"/>
            </a:xfrm>
            <a:custGeom>
              <a:avLst/>
              <a:gdLst/>
              <a:ahLst/>
              <a:cxnLst/>
              <a:rect l="0" t="0" r="0" b="0"/>
              <a:pathLst>
                <a:path w="120000" h="120000" extrusionOk="0">
                  <a:moveTo>
                    <a:pt x="4506" y="120000"/>
                  </a:moveTo>
                  <a:cubicBezTo>
                    <a:pt x="2410" y="120000"/>
                    <a:pt x="628" y="112173"/>
                    <a:pt x="314" y="101739"/>
                  </a:cubicBezTo>
                  <a:cubicBezTo>
                    <a:pt x="0" y="90782"/>
                    <a:pt x="1572" y="80347"/>
                    <a:pt x="3877" y="78260"/>
                  </a:cubicBezTo>
                  <a:cubicBezTo>
                    <a:pt x="115074" y="1565"/>
                    <a:pt x="115074" y="1565"/>
                    <a:pt x="115074" y="1565"/>
                  </a:cubicBezTo>
                  <a:cubicBezTo>
                    <a:pt x="117275" y="0"/>
                    <a:pt x="119371" y="7826"/>
                    <a:pt x="119685" y="19304"/>
                  </a:cubicBezTo>
                  <a:cubicBezTo>
                    <a:pt x="120000" y="30782"/>
                    <a:pt x="118427" y="41217"/>
                    <a:pt x="116227" y="42782"/>
                  </a:cubicBezTo>
                  <a:cubicBezTo>
                    <a:pt x="5030" y="119478"/>
                    <a:pt x="5030" y="119478"/>
                    <a:pt x="5030" y="119478"/>
                  </a:cubicBezTo>
                  <a:cubicBezTo>
                    <a:pt x="4820" y="119478"/>
                    <a:pt x="4611" y="120000"/>
                    <a:pt x="4506" y="120000"/>
                  </a:cubicBezTo>
                  <a:close/>
                </a:path>
              </a:pathLst>
            </a:custGeom>
            <a:solidFill>
              <a:schemeClr val="bg1">
                <a:lumMod val="75000"/>
              </a:schemeClr>
            </a:solid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6" name="Shape 2333"/>
            <p:cNvSpPr/>
            <p:nvPr/>
          </p:nvSpPr>
          <p:spPr>
            <a:xfrm>
              <a:off x="4178498" y="4116387"/>
              <a:ext cx="779068" cy="249236"/>
            </a:xfrm>
            <a:custGeom>
              <a:avLst/>
              <a:gdLst/>
              <a:ahLst/>
              <a:cxnLst/>
              <a:rect l="0" t="0" r="0" b="0"/>
              <a:pathLst>
                <a:path w="120000" h="120000" extrusionOk="0">
                  <a:moveTo>
                    <a:pt x="0" y="0"/>
                  </a:moveTo>
                  <a:lnTo>
                    <a:pt x="120000" y="0"/>
                  </a:lnTo>
                  <a:lnTo>
                    <a:pt x="115049" y="28507"/>
                  </a:lnTo>
                  <a:cubicBezTo>
                    <a:pt x="103119" y="83707"/>
                    <a:pt x="82915" y="120000"/>
                    <a:pt x="59999" y="120000"/>
                  </a:cubicBezTo>
                  <a:cubicBezTo>
                    <a:pt x="37084" y="120000"/>
                    <a:pt x="16880" y="83707"/>
                    <a:pt x="4950" y="28507"/>
                  </a:cubicBezTo>
                  <a:lnTo>
                    <a:pt x="0" y="0"/>
                  </a:lnTo>
                  <a:close/>
                </a:path>
              </a:pathLst>
            </a:custGeom>
            <a:grpFill/>
            <a:ln w="12700" cap="flat" cmpd="sng">
              <a:no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350" u="none" strike="noStrike" cap="none" baseline="0" dirty="0">
                <a:solidFill>
                  <a:schemeClr val="lt1"/>
                </a:solidFill>
                <a:latin typeface="Open Sans Regular" charset="0"/>
                <a:ea typeface="Open Sans Regular" charset="0"/>
                <a:cs typeface="Open Sans Regular" charset="0"/>
                <a:sym typeface="Calibri"/>
              </a:endParaRPr>
            </a:p>
          </p:txBody>
        </p:sp>
      </p:grpSp>
      <p:sp>
        <p:nvSpPr>
          <p:cNvPr id="17" name="TextBox 16"/>
          <p:cNvSpPr txBox="1"/>
          <p:nvPr/>
        </p:nvSpPr>
        <p:spPr>
          <a:xfrm>
            <a:off x="2131930" y="2652198"/>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smtClean="0">
                <a:solidFill>
                  <a:srgbClr val="FFFFFF"/>
                </a:solidFill>
              </a:rPr>
              <a:t>Option 01</a:t>
            </a:r>
            <a:endParaRPr lang="en-US" sz="1050" dirty="0">
              <a:solidFill>
                <a:srgbClr val="FFFFFF"/>
              </a:solidFill>
            </a:endParaRPr>
          </a:p>
        </p:txBody>
      </p:sp>
      <p:sp>
        <p:nvSpPr>
          <p:cNvPr id="18" name="TextBox 17"/>
          <p:cNvSpPr txBox="1"/>
          <p:nvPr/>
        </p:nvSpPr>
        <p:spPr>
          <a:xfrm>
            <a:off x="2131930" y="3492712"/>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smtClean="0">
                <a:solidFill>
                  <a:srgbClr val="FFFFFF"/>
                </a:solidFill>
              </a:rPr>
              <a:t>Option 02</a:t>
            </a:r>
            <a:endParaRPr lang="en-US" sz="1050" dirty="0">
              <a:solidFill>
                <a:srgbClr val="FFFFFF"/>
              </a:solidFill>
            </a:endParaRPr>
          </a:p>
        </p:txBody>
      </p:sp>
      <p:sp>
        <p:nvSpPr>
          <p:cNvPr id="19" name="TextBox 18"/>
          <p:cNvSpPr txBox="1"/>
          <p:nvPr/>
        </p:nvSpPr>
        <p:spPr>
          <a:xfrm>
            <a:off x="2131930" y="4333226"/>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smtClean="0">
                <a:solidFill>
                  <a:srgbClr val="FFFFFF"/>
                </a:solidFill>
              </a:rPr>
              <a:t>Option 03</a:t>
            </a:r>
            <a:endParaRPr lang="en-US" sz="1050" dirty="0">
              <a:solidFill>
                <a:srgbClr val="FFFFFF"/>
              </a:solidFill>
            </a:endParaRPr>
          </a:p>
        </p:txBody>
      </p:sp>
      <p:sp>
        <p:nvSpPr>
          <p:cNvPr id="20" name="TextBox 19"/>
          <p:cNvSpPr txBox="1"/>
          <p:nvPr/>
        </p:nvSpPr>
        <p:spPr>
          <a:xfrm>
            <a:off x="2131930" y="5173740"/>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smtClean="0">
                <a:solidFill>
                  <a:srgbClr val="FFFFFF"/>
                </a:solidFill>
              </a:rPr>
              <a:t>Option 04</a:t>
            </a:r>
            <a:endParaRPr lang="en-US" sz="1050" dirty="0">
              <a:solidFill>
                <a:srgbClr val="FFFFFF"/>
              </a:solidFill>
            </a:endParaRPr>
          </a:p>
        </p:txBody>
      </p:sp>
      <p:sp>
        <p:nvSpPr>
          <p:cNvPr id="25" name="Title 24"/>
          <p:cNvSpPr>
            <a:spLocks noGrp="1"/>
          </p:cNvSpPr>
          <p:nvPr>
            <p:ph type="title"/>
          </p:nvPr>
        </p:nvSpPr>
        <p:spPr/>
        <p:txBody>
          <a:bodyPr/>
          <a:lstStyle/>
          <a:p>
            <a:r>
              <a:rPr lang="en-US" dirty="0" smtClean="0"/>
              <a:t>STRUCTURE LAYERS IDEA</a:t>
            </a:r>
            <a:endParaRPr lang="en-US" dirty="0"/>
          </a:p>
        </p:txBody>
      </p:sp>
    </p:spTree>
    <p:extLst>
      <p:ext uri="{BB962C8B-B14F-4D97-AF65-F5344CB8AC3E}">
        <p14:creationId xmlns:p14="http://schemas.microsoft.com/office/powerpoint/2010/main" val="2016056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50"/>
                                        <p:tgtEl>
                                          <p:spTgt spid="17"/>
                                        </p:tgtEl>
                                      </p:cBhvr>
                                    </p:animEffect>
                                  </p:childTnLst>
                                </p:cTn>
                              </p:par>
                              <p:par>
                                <p:cTn id="8" presetID="10" presetClass="entr" presetSubtype="0" fill="hold" grpId="0" nodeType="withEffect">
                                  <p:stCondLst>
                                    <p:cond delay="2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50"/>
                                        <p:tgtEl>
                                          <p:spTgt spid="18"/>
                                        </p:tgtEl>
                                      </p:cBhvr>
                                    </p:animEffect>
                                  </p:childTnLst>
                                </p:cTn>
                              </p:par>
                              <p:par>
                                <p:cTn id="11" presetID="10" presetClass="entr" presetSubtype="0" fill="hold" grpId="0" nodeType="withEffect">
                                  <p:stCondLst>
                                    <p:cond delay="24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50"/>
                                        <p:tgtEl>
                                          <p:spTgt spid="19"/>
                                        </p:tgtEl>
                                      </p:cBhvr>
                                    </p:animEffect>
                                  </p:childTnLst>
                                </p:cTn>
                              </p:par>
                              <p:par>
                                <p:cTn id="14" presetID="10" presetClass="entr" presetSubtype="0" fill="hold" grpId="0" nodeType="withEffect">
                                  <p:stCondLst>
                                    <p:cond delay="26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250"/>
                                        <p:tgtEl>
                                          <p:spTgt spid="20"/>
                                        </p:tgtEl>
                                      </p:cBhvr>
                                    </p:animEffect>
                                  </p:childTnLst>
                                </p:cTn>
                              </p:par>
                              <p:par>
                                <p:cTn id="17" presetID="2" presetClass="entr" presetSubtype="8" decel="100000" fill="hold" grpId="0"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500" fill="hold"/>
                                        <p:tgtEl>
                                          <p:spTgt spid="28"/>
                                        </p:tgtEl>
                                        <p:attrNameLst>
                                          <p:attrName>ppt_x</p:attrName>
                                        </p:attrNameLst>
                                      </p:cBhvr>
                                      <p:tavLst>
                                        <p:tav tm="0">
                                          <p:val>
                                            <p:strVal val="0-#ppt_w/2"/>
                                          </p:val>
                                        </p:tav>
                                        <p:tav tm="100000">
                                          <p:val>
                                            <p:strVal val="#ppt_x"/>
                                          </p:val>
                                        </p:tav>
                                      </p:tavLst>
                                    </p:anim>
                                    <p:anim calcmode="lin" valueType="num">
                                      <p:cBhvr additive="base">
                                        <p:cTn id="20" dur="1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1500" fill="hold"/>
                                        <p:tgtEl>
                                          <p:spTgt spid="29"/>
                                        </p:tgtEl>
                                        <p:attrNameLst>
                                          <p:attrName>ppt_x</p:attrName>
                                        </p:attrNameLst>
                                      </p:cBhvr>
                                      <p:tavLst>
                                        <p:tav tm="0">
                                          <p:val>
                                            <p:strVal val="0-#ppt_w/2"/>
                                          </p:val>
                                        </p:tav>
                                        <p:tav tm="100000">
                                          <p:val>
                                            <p:strVal val="#ppt_x"/>
                                          </p:val>
                                        </p:tav>
                                      </p:tavLst>
                                    </p:anim>
                                    <p:anim calcmode="lin" valueType="num">
                                      <p:cBhvr additive="base">
                                        <p:cTn id="24" dur="1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25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500" fill="hold"/>
                                        <p:tgtEl>
                                          <p:spTgt spid="30"/>
                                        </p:tgtEl>
                                        <p:attrNameLst>
                                          <p:attrName>ppt_x</p:attrName>
                                        </p:attrNameLst>
                                      </p:cBhvr>
                                      <p:tavLst>
                                        <p:tav tm="0">
                                          <p:val>
                                            <p:strVal val="0-#ppt_w/2"/>
                                          </p:val>
                                        </p:tav>
                                        <p:tav tm="100000">
                                          <p:val>
                                            <p:strVal val="#ppt_x"/>
                                          </p:val>
                                        </p:tav>
                                      </p:tavLst>
                                    </p:anim>
                                    <p:anim calcmode="lin" valueType="num">
                                      <p:cBhvr additive="base">
                                        <p:cTn id="28" dur="1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1500" fill="hold"/>
                                        <p:tgtEl>
                                          <p:spTgt spid="31"/>
                                        </p:tgtEl>
                                        <p:attrNameLst>
                                          <p:attrName>ppt_x</p:attrName>
                                        </p:attrNameLst>
                                      </p:cBhvr>
                                      <p:tavLst>
                                        <p:tav tm="0">
                                          <p:val>
                                            <p:strVal val="0-#ppt_w/2"/>
                                          </p:val>
                                        </p:tav>
                                        <p:tav tm="100000">
                                          <p:val>
                                            <p:strVal val="#ppt_x"/>
                                          </p:val>
                                        </p:tav>
                                      </p:tavLst>
                                    </p:anim>
                                    <p:anim calcmode="lin" valueType="num">
                                      <p:cBhvr additive="base">
                                        <p:cTn id="32"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17" grpId="0"/>
      <p:bldP spid="18" grpId="0"/>
      <p:bldP spid="19" grpId="0"/>
      <p:bldP spid="20"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PYRAMID INFOGRAPHIC</a:t>
            </a:r>
            <a:endParaRPr lang="en-US" dirty="0"/>
          </a:p>
        </p:txBody>
      </p:sp>
      <p:sp>
        <p:nvSpPr>
          <p:cNvPr id="3" name="Right Arrow 2"/>
          <p:cNvSpPr/>
          <p:nvPr/>
        </p:nvSpPr>
        <p:spPr>
          <a:xfrm>
            <a:off x="4512202" y="2287222"/>
            <a:ext cx="4661399" cy="791034"/>
          </a:xfrm>
          <a:prstGeom prst="rightArrow">
            <a:avLst>
              <a:gd name="adj1" fmla="val 100000"/>
              <a:gd name="adj2" fmla="val 6551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smtClean="0">
                <a:latin typeface="Open Sans Regular" charset="0"/>
              </a:rPr>
              <a:t>ONE STEP</a:t>
            </a:r>
          </a:p>
          <a:p>
            <a:pPr algn="r">
              <a:lnSpc>
                <a:spcPct val="60000"/>
              </a:lnSpc>
              <a:spcBef>
                <a:spcPts val="600"/>
              </a:spcBef>
            </a:pPr>
            <a:r>
              <a:rPr lang="en-US" sz="1000" dirty="0" smtClean="0">
                <a:latin typeface="Open Sans Regular" charset="0"/>
              </a:rPr>
              <a:t>Lorem </a:t>
            </a:r>
            <a:r>
              <a:rPr lang="en-US" sz="1000" dirty="0">
                <a:latin typeface="Open Sans Regular" charset="0"/>
              </a:rPr>
              <a:t>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4" name="Right Arrow 3"/>
          <p:cNvSpPr/>
          <p:nvPr/>
        </p:nvSpPr>
        <p:spPr>
          <a:xfrm>
            <a:off x="4557551" y="3119605"/>
            <a:ext cx="5156075" cy="791034"/>
          </a:xfrm>
          <a:prstGeom prst="rightArrow">
            <a:avLst>
              <a:gd name="adj1" fmla="val 100000"/>
              <a:gd name="adj2" fmla="val 6551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smtClean="0">
                <a:latin typeface="Open Sans Regular" charset="0"/>
              </a:rPr>
              <a:t>TWO STEP</a:t>
            </a:r>
          </a:p>
          <a:p>
            <a:pPr algn="r">
              <a:lnSpc>
                <a:spcPct val="60000"/>
              </a:lnSpc>
              <a:spcBef>
                <a:spcPts val="600"/>
              </a:spcBef>
            </a:pPr>
            <a:r>
              <a:rPr lang="en-US" sz="1000" dirty="0" smtClean="0">
                <a:latin typeface="Open Sans Regular" charset="0"/>
              </a:rPr>
              <a:t>Lorem </a:t>
            </a:r>
            <a:r>
              <a:rPr lang="en-US" sz="1000" dirty="0">
                <a:latin typeface="Open Sans Regular" charset="0"/>
              </a:rPr>
              <a:t>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5" name="Right Arrow 4"/>
          <p:cNvSpPr/>
          <p:nvPr/>
        </p:nvSpPr>
        <p:spPr>
          <a:xfrm>
            <a:off x="4535066" y="3951988"/>
            <a:ext cx="5703216" cy="791034"/>
          </a:xfrm>
          <a:prstGeom prst="rightArrow">
            <a:avLst>
              <a:gd name="adj1" fmla="val 100000"/>
              <a:gd name="adj2" fmla="val 6551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smtClean="0">
                <a:latin typeface="Open Sans Regular" charset="0"/>
              </a:rPr>
              <a:t>THREE STEP</a:t>
            </a:r>
          </a:p>
          <a:p>
            <a:pPr algn="r">
              <a:lnSpc>
                <a:spcPct val="60000"/>
              </a:lnSpc>
              <a:spcBef>
                <a:spcPts val="600"/>
              </a:spcBef>
            </a:pPr>
            <a:r>
              <a:rPr lang="en-US" sz="1000" dirty="0" smtClean="0">
                <a:latin typeface="Open Sans Regular" charset="0"/>
              </a:rPr>
              <a:t>Lorem </a:t>
            </a:r>
            <a:r>
              <a:rPr lang="en-US" sz="1000" dirty="0">
                <a:latin typeface="Open Sans Regular" charset="0"/>
              </a:rPr>
              <a:t>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6" name="Right Arrow 5"/>
          <p:cNvSpPr/>
          <p:nvPr/>
        </p:nvSpPr>
        <p:spPr>
          <a:xfrm>
            <a:off x="4535065" y="4784370"/>
            <a:ext cx="6242863" cy="791034"/>
          </a:xfrm>
          <a:prstGeom prst="rightArrow">
            <a:avLst>
              <a:gd name="adj1" fmla="val 100000"/>
              <a:gd name="adj2" fmla="val 6551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400" spc="200" dirty="0" smtClean="0">
                <a:latin typeface="Open Sans Regular" charset="0"/>
              </a:rPr>
              <a:t>FOUR STEP</a:t>
            </a:r>
          </a:p>
          <a:p>
            <a:pPr algn="r">
              <a:lnSpc>
                <a:spcPct val="60000"/>
              </a:lnSpc>
              <a:spcBef>
                <a:spcPts val="600"/>
              </a:spcBef>
            </a:pPr>
            <a:r>
              <a:rPr lang="en-US" sz="1000" dirty="0" smtClean="0">
                <a:latin typeface="Open Sans Regular" charset="0"/>
              </a:rPr>
              <a:t>Lorem </a:t>
            </a:r>
            <a:r>
              <a:rPr lang="en-US" sz="1000" dirty="0">
                <a:latin typeface="Open Sans Regular" charset="0"/>
              </a:rPr>
              <a:t>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7" name="Rectangle 6"/>
          <p:cNvSpPr/>
          <p:nvPr/>
        </p:nvSpPr>
        <p:spPr>
          <a:xfrm>
            <a:off x="0" y="2280556"/>
            <a:ext cx="4511426" cy="4058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grpSp>
        <p:nvGrpSpPr>
          <p:cNvPr id="8" name="Group 7"/>
          <p:cNvGrpSpPr/>
          <p:nvPr/>
        </p:nvGrpSpPr>
        <p:grpSpPr>
          <a:xfrm>
            <a:off x="2426585" y="4243743"/>
            <a:ext cx="4103763" cy="2035321"/>
            <a:chOff x="2306664" y="3801533"/>
            <a:chExt cx="4103763" cy="2035321"/>
          </a:xfrm>
        </p:grpSpPr>
        <p:sp>
          <p:nvSpPr>
            <p:cNvPr id="9" name="Freeform 9"/>
            <p:cNvSpPr>
              <a:spLocks/>
            </p:cNvSpPr>
            <p:nvPr/>
          </p:nvSpPr>
          <p:spPr bwMode="auto">
            <a:xfrm>
              <a:off x="2738187" y="3801533"/>
              <a:ext cx="3265636" cy="1358119"/>
            </a:xfrm>
            <a:custGeom>
              <a:avLst/>
              <a:gdLst>
                <a:gd name="T0" fmla="*/ 0 w 3186"/>
                <a:gd name="T1" fmla="*/ 620 h 1325"/>
                <a:gd name="T2" fmla="*/ 1421 w 3186"/>
                <a:gd name="T3" fmla="*/ 0 h 1325"/>
                <a:gd name="T4" fmla="*/ 3186 w 3186"/>
                <a:gd name="T5" fmla="*/ 580 h 1325"/>
                <a:gd name="T6" fmla="*/ 1769 w 3186"/>
                <a:gd name="T7" fmla="*/ 1325 h 1325"/>
                <a:gd name="T8" fmla="*/ 0 w 3186"/>
                <a:gd name="T9" fmla="*/ 620 h 1325"/>
              </a:gdLst>
              <a:ahLst/>
              <a:cxnLst>
                <a:cxn ang="0">
                  <a:pos x="T0" y="T1"/>
                </a:cxn>
                <a:cxn ang="0">
                  <a:pos x="T2" y="T3"/>
                </a:cxn>
                <a:cxn ang="0">
                  <a:pos x="T4" y="T5"/>
                </a:cxn>
                <a:cxn ang="0">
                  <a:pos x="T6" y="T7"/>
                </a:cxn>
                <a:cxn ang="0">
                  <a:pos x="T8" y="T9"/>
                </a:cxn>
              </a:cxnLst>
              <a:rect l="0" t="0" r="r" b="b"/>
              <a:pathLst>
                <a:path w="3186" h="1325">
                  <a:moveTo>
                    <a:pt x="0" y="620"/>
                  </a:moveTo>
                  <a:lnTo>
                    <a:pt x="1421" y="0"/>
                  </a:lnTo>
                  <a:lnTo>
                    <a:pt x="3186" y="580"/>
                  </a:lnTo>
                  <a:lnTo>
                    <a:pt x="1769" y="1325"/>
                  </a:lnTo>
                  <a:lnTo>
                    <a:pt x="0" y="62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0" name="Freeform 12"/>
            <p:cNvSpPr>
              <a:spLocks/>
            </p:cNvSpPr>
            <p:nvPr/>
          </p:nvSpPr>
          <p:spPr bwMode="auto">
            <a:xfrm>
              <a:off x="4534685" y="4388535"/>
              <a:ext cx="1875742" cy="1448319"/>
            </a:xfrm>
            <a:custGeom>
              <a:avLst/>
              <a:gdLst>
                <a:gd name="T0" fmla="*/ 1426 w 1830"/>
                <a:gd name="T1" fmla="*/ 0 h 1413"/>
                <a:gd name="T2" fmla="*/ 0 w 1830"/>
                <a:gd name="T3" fmla="*/ 615 h 1413"/>
                <a:gd name="T4" fmla="*/ 37 w 1830"/>
                <a:gd name="T5" fmla="*/ 1413 h 1413"/>
                <a:gd name="T6" fmla="*/ 1830 w 1830"/>
                <a:gd name="T7" fmla="*/ 641 h 1413"/>
                <a:gd name="T8" fmla="*/ 1426 w 1830"/>
                <a:gd name="T9" fmla="*/ 0 h 1413"/>
              </a:gdLst>
              <a:ahLst/>
              <a:cxnLst>
                <a:cxn ang="0">
                  <a:pos x="T0" y="T1"/>
                </a:cxn>
                <a:cxn ang="0">
                  <a:pos x="T2" y="T3"/>
                </a:cxn>
                <a:cxn ang="0">
                  <a:pos x="T4" y="T5"/>
                </a:cxn>
                <a:cxn ang="0">
                  <a:pos x="T6" y="T7"/>
                </a:cxn>
                <a:cxn ang="0">
                  <a:pos x="T8" y="T9"/>
                </a:cxn>
              </a:cxnLst>
              <a:rect l="0" t="0" r="r" b="b"/>
              <a:pathLst>
                <a:path w="1830" h="1413">
                  <a:moveTo>
                    <a:pt x="1426" y="0"/>
                  </a:moveTo>
                  <a:lnTo>
                    <a:pt x="0" y="615"/>
                  </a:lnTo>
                  <a:lnTo>
                    <a:pt x="37" y="1413"/>
                  </a:lnTo>
                  <a:lnTo>
                    <a:pt x="1830" y="641"/>
                  </a:lnTo>
                  <a:lnTo>
                    <a:pt x="1426"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1" name="Freeform 16"/>
            <p:cNvSpPr>
              <a:spLocks/>
            </p:cNvSpPr>
            <p:nvPr/>
          </p:nvSpPr>
          <p:spPr bwMode="auto">
            <a:xfrm>
              <a:off x="2306664" y="4429535"/>
              <a:ext cx="2273440" cy="1407319"/>
            </a:xfrm>
            <a:custGeom>
              <a:avLst/>
              <a:gdLst>
                <a:gd name="T0" fmla="*/ 2181 w 2218"/>
                <a:gd name="T1" fmla="*/ 575 h 1373"/>
                <a:gd name="T2" fmla="*/ 2218 w 2218"/>
                <a:gd name="T3" fmla="*/ 1373 h 1373"/>
                <a:gd name="T4" fmla="*/ 0 w 2218"/>
                <a:gd name="T5" fmla="*/ 651 h 1373"/>
                <a:gd name="T6" fmla="*/ 419 w 2218"/>
                <a:gd name="T7" fmla="*/ 0 h 1373"/>
                <a:gd name="T8" fmla="*/ 2181 w 2218"/>
                <a:gd name="T9" fmla="*/ 575 h 1373"/>
              </a:gdLst>
              <a:ahLst/>
              <a:cxnLst>
                <a:cxn ang="0">
                  <a:pos x="T0" y="T1"/>
                </a:cxn>
                <a:cxn ang="0">
                  <a:pos x="T2" y="T3"/>
                </a:cxn>
                <a:cxn ang="0">
                  <a:pos x="T4" y="T5"/>
                </a:cxn>
                <a:cxn ang="0">
                  <a:pos x="T6" y="T7"/>
                </a:cxn>
                <a:cxn ang="0">
                  <a:pos x="T8" y="T9"/>
                </a:cxn>
              </a:cxnLst>
              <a:rect l="0" t="0" r="r" b="b"/>
              <a:pathLst>
                <a:path w="2218" h="1373">
                  <a:moveTo>
                    <a:pt x="2181" y="575"/>
                  </a:moveTo>
                  <a:lnTo>
                    <a:pt x="2218" y="1373"/>
                  </a:lnTo>
                  <a:lnTo>
                    <a:pt x="0" y="651"/>
                  </a:lnTo>
                  <a:lnTo>
                    <a:pt x="419" y="0"/>
                  </a:lnTo>
                  <a:lnTo>
                    <a:pt x="2181" y="575"/>
                  </a:lnTo>
                  <a:close/>
                </a:path>
              </a:pathLst>
            </a:custGeom>
            <a:solidFill>
              <a:schemeClr val="accent4">
                <a:lumMod val="75000"/>
              </a:schemeClr>
            </a:solidFill>
            <a:ln>
              <a:noFill/>
            </a:ln>
          </p:spPr>
          <p:txBody>
            <a:bodyPr vert="horz" wrap="square" lIns="91440" tIns="45720" rIns="91440" bIns="45720" numCol="1" anchor="ctr" anchorCtr="0" compatLnSpc="1">
              <a:prstTxWarp prst="textNoShape">
                <a:avLst/>
              </a:prstTxWarp>
            </a:bodyPr>
            <a:lstStyle/>
            <a:p>
              <a:pPr algn="ctr"/>
              <a:r>
                <a:rPr lang="en-US" dirty="0" smtClean="0">
                  <a:solidFill>
                    <a:srgbClr val="FFFFFF"/>
                  </a:solidFill>
                  <a:latin typeface="Open Sans Regular" charset="0"/>
                </a:rPr>
                <a:t>04</a:t>
              </a:r>
              <a:endParaRPr lang="en-US" dirty="0">
                <a:solidFill>
                  <a:srgbClr val="FFFFFF"/>
                </a:solidFill>
                <a:latin typeface="Open Sans Regular" charset="0"/>
              </a:endParaRPr>
            </a:p>
          </p:txBody>
        </p:sp>
      </p:grpSp>
      <p:grpSp>
        <p:nvGrpSpPr>
          <p:cNvPr id="12" name="Group 11"/>
          <p:cNvGrpSpPr/>
          <p:nvPr/>
        </p:nvGrpSpPr>
        <p:grpSpPr>
          <a:xfrm>
            <a:off x="2945233" y="3681020"/>
            <a:ext cx="3080817" cy="1605849"/>
            <a:chOff x="2825312" y="3238810"/>
            <a:chExt cx="3080817" cy="1605849"/>
          </a:xfrm>
        </p:grpSpPr>
        <p:sp>
          <p:nvSpPr>
            <p:cNvPr id="13" name="Freeform 10"/>
            <p:cNvSpPr>
              <a:spLocks/>
            </p:cNvSpPr>
            <p:nvPr/>
          </p:nvSpPr>
          <p:spPr bwMode="auto">
            <a:xfrm>
              <a:off x="3249660" y="3238810"/>
              <a:ext cx="2251915" cy="797447"/>
            </a:xfrm>
            <a:custGeom>
              <a:avLst/>
              <a:gdLst>
                <a:gd name="T0" fmla="*/ 0 w 2197"/>
                <a:gd name="T1" fmla="*/ 383 h 778"/>
                <a:gd name="T2" fmla="*/ 1005 w 2197"/>
                <a:gd name="T3" fmla="*/ 0 h 778"/>
                <a:gd name="T4" fmla="*/ 2197 w 2197"/>
                <a:gd name="T5" fmla="*/ 355 h 778"/>
                <a:gd name="T6" fmla="*/ 1213 w 2197"/>
                <a:gd name="T7" fmla="*/ 778 h 778"/>
                <a:gd name="T8" fmla="*/ 0 w 2197"/>
                <a:gd name="T9" fmla="*/ 383 h 778"/>
              </a:gdLst>
              <a:ahLst/>
              <a:cxnLst>
                <a:cxn ang="0">
                  <a:pos x="T0" y="T1"/>
                </a:cxn>
                <a:cxn ang="0">
                  <a:pos x="T2" y="T3"/>
                </a:cxn>
                <a:cxn ang="0">
                  <a:pos x="T4" y="T5"/>
                </a:cxn>
                <a:cxn ang="0">
                  <a:pos x="T6" y="T7"/>
                </a:cxn>
                <a:cxn ang="0">
                  <a:pos x="T8" y="T9"/>
                </a:cxn>
              </a:cxnLst>
              <a:rect l="0" t="0" r="r" b="b"/>
              <a:pathLst>
                <a:path w="2197" h="778">
                  <a:moveTo>
                    <a:pt x="0" y="383"/>
                  </a:moveTo>
                  <a:lnTo>
                    <a:pt x="1005" y="0"/>
                  </a:lnTo>
                  <a:lnTo>
                    <a:pt x="2197" y="355"/>
                  </a:lnTo>
                  <a:lnTo>
                    <a:pt x="1213" y="778"/>
                  </a:lnTo>
                  <a:lnTo>
                    <a:pt x="0" y="383"/>
                  </a:ln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13"/>
            <p:cNvSpPr>
              <a:spLocks/>
            </p:cNvSpPr>
            <p:nvPr/>
          </p:nvSpPr>
          <p:spPr bwMode="auto">
            <a:xfrm>
              <a:off x="4485485" y="3595189"/>
              <a:ext cx="1420644" cy="1249470"/>
            </a:xfrm>
            <a:custGeom>
              <a:avLst/>
              <a:gdLst>
                <a:gd name="T0" fmla="*/ 984 w 1386"/>
                <a:gd name="T1" fmla="*/ 0 h 1219"/>
                <a:gd name="T2" fmla="*/ 0 w 1386"/>
                <a:gd name="T3" fmla="*/ 423 h 1219"/>
                <a:gd name="T4" fmla="*/ 38 w 1386"/>
                <a:gd name="T5" fmla="*/ 1219 h 1219"/>
                <a:gd name="T6" fmla="*/ 1386 w 1386"/>
                <a:gd name="T7" fmla="*/ 636 h 1219"/>
                <a:gd name="T8" fmla="*/ 984 w 1386"/>
                <a:gd name="T9" fmla="*/ 0 h 1219"/>
              </a:gdLst>
              <a:ahLst/>
              <a:cxnLst>
                <a:cxn ang="0">
                  <a:pos x="T0" y="T1"/>
                </a:cxn>
                <a:cxn ang="0">
                  <a:pos x="T2" y="T3"/>
                </a:cxn>
                <a:cxn ang="0">
                  <a:pos x="T4" y="T5"/>
                </a:cxn>
                <a:cxn ang="0">
                  <a:pos x="T6" y="T7"/>
                </a:cxn>
                <a:cxn ang="0">
                  <a:pos x="T8" y="T9"/>
                </a:cxn>
              </a:cxnLst>
              <a:rect l="0" t="0" r="r" b="b"/>
              <a:pathLst>
                <a:path w="1386" h="1219">
                  <a:moveTo>
                    <a:pt x="984" y="0"/>
                  </a:moveTo>
                  <a:lnTo>
                    <a:pt x="0" y="423"/>
                  </a:lnTo>
                  <a:lnTo>
                    <a:pt x="38" y="1219"/>
                  </a:lnTo>
                  <a:lnTo>
                    <a:pt x="1386" y="636"/>
                  </a:lnTo>
                  <a:lnTo>
                    <a:pt x="984"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17"/>
            <p:cNvSpPr>
              <a:spLocks/>
            </p:cNvSpPr>
            <p:nvPr/>
          </p:nvSpPr>
          <p:spPr bwMode="auto">
            <a:xfrm>
              <a:off x="2825312" y="3623888"/>
              <a:ext cx="1706618" cy="1220770"/>
            </a:xfrm>
            <a:custGeom>
              <a:avLst/>
              <a:gdLst>
                <a:gd name="T0" fmla="*/ 1665 w 1665"/>
                <a:gd name="T1" fmla="*/ 1191 h 1191"/>
                <a:gd name="T2" fmla="*/ 1627 w 1665"/>
                <a:gd name="T3" fmla="*/ 395 h 1191"/>
                <a:gd name="T4" fmla="*/ 414 w 1665"/>
                <a:gd name="T5" fmla="*/ 0 h 1191"/>
                <a:gd name="T6" fmla="*/ 0 w 1665"/>
                <a:gd name="T7" fmla="*/ 646 h 1191"/>
                <a:gd name="T8" fmla="*/ 1665 w 1665"/>
                <a:gd name="T9" fmla="*/ 1191 h 1191"/>
              </a:gdLst>
              <a:ahLst/>
              <a:cxnLst>
                <a:cxn ang="0">
                  <a:pos x="T0" y="T1"/>
                </a:cxn>
                <a:cxn ang="0">
                  <a:pos x="T2" y="T3"/>
                </a:cxn>
                <a:cxn ang="0">
                  <a:pos x="T4" y="T5"/>
                </a:cxn>
                <a:cxn ang="0">
                  <a:pos x="T6" y="T7"/>
                </a:cxn>
                <a:cxn ang="0">
                  <a:pos x="T8" y="T9"/>
                </a:cxn>
              </a:cxnLst>
              <a:rect l="0" t="0" r="r" b="b"/>
              <a:pathLst>
                <a:path w="1665" h="1191">
                  <a:moveTo>
                    <a:pt x="1665" y="1191"/>
                  </a:moveTo>
                  <a:lnTo>
                    <a:pt x="1627" y="395"/>
                  </a:lnTo>
                  <a:lnTo>
                    <a:pt x="414" y="0"/>
                  </a:lnTo>
                  <a:lnTo>
                    <a:pt x="0" y="646"/>
                  </a:lnTo>
                  <a:lnTo>
                    <a:pt x="1665" y="1191"/>
                  </a:lnTo>
                  <a:close/>
                </a:path>
              </a:pathLst>
            </a:custGeom>
            <a:solidFill>
              <a:schemeClr val="accent3">
                <a:lumMod val="75000"/>
              </a:schemeClr>
            </a:solidFill>
            <a:ln>
              <a:noFill/>
            </a:ln>
          </p:spPr>
          <p:txBody>
            <a:bodyPr vert="horz" wrap="square" lIns="91440" tIns="45720" rIns="91440" bIns="45720" numCol="1" anchor="ctr" anchorCtr="0" compatLnSpc="1">
              <a:prstTxWarp prst="textNoShape">
                <a:avLst/>
              </a:prstTxWarp>
            </a:bodyPr>
            <a:lstStyle/>
            <a:p>
              <a:pPr algn="ctr"/>
              <a:r>
                <a:rPr lang="en-US" dirty="0" smtClean="0">
                  <a:solidFill>
                    <a:srgbClr val="FFFFFF"/>
                  </a:solidFill>
                  <a:latin typeface="Open Sans Regular" charset="0"/>
                </a:rPr>
                <a:t>03</a:t>
              </a:r>
              <a:endParaRPr lang="en-US" dirty="0">
                <a:solidFill>
                  <a:srgbClr val="FFFFFF"/>
                </a:solidFill>
                <a:latin typeface="Open Sans Regular" charset="0"/>
              </a:endParaRPr>
            </a:p>
          </p:txBody>
        </p:sp>
      </p:grpSp>
      <p:grpSp>
        <p:nvGrpSpPr>
          <p:cNvPr id="16" name="Group 15"/>
          <p:cNvGrpSpPr/>
          <p:nvPr/>
        </p:nvGrpSpPr>
        <p:grpSpPr>
          <a:xfrm>
            <a:off x="3466956" y="3032903"/>
            <a:ext cx="2050696" cy="1256645"/>
            <a:chOff x="3347035" y="2590693"/>
            <a:chExt cx="2050696" cy="1256645"/>
          </a:xfrm>
        </p:grpSpPr>
        <p:sp>
          <p:nvSpPr>
            <p:cNvPr id="17" name="Freeform 11"/>
            <p:cNvSpPr>
              <a:spLocks/>
            </p:cNvSpPr>
            <p:nvPr/>
          </p:nvSpPr>
          <p:spPr bwMode="auto">
            <a:xfrm>
              <a:off x="3775483" y="2590693"/>
              <a:ext cx="1216670" cy="523773"/>
            </a:xfrm>
            <a:custGeom>
              <a:avLst/>
              <a:gdLst>
                <a:gd name="T0" fmla="*/ 0 w 1187"/>
                <a:gd name="T1" fmla="*/ 206 h 511"/>
                <a:gd name="T2" fmla="*/ 513 w 1187"/>
                <a:gd name="T3" fmla="*/ 0 h 511"/>
                <a:gd name="T4" fmla="*/ 1187 w 1187"/>
                <a:gd name="T5" fmla="*/ 194 h 511"/>
                <a:gd name="T6" fmla="*/ 662 w 1187"/>
                <a:gd name="T7" fmla="*/ 511 h 511"/>
                <a:gd name="T8" fmla="*/ 0 w 1187"/>
                <a:gd name="T9" fmla="*/ 206 h 511"/>
              </a:gdLst>
              <a:ahLst/>
              <a:cxnLst>
                <a:cxn ang="0">
                  <a:pos x="T0" y="T1"/>
                </a:cxn>
                <a:cxn ang="0">
                  <a:pos x="T2" y="T3"/>
                </a:cxn>
                <a:cxn ang="0">
                  <a:pos x="T4" y="T5"/>
                </a:cxn>
                <a:cxn ang="0">
                  <a:pos x="T6" y="T7"/>
                </a:cxn>
                <a:cxn ang="0">
                  <a:pos x="T8" y="T9"/>
                </a:cxn>
              </a:cxnLst>
              <a:rect l="0" t="0" r="r" b="b"/>
              <a:pathLst>
                <a:path w="1187" h="511">
                  <a:moveTo>
                    <a:pt x="0" y="206"/>
                  </a:moveTo>
                  <a:lnTo>
                    <a:pt x="513" y="0"/>
                  </a:lnTo>
                  <a:lnTo>
                    <a:pt x="1187" y="194"/>
                  </a:lnTo>
                  <a:lnTo>
                    <a:pt x="662" y="511"/>
                  </a:lnTo>
                  <a:lnTo>
                    <a:pt x="0" y="206"/>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8" name="Freeform 14"/>
            <p:cNvSpPr>
              <a:spLocks/>
            </p:cNvSpPr>
            <p:nvPr/>
          </p:nvSpPr>
          <p:spPr bwMode="auto">
            <a:xfrm>
              <a:off x="4439360" y="2789542"/>
              <a:ext cx="958371" cy="1057796"/>
            </a:xfrm>
            <a:custGeom>
              <a:avLst/>
              <a:gdLst>
                <a:gd name="T0" fmla="*/ 532 w 935"/>
                <a:gd name="T1" fmla="*/ 0 h 1032"/>
                <a:gd name="T2" fmla="*/ 0 w 935"/>
                <a:gd name="T3" fmla="*/ 230 h 1032"/>
                <a:gd name="T4" fmla="*/ 38 w 935"/>
                <a:gd name="T5" fmla="*/ 1032 h 1032"/>
                <a:gd name="T6" fmla="*/ 935 w 935"/>
                <a:gd name="T7" fmla="*/ 646 h 1032"/>
                <a:gd name="T8" fmla="*/ 532 w 935"/>
                <a:gd name="T9" fmla="*/ 0 h 1032"/>
              </a:gdLst>
              <a:ahLst/>
              <a:cxnLst>
                <a:cxn ang="0">
                  <a:pos x="T0" y="T1"/>
                </a:cxn>
                <a:cxn ang="0">
                  <a:pos x="T2" y="T3"/>
                </a:cxn>
                <a:cxn ang="0">
                  <a:pos x="T4" y="T5"/>
                </a:cxn>
                <a:cxn ang="0">
                  <a:pos x="T6" y="T7"/>
                </a:cxn>
                <a:cxn ang="0">
                  <a:pos x="T8" y="T9"/>
                </a:cxn>
              </a:cxnLst>
              <a:rect l="0" t="0" r="r" b="b"/>
              <a:pathLst>
                <a:path w="935" h="1032">
                  <a:moveTo>
                    <a:pt x="532" y="0"/>
                  </a:moveTo>
                  <a:lnTo>
                    <a:pt x="0" y="230"/>
                  </a:lnTo>
                  <a:lnTo>
                    <a:pt x="38" y="1032"/>
                  </a:lnTo>
                  <a:lnTo>
                    <a:pt x="935" y="646"/>
                  </a:lnTo>
                  <a:lnTo>
                    <a:pt x="53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9" name="Freeform 18"/>
            <p:cNvSpPr>
              <a:spLocks/>
            </p:cNvSpPr>
            <p:nvPr/>
          </p:nvSpPr>
          <p:spPr bwMode="auto">
            <a:xfrm>
              <a:off x="3347035" y="2801842"/>
              <a:ext cx="1138770" cy="1045496"/>
            </a:xfrm>
            <a:custGeom>
              <a:avLst/>
              <a:gdLst>
                <a:gd name="T0" fmla="*/ 1111 w 1111"/>
                <a:gd name="T1" fmla="*/ 1020 h 1020"/>
                <a:gd name="T2" fmla="*/ 1076 w 1111"/>
                <a:gd name="T3" fmla="*/ 215 h 1020"/>
                <a:gd name="T4" fmla="*/ 418 w 1111"/>
                <a:gd name="T5" fmla="*/ 0 h 1020"/>
                <a:gd name="T6" fmla="*/ 0 w 1111"/>
                <a:gd name="T7" fmla="*/ 655 h 1020"/>
                <a:gd name="T8" fmla="*/ 1111 w 1111"/>
                <a:gd name="T9" fmla="*/ 1020 h 1020"/>
              </a:gdLst>
              <a:ahLst/>
              <a:cxnLst>
                <a:cxn ang="0">
                  <a:pos x="T0" y="T1"/>
                </a:cxn>
                <a:cxn ang="0">
                  <a:pos x="T2" y="T3"/>
                </a:cxn>
                <a:cxn ang="0">
                  <a:pos x="T4" y="T5"/>
                </a:cxn>
                <a:cxn ang="0">
                  <a:pos x="T6" y="T7"/>
                </a:cxn>
                <a:cxn ang="0">
                  <a:pos x="T8" y="T9"/>
                </a:cxn>
              </a:cxnLst>
              <a:rect l="0" t="0" r="r" b="b"/>
              <a:pathLst>
                <a:path w="1111" h="1020">
                  <a:moveTo>
                    <a:pt x="1111" y="1020"/>
                  </a:moveTo>
                  <a:lnTo>
                    <a:pt x="1076" y="215"/>
                  </a:lnTo>
                  <a:lnTo>
                    <a:pt x="418" y="0"/>
                  </a:lnTo>
                  <a:lnTo>
                    <a:pt x="0" y="655"/>
                  </a:lnTo>
                  <a:lnTo>
                    <a:pt x="1111" y="1020"/>
                  </a:lnTo>
                  <a:close/>
                </a:path>
              </a:pathLst>
            </a:custGeom>
            <a:solidFill>
              <a:schemeClr val="accent2">
                <a:lumMod val="75000"/>
              </a:schemeClr>
            </a:solidFill>
            <a:ln>
              <a:noFill/>
            </a:ln>
          </p:spPr>
          <p:txBody>
            <a:bodyPr vert="horz" wrap="square" lIns="91440" tIns="45720" rIns="91440" bIns="45720" numCol="1" anchor="ctr" anchorCtr="0" compatLnSpc="1">
              <a:prstTxWarp prst="textNoShape">
                <a:avLst/>
              </a:prstTxWarp>
            </a:bodyPr>
            <a:lstStyle/>
            <a:p>
              <a:pPr algn="ctr"/>
              <a:r>
                <a:rPr lang="en-US" dirty="0" smtClean="0">
                  <a:solidFill>
                    <a:srgbClr val="FFFFFF"/>
                  </a:solidFill>
                  <a:latin typeface="Open Sans Regular" charset="0"/>
                </a:rPr>
                <a:t>02</a:t>
              </a:r>
              <a:endParaRPr lang="en-US" dirty="0">
                <a:solidFill>
                  <a:srgbClr val="FFFFFF"/>
                </a:solidFill>
                <a:latin typeface="Open Sans Regular" charset="0"/>
              </a:endParaRPr>
            </a:p>
          </p:txBody>
        </p:sp>
      </p:grpSp>
      <p:grpSp>
        <p:nvGrpSpPr>
          <p:cNvPr id="20" name="Group 19"/>
          <p:cNvGrpSpPr/>
          <p:nvPr/>
        </p:nvGrpSpPr>
        <p:grpSpPr>
          <a:xfrm>
            <a:off x="3989703" y="2280556"/>
            <a:ext cx="1020576" cy="1002446"/>
            <a:chOff x="3869782" y="1838346"/>
            <a:chExt cx="1020576" cy="1002446"/>
          </a:xfrm>
        </p:grpSpPr>
        <p:sp>
          <p:nvSpPr>
            <p:cNvPr id="21" name="Freeform 15"/>
            <p:cNvSpPr>
              <a:spLocks/>
            </p:cNvSpPr>
            <p:nvPr/>
          </p:nvSpPr>
          <p:spPr bwMode="auto">
            <a:xfrm>
              <a:off x="4384010" y="1838346"/>
              <a:ext cx="506348" cy="1002446"/>
            </a:xfrm>
            <a:custGeom>
              <a:avLst/>
              <a:gdLst>
                <a:gd name="T0" fmla="*/ 0 w 494"/>
                <a:gd name="T1" fmla="*/ 0 h 978"/>
                <a:gd name="T2" fmla="*/ 45 w 494"/>
                <a:gd name="T3" fmla="*/ 978 h 978"/>
                <a:gd name="T4" fmla="*/ 494 w 494"/>
                <a:gd name="T5" fmla="*/ 784 h 978"/>
                <a:gd name="T6" fmla="*/ 0 w 494"/>
                <a:gd name="T7" fmla="*/ 0 h 978"/>
              </a:gdLst>
              <a:ahLst/>
              <a:cxnLst>
                <a:cxn ang="0">
                  <a:pos x="T0" y="T1"/>
                </a:cxn>
                <a:cxn ang="0">
                  <a:pos x="T2" y="T3"/>
                </a:cxn>
                <a:cxn ang="0">
                  <a:pos x="T4" y="T5"/>
                </a:cxn>
                <a:cxn ang="0">
                  <a:pos x="T6" y="T7"/>
                </a:cxn>
              </a:cxnLst>
              <a:rect l="0" t="0" r="r" b="b"/>
              <a:pathLst>
                <a:path w="494" h="978">
                  <a:moveTo>
                    <a:pt x="0" y="0"/>
                  </a:moveTo>
                  <a:lnTo>
                    <a:pt x="45" y="978"/>
                  </a:lnTo>
                  <a:lnTo>
                    <a:pt x="494" y="784"/>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22" name="Freeform 19"/>
            <p:cNvSpPr>
              <a:spLocks/>
            </p:cNvSpPr>
            <p:nvPr/>
          </p:nvSpPr>
          <p:spPr bwMode="auto">
            <a:xfrm>
              <a:off x="3869782" y="1838346"/>
              <a:ext cx="567848" cy="999371"/>
            </a:xfrm>
            <a:custGeom>
              <a:avLst/>
              <a:gdLst>
                <a:gd name="T0" fmla="*/ 554 w 554"/>
                <a:gd name="T1" fmla="*/ 975 h 975"/>
                <a:gd name="T2" fmla="*/ 0 w 554"/>
                <a:gd name="T3" fmla="*/ 793 h 975"/>
                <a:gd name="T4" fmla="*/ 509 w 554"/>
                <a:gd name="T5" fmla="*/ 0 h 975"/>
                <a:gd name="T6" fmla="*/ 554 w 554"/>
                <a:gd name="T7" fmla="*/ 975 h 975"/>
              </a:gdLst>
              <a:ahLst/>
              <a:cxnLst>
                <a:cxn ang="0">
                  <a:pos x="T0" y="T1"/>
                </a:cxn>
                <a:cxn ang="0">
                  <a:pos x="T2" y="T3"/>
                </a:cxn>
                <a:cxn ang="0">
                  <a:pos x="T4" y="T5"/>
                </a:cxn>
                <a:cxn ang="0">
                  <a:pos x="T6" y="T7"/>
                </a:cxn>
              </a:cxnLst>
              <a:rect l="0" t="0" r="r" b="b"/>
              <a:pathLst>
                <a:path w="554" h="975">
                  <a:moveTo>
                    <a:pt x="554" y="975"/>
                  </a:moveTo>
                  <a:lnTo>
                    <a:pt x="0" y="793"/>
                  </a:lnTo>
                  <a:lnTo>
                    <a:pt x="509" y="0"/>
                  </a:lnTo>
                  <a:lnTo>
                    <a:pt x="554" y="975"/>
                  </a:lnTo>
                  <a:close/>
                </a:path>
              </a:pathLst>
            </a:custGeom>
            <a:solidFill>
              <a:schemeClr val="accent1">
                <a:lumMod val="75000"/>
              </a:schemeClr>
            </a:solidFill>
            <a:ln>
              <a:noFill/>
            </a:ln>
          </p:spPr>
          <p:txBody>
            <a:bodyPr vert="horz" wrap="square" lIns="91440" tIns="91440" rIns="0" bIns="182880" numCol="1" anchor="b" anchorCtr="0" compatLnSpc="1">
              <a:prstTxWarp prst="textNoShape">
                <a:avLst/>
              </a:prstTxWarp>
            </a:bodyPr>
            <a:lstStyle/>
            <a:p>
              <a:pPr algn="ctr"/>
              <a:r>
                <a:rPr lang="en-US" dirty="0" smtClean="0">
                  <a:solidFill>
                    <a:srgbClr val="FFFFFF"/>
                  </a:solidFill>
                  <a:latin typeface="Open Sans Regular" charset="0"/>
                </a:rPr>
                <a:t>01</a:t>
              </a:r>
              <a:endParaRPr lang="en-US" dirty="0">
                <a:solidFill>
                  <a:srgbClr val="FFFFFF"/>
                </a:solidFill>
                <a:latin typeface="Open Sans Regular" charset="0"/>
              </a:endParaRPr>
            </a:p>
          </p:txBody>
        </p:sp>
      </p:grpSp>
    </p:spTree>
    <p:extLst>
      <p:ext uri="{BB962C8B-B14F-4D97-AF65-F5344CB8AC3E}">
        <p14:creationId xmlns:p14="http://schemas.microsoft.com/office/powerpoint/2010/main" val="8641425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5000">
                                          <p:cBhvr additive="base">
                                            <p:cTn id="7" dur="1250" fill="hold"/>
                                            <p:tgtEl>
                                              <p:spTgt spid="20"/>
                                            </p:tgtEl>
                                            <p:attrNameLst>
                                              <p:attrName>ppt_x</p:attrName>
                                            </p:attrNameLst>
                                          </p:cBhvr>
                                          <p:tavLst>
                                            <p:tav tm="0">
                                              <p:val>
                                                <p:strVal val="#ppt_x"/>
                                              </p:val>
                                            </p:tav>
                                            <p:tav tm="100000">
                                              <p:val>
                                                <p:strVal val="#ppt_x"/>
                                              </p:val>
                                            </p:tav>
                                          </p:tavLst>
                                        </p:anim>
                                        <p:anim calcmode="lin" valueType="num" p14:bounceEnd="45000">
                                          <p:cBhvr additive="base">
                                            <p:cTn id="8" dur="125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5000">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14:bounceEnd="45000">
                                          <p:cBhvr additive="base">
                                            <p:cTn id="11" dur="1250" fill="hold"/>
                                            <p:tgtEl>
                                              <p:spTgt spid="16"/>
                                            </p:tgtEl>
                                            <p:attrNameLst>
                                              <p:attrName>ppt_x</p:attrName>
                                            </p:attrNameLst>
                                          </p:cBhvr>
                                          <p:tavLst>
                                            <p:tav tm="0">
                                              <p:val>
                                                <p:strVal val="#ppt_x"/>
                                              </p:val>
                                            </p:tav>
                                            <p:tav tm="100000">
                                              <p:val>
                                                <p:strVal val="#ppt_x"/>
                                              </p:val>
                                            </p:tav>
                                          </p:tavLst>
                                        </p:anim>
                                        <p:anim calcmode="lin" valueType="num" p14:bounceEnd="45000">
                                          <p:cBhvr additive="base">
                                            <p:cTn id="12" dur="12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5000">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14:bounceEnd="45000">
                                          <p:cBhvr additive="base">
                                            <p:cTn id="15" dur="1250" fill="hold"/>
                                            <p:tgtEl>
                                              <p:spTgt spid="12"/>
                                            </p:tgtEl>
                                            <p:attrNameLst>
                                              <p:attrName>ppt_x</p:attrName>
                                            </p:attrNameLst>
                                          </p:cBhvr>
                                          <p:tavLst>
                                            <p:tav tm="0">
                                              <p:val>
                                                <p:strVal val="#ppt_x"/>
                                              </p:val>
                                            </p:tav>
                                            <p:tav tm="100000">
                                              <p:val>
                                                <p:strVal val="#ppt_x"/>
                                              </p:val>
                                            </p:tav>
                                          </p:tavLst>
                                        </p:anim>
                                        <p:anim calcmode="lin" valueType="num" p14:bounceEnd="45000">
                                          <p:cBhvr additive="base">
                                            <p:cTn id="16" dur="12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5000">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14:bounceEnd="45000">
                                          <p:cBhvr additive="base">
                                            <p:cTn id="19" dur="1250" fill="hold"/>
                                            <p:tgtEl>
                                              <p:spTgt spid="8"/>
                                            </p:tgtEl>
                                            <p:attrNameLst>
                                              <p:attrName>ppt_x</p:attrName>
                                            </p:attrNameLst>
                                          </p:cBhvr>
                                          <p:tavLst>
                                            <p:tav tm="0">
                                              <p:val>
                                                <p:strVal val="#ppt_x"/>
                                              </p:val>
                                            </p:tav>
                                            <p:tav tm="100000">
                                              <p:val>
                                                <p:strVal val="#ppt_x"/>
                                              </p:val>
                                            </p:tav>
                                          </p:tavLst>
                                        </p:anim>
                                        <p:anim calcmode="lin" valueType="num" p14:bounceEnd="45000">
                                          <p:cBhvr additive="base">
                                            <p:cTn id="20" dur="125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500" fill="hold"/>
                                            <p:tgtEl>
                                              <p:spTgt spid="3"/>
                                            </p:tgtEl>
                                            <p:attrNameLst>
                                              <p:attrName>ppt_x</p:attrName>
                                            </p:attrNameLst>
                                          </p:cBhvr>
                                          <p:tavLst>
                                            <p:tav tm="0">
                                              <p:val>
                                                <p:strVal val="0-#ppt_w/2"/>
                                              </p:val>
                                            </p:tav>
                                            <p:tav tm="100000">
                                              <p:val>
                                                <p:strVal val="#ppt_x"/>
                                              </p:val>
                                            </p:tav>
                                          </p:tavLst>
                                        </p:anim>
                                        <p:anim calcmode="lin" valueType="num">
                                          <p:cBhvr additive="base">
                                            <p:cTn id="24" dur="1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0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500" fill="hold"/>
                                            <p:tgtEl>
                                              <p:spTgt spid="4"/>
                                            </p:tgtEl>
                                            <p:attrNameLst>
                                              <p:attrName>ppt_x</p:attrName>
                                            </p:attrNameLst>
                                          </p:cBhvr>
                                          <p:tavLst>
                                            <p:tav tm="0">
                                              <p:val>
                                                <p:strVal val="0-#ppt_w/2"/>
                                              </p:val>
                                            </p:tav>
                                            <p:tav tm="100000">
                                              <p:val>
                                                <p:strVal val="#ppt_x"/>
                                              </p:val>
                                            </p:tav>
                                          </p:tavLst>
                                        </p:anim>
                                        <p:anim calcmode="lin" valueType="num">
                                          <p:cBhvr additive="base">
                                            <p:cTn id="28" dur="15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500" fill="hold"/>
                                            <p:tgtEl>
                                              <p:spTgt spid="5"/>
                                            </p:tgtEl>
                                            <p:attrNameLst>
                                              <p:attrName>ppt_x</p:attrName>
                                            </p:attrNameLst>
                                          </p:cBhvr>
                                          <p:tavLst>
                                            <p:tav tm="0">
                                              <p:val>
                                                <p:strVal val="0-#ppt_w/2"/>
                                              </p:val>
                                            </p:tav>
                                            <p:tav tm="100000">
                                              <p:val>
                                                <p:strVal val="#ppt_x"/>
                                              </p:val>
                                            </p:tav>
                                          </p:tavLst>
                                        </p:anim>
                                        <p:anim calcmode="lin" valueType="num">
                                          <p:cBhvr additive="base">
                                            <p:cTn id="32" dur="15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500" fill="hold"/>
                                            <p:tgtEl>
                                              <p:spTgt spid="6"/>
                                            </p:tgtEl>
                                            <p:attrNameLst>
                                              <p:attrName>ppt_x</p:attrName>
                                            </p:attrNameLst>
                                          </p:cBhvr>
                                          <p:tavLst>
                                            <p:tav tm="0">
                                              <p:val>
                                                <p:strVal val="0-#ppt_w/2"/>
                                              </p:val>
                                            </p:tav>
                                            <p:tav tm="100000">
                                              <p:val>
                                                <p:strVal val="#ppt_x"/>
                                              </p:val>
                                            </p:tav>
                                          </p:tavLst>
                                        </p:anim>
                                        <p:anim calcmode="lin" valueType="num">
                                          <p:cBhvr additive="base">
                                            <p:cTn id="36"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250" fill="hold"/>
                                            <p:tgtEl>
                                              <p:spTgt spid="20"/>
                                            </p:tgtEl>
                                            <p:attrNameLst>
                                              <p:attrName>ppt_x</p:attrName>
                                            </p:attrNameLst>
                                          </p:cBhvr>
                                          <p:tavLst>
                                            <p:tav tm="0">
                                              <p:val>
                                                <p:strVal val="#ppt_x"/>
                                              </p:val>
                                            </p:tav>
                                            <p:tav tm="100000">
                                              <p:val>
                                                <p:strVal val="#ppt_x"/>
                                              </p:val>
                                            </p:tav>
                                          </p:tavLst>
                                        </p:anim>
                                        <p:anim calcmode="lin" valueType="num">
                                          <p:cBhvr additive="base">
                                            <p:cTn id="8" dur="125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50" fill="hold"/>
                                            <p:tgtEl>
                                              <p:spTgt spid="16"/>
                                            </p:tgtEl>
                                            <p:attrNameLst>
                                              <p:attrName>ppt_x</p:attrName>
                                            </p:attrNameLst>
                                          </p:cBhvr>
                                          <p:tavLst>
                                            <p:tav tm="0">
                                              <p:val>
                                                <p:strVal val="#ppt_x"/>
                                              </p:val>
                                            </p:tav>
                                            <p:tav tm="100000">
                                              <p:val>
                                                <p:strVal val="#ppt_x"/>
                                              </p:val>
                                            </p:tav>
                                          </p:tavLst>
                                        </p:anim>
                                        <p:anim calcmode="lin" valueType="num">
                                          <p:cBhvr additive="base">
                                            <p:cTn id="12" dur="12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250" fill="hold"/>
                                            <p:tgtEl>
                                              <p:spTgt spid="12"/>
                                            </p:tgtEl>
                                            <p:attrNameLst>
                                              <p:attrName>ppt_x</p:attrName>
                                            </p:attrNameLst>
                                          </p:cBhvr>
                                          <p:tavLst>
                                            <p:tav tm="0">
                                              <p:val>
                                                <p:strVal val="#ppt_x"/>
                                              </p:val>
                                            </p:tav>
                                            <p:tav tm="100000">
                                              <p:val>
                                                <p:strVal val="#ppt_x"/>
                                              </p:val>
                                            </p:tav>
                                          </p:tavLst>
                                        </p:anim>
                                        <p:anim calcmode="lin" valueType="num">
                                          <p:cBhvr additive="base">
                                            <p:cTn id="16" dur="12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250" fill="hold"/>
                                            <p:tgtEl>
                                              <p:spTgt spid="8"/>
                                            </p:tgtEl>
                                            <p:attrNameLst>
                                              <p:attrName>ppt_x</p:attrName>
                                            </p:attrNameLst>
                                          </p:cBhvr>
                                          <p:tavLst>
                                            <p:tav tm="0">
                                              <p:val>
                                                <p:strVal val="#ppt_x"/>
                                              </p:val>
                                            </p:tav>
                                            <p:tav tm="100000">
                                              <p:val>
                                                <p:strVal val="#ppt_x"/>
                                              </p:val>
                                            </p:tav>
                                          </p:tavLst>
                                        </p:anim>
                                        <p:anim calcmode="lin" valueType="num">
                                          <p:cBhvr additive="base">
                                            <p:cTn id="20" dur="125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500" fill="hold"/>
                                            <p:tgtEl>
                                              <p:spTgt spid="3"/>
                                            </p:tgtEl>
                                            <p:attrNameLst>
                                              <p:attrName>ppt_x</p:attrName>
                                            </p:attrNameLst>
                                          </p:cBhvr>
                                          <p:tavLst>
                                            <p:tav tm="0">
                                              <p:val>
                                                <p:strVal val="0-#ppt_w/2"/>
                                              </p:val>
                                            </p:tav>
                                            <p:tav tm="100000">
                                              <p:val>
                                                <p:strVal val="#ppt_x"/>
                                              </p:val>
                                            </p:tav>
                                          </p:tavLst>
                                        </p:anim>
                                        <p:anim calcmode="lin" valueType="num">
                                          <p:cBhvr additive="base">
                                            <p:cTn id="24" dur="1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0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500" fill="hold"/>
                                            <p:tgtEl>
                                              <p:spTgt spid="4"/>
                                            </p:tgtEl>
                                            <p:attrNameLst>
                                              <p:attrName>ppt_x</p:attrName>
                                            </p:attrNameLst>
                                          </p:cBhvr>
                                          <p:tavLst>
                                            <p:tav tm="0">
                                              <p:val>
                                                <p:strVal val="0-#ppt_w/2"/>
                                              </p:val>
                                            </p:tav>
                                            <p:tav tm="100000">
                                              <p:val>
                                                <p:strVal val="#ppt_x"/>
                                              </p:val>
                                            </p:tav>
                                          </p:tavLst>
                                        </p:anim>
                                        <p:anim calcmode="lin" valueType="num">
                                          <p:cBhvr additive="base">
                                            <p:cTn id="28" dur="15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500" fill="hold"/>
                                            <p:tgtEl>
                                              <p:spTgt spid="5"/>
                                            </p:tgtEl>
                                            <p:attrNameLst>
                                              <p:attrName>ppt_x</p:attrName>
                                            </p:attrNameLst>
                                          </p:cBhvr>
                                          <p:tavLst>
                                            <p:tav tm="0">
                                              <p:val>
                                                <p:strVal val="0-#ppt_w/2"/>
                                              </p:val>
                                            </p:tav>
                                            <p:tav tm="100000">
                                              <p:val>
                                                <p:strVal val="#ppt_x"/>
                                              </p:val>
                                            </p:tav>
                                          </p:tavLst>
                                        </p:anim>
                                        <p:anim calcmode="lin" valueType="num">
                                          <p:cBhvr additive="base">
                                            <p:cTn id="32" dur="15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500" fill="hold"/>
                                            <p:tgtEl>
                                              <p:spTgt spid="6"/>
                                            </p:tgtEl>
                                            <p:attrNameLst>
                                              <p:attrName>ppt_x</p:attrName>
                                            </p:attrNameLst>
                                          </p:cBhvr>
                                          <p:tavLst>
                                            <p:tav tm="0">
                                              <p:val>
                                                <p:strVal val="0-#ppt_w/2"/>
                                              </p:val>
                                            </p:tav>
                                            <p:tav tm="100000">
                                              <p:val>
                                                <p:strVal val="#ppt_x"/>
                                              </p:val>
                                            </p:tav>
                                          </p:tavLst>
                                        </p:anim>
                                        <p:anim calcmode="lin" valueType="num">
                                          <p:cBhvr additive="base">
                                            <p:cTn id="36"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PYRAMID INFOGRAPHIC</a:t>
            </a:r>
          </a:p>
        </p:txBody>
      </p:sp>
      <p:grpSp>
        <p:nvGrpSpPr>
          <p:cNvPr id="3" name="Group 2"/>
          <p:cNvGrpSpPr/>
          <p:nvPr/>
        </p:nvGrpSpPr>
        <p:grpSpPr>
          <a:xfrm>
            <a:off x="2358571" y="2290090"/>
            <a:ext cx="3730226" cy="4274421"/>
            <a:chOff x="2151435" y="1601361"/>
            <a:chExt cx="3730226" cy="4274421"/>
          </a:xfrm>
        </p:grpSpPr>
        <p:sp>
          <p:nvSpPr>
            <p:cNvPr id="4" name="Freeform 5"/>
            <p:cNvSpPr>
              <a:spLocks/>
            </p:cNvSpPr>
            <p:nvPr/>
          </p:nvSpPr>
          <p:spPr bwMode="auto">
            <a:xfrm>
              <a:off x="3720576" y="2442436"/>
              <a:ext cx="313834" cy="1327518"/>
            </a:xfrm>
            <a:custGeom>
              <a:avLst/>
              <a:gdLst>
                <a:gd name="T0" fmla="*/ 0 w 100"/>
                <a:gd name="T1" fmla="*/ 423 h 423"/>
                <a:gd name="T2" fmla="*/ 50 w 100"/>
                <a:gd name="T3" fmla="*/ 83 h 423"/>
                <a:gd name="T4" fmla="*/ 97 w 100"/>
                <a:gd name="T5" fmla="*/ 0 h 423"/>
                <a:gd name="T6" fmla="*/ 100 w 100"/>
                <a:gd name="T7" fmla="*/ 259 h 423"/>
                <a:gd name="T8" fmla="*/ 100 w 100"/>
                <a:gd name="T9" fmla="*/ 259 h 423"/>
                <a:gd name="T10" fmla="*/ 0 w 100"/>
                <a:gd name="T11" fmla="*/ 423 h 423"/>
              </a:gdLst>
              <a:ahLst/>
              <a:cxnLst>
                <a:cxn ang="0">
                  <a:pos x="T0" y="T1"/>
                </a:cxn>
                <a:cxn ang="0">
                  <a:pos x="T2" y="T3"/>
                </a:cxn>
                <a:cxn ang="0">
                  <a:pos x="T4" y="T5"/>
                </a:cxn>
                <a:cxn ang="0">
                  <a:pos x="T6" y="T7"/>
                </a:cxn>
                <a:cxn ang="0">
                  <a:pos x="T8" y="T9"/>
                </a:cxn>
                <a:cxn ang="0">
                  <a:pos x="T10" y="T11"/>
                </a:cxn>
              </a:cxnLst>
              <a:rect l="0" t="0" r="r" b="b"/>
              <a:pathLst>
                <a:path w="100" h="423">
                  <a:moveTo>
                    <a:pt x="0" y="423"/>
                  </a:moveTo>
                  <a:lnTo>
                    <a:pt x="50" y="83"/>
                  </a:lnTo>
                  <a:lnTo>
                    <a:pt x="97" y="0"/>
                  </a:lnTo>
                  <a:lnTo>
                    <a:pt x="100" y="259"/>
                  </a:lnTo>
                  <a:lnTo>
                    <a:pt x="100" y="259"/>
                  </a:lnTo>
                  <a:lnTo>
                    <a:pt x="0" y="423"/>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5" name="Freeform 6"/>
            <p:cNvSpPr>
              <a:spLocks/>
            </p:cNvSpPr>
            <p:nvPr/>
          </p:nvSpPr>
          <p:spPr bwMode="auto">
            <a:xfrm>
              <a:off x="3869375" y="1607667"/>
              <a:ext cx="158775" cy="1101558"/>
            </a:xfrm>
            <a:custGeom>
              <a:avLst/>
              <a:gdLst>
                <a:gd name="T0" fmla="*/ 0 w 49"/>
                <a:gd name="T1" fmla="*/ 351 h 351"/>
                <a:gd name="T2" fmla="*/ 2 w 49"/>
                <a:gd name="T3" fmla="*/ 347 h 351"/>
                <a:gd name="T4" fmla="*/ 49 w 49"/>
                <a:gd name="T5" fmla="*/ 0 h 351"/>
                <a:gd name="T6" fmla="*/ 49 w 49"/>
                <a:gd name="T7" fmla="*/ 268 h 351"/>
                <a:gd name="T8" fmla="*/ 0 w 49"/>
                <a:gd name="T9" fmla="*/ 351 h 351"/>
              </a:gdLst>
              <a:ahLst/>
              <a:cxnLst>
                <a:cxn ang="0">
                  <a:pos x="T0" y="T1"/>
                </a:cxn>
                <a:cxn ang="0">
                  <a:pos x="T2" y="T3"/>
                </a:cxn>
                <a:cxn ang="0">
                  <a:pos x="T4" y="T5"/>
                </a:cxn>
                <a:cxn ang="0">
                  <a:pos x="T6" y="T7"/>
                </a:cxn>
                <a:cxn ang="0">
                  <a:pos x="T8" y="T9"/>
                </a:cxn>
              </a:cxnLst>
              <a:rect l="0" t="0" r="r" b="b"/>
              <a:pathLst>
                <a:path w="49" h="351">
                  <a:moveTo>
                    <a:pt x="0" y="351"/>
                  </a:moveTo>
                  <a:lnTo>
                    <a:pt x="2" y="347"/>
                  </a:lnTo>
                  <a:lnTo>
                    <a:pt x="49" y="0"/>
                  </a:lnTo>
                  <a:lnTo>
                    <a:pt x="49" y="268"/>
                  </a:lnTo>
                  <a:lnTo>
                    <a:pt x="0" y="351"/>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6" name="Freeform 7"/>
            <p:cNvSpPr>
              <a:spLocks/>
            </p:cNvSpPr>
            <p:nvPr/>
          </p:nvSpPr>
          <p:spPr bwMode="auto">
            <a:xfrm>
              <a:off x="3416157" y="4036714"/>
              <a:ext cx="608838" cy="1839068"/>
            </a:xfrm>
            <a:custGeom>
              <a:avLst/>
              <a:gdLst>
                <a:gd name="T0" fmla="*/ 0 w 194"/>
                <a:gd name="T1" fmla="*/ 586 h 586"/>
                <a:gd name="T2" fmla="*/ 50 w 194"/>
                <a:gd name="T3" fmla="*/ 242 h 586"/>
                <a:gd name="T4" fmla="*/ 194 w 194"/>
                <a:gd name="T5" fmla="*/ 0 h 586"/>
                <a:gd name="T6" fmla="*/ 194 w 194"/>
                <a:gd name="T7" fmla="*/ 261 h 586"/>
                <a:gd name="T8" fmla="*/ 0 w 194"/>
                <a:gd name="T9" fmla="*/ 586 h 586"/>
              </a:gdLst>
              <a:ahLst/>
              <a:cxnLst>
                <a:cxn ang="0">
                  <a:pos x="T0" y="T1"/>
                </a:cxn>
                <a:cxn ang="0">
                  <a:pos x="T2" y="T3"/>
                </a:cxn>
                <a:cxn ang="0">
                  <a:pos x="T4" y="T5"/>
                </a:cxn>
                <a:cxn ang="0">
                  <a:pos x="T6" y="T7"/>
                </a:cxn>
                <a:cxn ang="0">
                  <a:pos x="T8" y="T9"/>
                </a:cxn>
              </a:cxnLst>
              <a:rect l="0" t="0" r="r" b="b"/>
              <a:pathLst>
                <a:path w="194" h="586">
                  <a:moveTo>
                    <a:pt x="0" y="586"/>
                  </a:moveTo>
                  <a:lnTo>
                    <a:pt x="50" y="242"/>
                  </a:lnTo>
                  <a:lnTo>
                    <a:pt x="194" y="0"/>
                  </a:lnTo>
                  <a:lnTo>
                    <a:pt x="194" y="261"/>
                  </a:lnTo>
                  <a:lnTo>
                    <a:pt x="0" y="586"/>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7" name="Freeform 8"/>
            <p:cNvSpPr>
              <a:spLocks/>
            </p:cNvSpPr>
            <p:nvPr/>
          </p:nvSpPr>
          <p:spPr bwMode="auto">
            <a:xfrm>
              <a:off x="3563524" y="3239575"/>
              <a:ext cx="461471" cy="1578586"/>
            </a:xfrm>
            <a:custGeom>
              <a:avLst/>
              <a:gdLst>
                <a:gd name="T0" fmla="*/ 0 w 144"/>
                <a:gd name="T1" fmla="*/ 503 h 503"/>
                <a:gd name="T2" fmla="*/ 2 w 144"/>
                <a:gd name="T3" fmla="*/ 496 h 503"/>
                <a:gd name="T4" fmla="*/ 50 w 144"/>
                <a:gd name="T5" fmla="*/ 159 h 503"/>
                <a:gd name="T6" fmla="*/ 144 w 144"/>
                <a:gd name="T7" fmla="*/ 0 h 503"/>
                <a:gd name="T8" fmla="*/ 144 w 144"/>
                <a:gd name="T9" fmla="*/ 254 h 503"/>
                <a:gd name="T10" fmla="*/ 0 w 144"/>
                <a:gd name="T11" fmla="*/ 503 h 503"/>
              </a:gdLst>
              <a:ahLst/>
              <a:cxnLst>
                <a:cxn ang="0">
                  <a:pos x="T0" y="T1"/>
                </a:cxn>
                <a:cxn ang="0">
                  <a:pos x="T2" y="T3"/>
                </a:cxn>
                <a:cxn ang="0">
                  <a:pos x="T4" y="T5"/>
                </a:cxn>
                <a:cxn ang="0">
                  <a:pos x="T6" y="T7"/>
                </a:cxn>
                <a:cxn ang="0">
                  <a:pos x="T8" y="T9"/>
                </a:cxn>
                <a:cxn ang="0">
                  <a:pos x="T10" y="T11"/>
                </a:cxn>
              </a:cxnLst>
              <a:rect l="0" t="0" r="r" b="b"/>
              <a:pathLst>
                <a:path w="144" h="503">
                  <a:moveTo>
                    <a:pt x="0" y="503"/>
                  </a:moveTo>
                  <a:lnTo>
                    <a:pt x="2" y="496"/>
                  </a:lnTo>
                  <a:lnTo>
                    <a:pt x="50" y="159"/>
                  </a:lnTo>
                  <a:lnTo>
                    <a:pt x="144" y="0"/>
                  </a:lnTo>
                  <a:lnTo>
                    <a:pt x="144" y="254"/>
                  </a:lnTo>
                  <a:lnTo>
                    <a:pt x="0" y="503"/>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8" name="Freeform 9"/>
            <p:cNvSpPr>
              <a:spLocks/>
            </p:cNvSpPr>
            <p:nvPr/>
          </p:nvSpPr>
          <p:spPr bwMode="auto">
            <a:xfrm>
              <a:off x="2151435" y="1601361"/>
              <a:ext cx="1879867" cy="4274421"/>
            </a:xfrm>
            <a:custGeom>
              <a:avLst/>
              <a:gdLst>
                <a:gd name="T0" fmla="*/ 192 w 253"/>
                <a:gd name="T1" fmla="*/ 432 h 574"/>
                <a:gd name="T2" fmla="*/ 192 w 253"/>
                <a:gd name="T3" fmla="*/ 429 h 574"/>
                <a:gd name="T4" fmla="*/ 212 w 253"/>
                <a:gd name="T5" fmla="*/ 289 h 574"/>
                <a:gd name="T6" fmla="*/ 212 w 253"/>
                <a:gd name="T7" fmla="*/ 290 h 574"/>
                <a:gd name="T8" fmla="*/ 233 w 253"/>
                <a:gd name="T9" fmla="*/ 147 h 574"/>
                <a:gd name="T10" fmla="*/ 233 w 253"/>
                <a:gd name="T11" fmla="*/ 147 h 574"/>
                <a:gd name="T12" fmla="*/ 233 w 253"/>
                <a:gd name="T13" fmla="*/ 145 h 574"/>
                <a:gd name="T14" fmla="*/ 253 w 253"/>
                <a:gd name="T15" fmla="*/ 0 h 574"/>
                <a:gd name="T16" fmla="*/ 15 w 253"/>
                <a:gd name="T17" fmla="*/ 386 h 574"/>
                <a:gd name="T18" fmla="*/ 12 w 253"/>
                <a:gd name="T19" fmla="*/ 391 h 574"/>
                <a:gd name="T20" fmla="*/ 11 w 253"/>
                <a:gd name="T21" fmla="*/ 392 h 574"/>
                <a:gd name="T22" fmla="*/ 9 w 253"/>
                <a:gd name="T23" fmla="*/ 397 h 574"/>
                <a:gd name="T24" fmla="*/ 8 w 253"/>
                <a:gd name="T25" fmla="*/ 399 h 574"/>
                <a:gd name="T26" fmla="*/ 5 w 253"/>
                <a:gd name="T27" fmla="*/ 405 h 574"/>
                <a:gd name="T28" fmla="*/ 5 w 253"/>
                <a:gd name="T29" fmla="*/ 405 h 574"/>
                <a:gd name="T30" fmla="*/ 3 w 253"/>
                <a:gd name="T31" fmla="*/ 411 h 574"/>
                <a:gd name="T32" fmla="*/ 3 w 253"/>
                <a:gd name="T33" fmla="*/ 413 h 574"/>
                <a:gd name="T34" fmla="*/ 2 w 253"/>
                <a:gd name="T35" fmla="*/ 418 h 574"/>
                <a:gd name="T36" fmla="*/ 2 w 253"/>
                <a:gd name="T37" fmla="*/ 419 h 574"/>
                <a:gd name="T38" fmla="*/ 1 w 253"/>
                <a:gd name="T39" fmla="*/ 426 h 574"/>
                <a:gd name="T40" fmla="*/ 0 w 253"/>
                <a:gd name="T41" fmla="*/ 427 h 574"/>
                <a:gd name="T42" fmla="*/ 0 w 253"/>
                <a:gd name="T43" fmla="*/ 432 h 574"/>
                <a:gd name="T44" fmla="*/ 0 w 253"/>
                <a:gd name="T45" fmla="*/ 434 h 574"/>
                <a:gd name="T46" fmla="*/ 0 w 253"/>
                <a:gd name="T47" fmla="*/ 440 h 574"/>
                <a:gd name="T48" fmla="*/ 0 w 253"/>
                <a:gd name="T49" fmla="*/ 440 h 574"/>
                <a:gd name="T50" fmla="*/ 1 w 253"/>
                <a:gd name="T51" fmla="*/ 446 h 574"/>
                <a:gd name="T52" fmla="*/ 1 w 253"/>
                <a:gd name="T53" fmla="*/ 448 h 574"/>
                <a:gd name="T54" fmla="*/ 2 w 253"/>
                <a:gd name="T55" fmla="*/ 453 h 574"/>
                <a:gd name="T56" fmla="*/ 2 w 253"/>
                <a:gd name="T57" fmla="*/ 454 h 574"/>
                <a:gd name="T58" fmla="*/ 4 w 253"/>
                <a:gd name="T59" fmla="*/ 460 h 574"/>
                <a:gd name="T60" fmla="*/ 4 w 253"/>
                <a:gd name="T61" fmla="*/ 462 h 574"/>
                <a:gd name="T62" fmla="*/ 6 w 253"/>
                <a:gd name="T63" fmla="*/ 467 h 574"/>
                <a:gd name="T64" fmla="*/ 7 w 253"/>
                <a:gd name="T65" fmla="*/ 468 h 574"/>
                <a:gd name="T66" fmla="*/ 9 w 253"/>
                <a:gd name="T67" fmla="*/ 475 h 574"/>
                <a:gd name="T68" fmla="*/ 10 w 253"/>
                <a:gd name="T69" fmla="*/ 475 h 574"/>
                <a:gd name="T70" fmla="*/ 13 w 253"/>
                <a:gd name="T71" fmla="*/ 481 h 574"/>
                <a:gd name="T72" fmla="*/ 14 w 253"/>
                <a:gd name="T73" fmla="*/ 482 h 574"/>
                <a:gd name="T74" fmla="*/ 17 w 253"/>
                <a:gd name="T75" fmla="*/ 487 h 574"/>
                <a:gd name="T76" fmla="*/ 17 w 253"/>
                <a:gd name="T77" fmla="*/ 488 h 574"/>
                <a:gd name="T78" fmla="*/ 22 w 253"/>
                <a:gd name="T79" fmla="*/ 494 h 574"/>
                <a:gd name="T80" fmla="*/ 23 w 253"/>
                <a:gd name="T81" fmla="*/ 496 h 574"/>
                <a:gd name="T82" fmla="*/ 27 w 253"/>
                <a:gd name="T83" fmla="*/ 500 h 574"/>
                <a:gd name="T84" fmla="*/ 28 w 253"/>
                <a:gd name="T85" fmla="*/ 502 h 574"/>
                <a:gd name="T86" fmla="*/ 33 w 253"/>
                <a:gd name="T87" fmla="*/ 507 h 574"/>
                <a:gd name="T88" fmla="*/ 33 w 253"/>
                <a:gd name="T89" fmla="*/ 508 h 574"/>
                <a:gd name="T90" fmla="*/ 39 w 253"/>
                <a:gd name="T91" fmla="*/ 513 h 574"/>
                <a:gd name="T92" fmla="*/ 41 w 253"/>
                <a:gd name="T93" fmla="*/ 515 h 574"/>
                <a:gd name="T94" fmla="*/ 46 w 253"/>
                <a:gd name="T95" fmla="*/ 519 h 574"/>
                <a:gd name="T96" fmla="*/ 47 w 253"/>
                <a:gd name="T97" fmla="*/ 520 h 574"/>
                <a:gd name="T98" fmla="*/ 54 w 253"/>
                <a:gd name="T99" fmla="*/ 525 h 574"/>
                <a:gd name="T100" fmla="*/ 56 w 253"/>
                <a:gd name="T101" fmla="*/ 526 h 574"/>
                <a:gd name="T102" fmla="*/ 61 w 253"/>
                <a:gd name="T103" fmla="*/ 531 h 574"/>
                <a:gd name="T104" fmla="*/ 64 w 253"/>
                <a:gd name="T105" fmla="*/ 532 h 574"/>
                <a:gd name="T106" fmla="*/ 71 w 253"/>
                <a:gd name="T107" fmla="*/ 537 h 574"/>
                <a:gd name="T108" fmla="*/ 172 w 253"/>
                <a:gd name="T109" fmla="*/ 574 h 574"/>
                <a:gd name="T110" fmla="*/ 192 w 253"/>
                <a:gd name="T111" fmla="*/ 43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3" h="574">
                  <a:moveTo>
                    <a:pt x="192" y="432"/>
                  </a:moveTo>
                  <a:cubicBezTo>
                    <a:pt x="192" y="429"/>
                    <a:pt x="192" y="429"/>
                    <a:pt x="192" y="429"/>
                  </a:cubicBezTo>
                  <a:cubicBezTo>
                    <a:pt x="212" y="289"/>
                    <a:pt x="212" y="289"/>
                    <a:pt x="212" y="289"/>
                  </a:cubicBezTo>
                  <a:cubicBezTo>
                    <a:pt x="212" y="290"/>
                    <a:pt x="212" y="290"/>
                    <a:pt x="212" y="290"/>
                  </a:cubicBezTo>
                  <a:cubicBezTo>
                    <a:pt x="233" y="147"/>
                    <a:pt x="233" y="147"/>
                    <a:pt x="233" y="147"/>
                  </a:cubicBezTo>
                  <a:cubicBezTo>
                    <a:pt x="233" y="147"/>
                    <a:pt x="233" y="147"/>
                    <a:pt x="233" y="147"/>
                  </a:cubicBezTo>
                  <a:cubicBezTo>
                    <a:pt x="233" y="145"/>
                    <a:pt x="233" y="145"/>
                    <a:pt x="233" y="145"/>
                  </a:cubicBezTo>
                  <a:cubicBezTo>
                    <a:pt x="253" y="0"/>
                    <a:pt x="253" y="0"/>
                    <a:pt x="253" y="0"/>
                  </a:cubicBezTo>
                  <a:cubicBezTo>
                    <a:pt x="174" y="129"/>
                    <a:pt x="94" y="257"/>
                    <a:pt x="15" y="386"/>
                  </a:cubicBezTo>
                  <a:cubicBezTo>
                    <a:pt x="14" y="387"/>
                    <a:pt x="13" y="389"/>
                    <a:pt x="12" y="391"/>
                  </a:cubicBezTo>
                  <a:cubicBezTo>
                    <a:pt x="11" y="392"/>
                    <a:pt x="11" y="392"/>
                    <a:pt x="11" y="392"/>
                  </a:cubicBezTo>
                  <a:cubicBezTo>
                    <a:pt x="10" y="394"/>
                    <a:pt x="9" y="396"/>
                    <a:pt x="9" y="397"/>
                  </a:cubicBezTo>
                  <a:cubicBezTo>
                    <a:pt x="8" y="398"/>
                    <a:pt x="8" y="398"/>
                    <a:pt x="8" y="399"/>
                  </a:cubicBezTo>
                  <a:cubicBezTo>
                    <a:pt x="7" y="401"/>
                    <a:pt x="6" y="403"/>
                    <a:pt x="5" y="405"/>
                  </a:cubicBezTo>
                  <a:cubicBezTo>
                    <a:pt x="5" y="405"/>
                    <a:pt x="5" y="405"/>
                    <a:pt x="5" y="405"/>
                  </a:cubicBezTo>
                  <a:cubicBezTo>
                    <a:pt x="5" y="407"/>
                    <a:pt x="4" y="409"/>
                    <a:pt x="3" y="411"/>
                  </a:cubicBezTo>
                  <a:cubicBezTo>
                    <a:pt x="3" y="412"/>
                    <a:pt x="3" y="412"/>
                    <a:pt x="3" y="413"/>
                  </a:cubicBezTo>
                  <a:cubicBezTo>
                    <a:pt x="3" y="415"/>
                    <a:pt x="2" y="416"/>
                    <a:pt x="2" y="418"/>
                  </a:cubicBezTo>
                  <a:cubicBezTo>
                    <a:pt x="2" y="418"/>
                    <a:pt x="2" y="419"/>
                    <a:pt x="2" y="419"/>
                  </a:cubicBezTo>
                  <a:cubicBezTo>
                    <a:pt x="1" y="421"/>
                    <a:pt x="1" y="423"/>
                    <a:pt x="1" y="426"/>
                  </a:cubicBezTo>
                  <a:cubicBezTo>
                    <a:pt x="1" y="426"/>
                    <a:pt x="1" y="426"/>
                    <a:pt x="0" y="427"/>
                  </a:cubicBezTo>
                  <a:cubicBezTo>
                    <a:pt x="0" y="429"/>
                    <a:pt x="0" y="430"/>
                    <a:pt x="0" y="432"/>
                  </a:cubicBezTo>
                  <a:cubicBezTo>
                    <a:pt x="0" y="432"/>
                    <a:pt x="0" y="433"/>
                    <a:pt x="0" y="434"/>
                  </a:cubicBezTo>
                  <a:cubicBezTo>
                    <a:pt x="0" y="436"/>
                    <a:pt x="0" y="438"/>
                    <a:pt x="0" y="440"/>
                  </a:cubicBezTo>
                  <a:cubicBezTo>
                    <a:pt x="0" y="440"/>
                    <a:pt x="0" y="440"/>
                    <a:pt x="0" y="440"/>
                  </a:cubicBezTo>
                  <a:cubicBezTo>
                    <a:pt x="0" y="442"/>
                    <a:pt x="1" y="444"/>
                    <a:pt x="1" y="446"/>
                  </a:cubicBezTo>
                  <a:cubicBezTo>
                    <a:pt x="1" y="447"/>
                    <a:pt x="1" y="447"/>
                    <a:pt x="1" y="448"/>
                  </a:cubicBezTo>
                  <a:cubicBezTo>
                    <a:pt x="1" y="450"/>
                    <a:pt x="2" y="451"/>
                    <a:pt x="2" y="453"/>
                  </a:cubicBezTo>
                  <a:cubicBezTo>
                    <a:pt x="2" y="453"/>
                    <a:pt x="2" y="454"/>
                    <a:pt x="2" y="454"/>
                  </a:cubicBezTo>
                  <a:cubicBezTo>
                    <a:pt x="3" y="456"/>
                    <a:pt x="3" y="458"/>
                    <a:pt x="4" y="460"/>
                  </a:cubicBezTo>
                  <a:cubicBezTo>
                    <a:pt x="4" y="461"/>
                    <a:pt x="4" y="461"/>
                    <a:pt x="4" y="462"/>
                  </a:cubicBezTo>
                  <a:cubicBezTo>
                    <a:pt x="5" y="463"/>
                    <a:pt x="5" y="465"/>
                    <a:pt x="6" y="467"/>
                  </a:cubicBezTo>
                  <a:cubicBezTo>
                    <a:pt x="6" y="467"/>
                    <a:pt x="7" y="468"/>
                    <a:pt x="7" y="468"/>
                  </a:cubicBezTo>
                  <a:cubicBezTo>
                    <a:pt x="8" y="471"/>
                    <a:pt x="8" y="473"/>
                    <a:pt x="9" y="475"/>
                  </a:cubicBezTo>
                  <a:cubicBezTo>
                    <a:pt x="9" y="475"/>
                    <a:pt x="9" y="475"/>
                    <a:pt x="10" y="475"/>
                  </a:cubicBezTo>
                  <a:cubicBezTo>
                    <a:pt x="10" y="477"/>
                    <a:pt x="12" y="479"/>
                    <a:pt x="13" y="481"/>
                  </a:cubicBezTo>
                  <a:cubicBezTo>
                    <a:pt x="13" y="481"/>
                    <a:pt x="13" y="482"/>
                    <a:pt x="14" y="482"/>
                  </a:cubicBezTo>
                  <a:cubicBezTo>
                    <a:pt x="15" y="484"/>
                    <a:pt x="16" y="486"/>
                    <a:pt x="17" y="487"/>
                  </a:cubicBezTo>
                  <a:cubicBezTo>
                    <a:pt x="17" y="488"/>
                    <a:pt x="17" y="488"/>
                    <a:pt x="17" y="488"/>
                  </a:cubicBezTo>
                  <a:cubicBezTo>
                    <a:pt x="19" y="490"/>
                    <a:pt x="20" y="492"/>
                    <a:pt x="22" y="494"/>
                  </a:cubicBezTo>
                  <a:cubicBezTo>
                    <a:pt x="22" y="495"/>
                    <a:pt x="22" y="495"/>
                    <a:pt x="23" y="496"/>
                  </a:cubicBezTo>
                  <a:cubicBezTo>
                    <a:pt x="24" y="497"/>
                    <a:pt x="25" y="499"/>
                    <a:pt x="27" y="500"/>
                  </a:cubicBezTo>
                  <a:cubicBezTo>
                    <a:pt x="27" y="501"/>
                    <a:pt x="27" y="501"/>
                    <a:pt x="28" y="502"/>
                  </a:cubicBezTo>
                  <a:cubicBezTo>
                    <a:pt x="30" y="504"/>
                    <a:pt x="31" y="506"/>
                    <a:pt x="33" y="507"/>
                  </a:cubicBezTo>
                  <a:cubicBezTo>
                    <a:pt x="33" y="507"/>
                    <a:pt x="33" y="508"/>
                    <a:pt x="33" y="508"/>
                  </a:cubicBezTo>
                  <a:cubicBezTo>
                    <a:pt x="35" y="509"/>
                    <a:pt x="37" y="511"/>
                    <a:pt x="39" y="513"/>
                  </a:cubicBezTo>
                  <a:cubicBezTo>
                    <a:pt x="40" y="514"/>
                    <a:pt x="40" y="514"/>
                    <a:pt x="41" y="515"/>
                  </a:cubicBezTo>
                  <a:cubicBezTo>
                    <a:pt x="42" y="516"/>
                    <a:pt x="44" y="517"/>
                    <a:pt x="46" y="519"/>
                  </a:cubicBezTo>
                  <a:cubicBezTo>
                    <a:pt x="46" y="519"/>
                    <a:pt x="47" y="520"/>
                    <a:pt x="47" y="520"/>
                  </a:cubicBezTo>
                  <a:cubicBezTo>
                    <a:pt x="49" y="522"/>
                    <a:pt x="52" y="524"/>
                    <a:pt x="54" y="525"/>
                  </a:cubicBezTo>
                  <a:cubicBezTo>
                    <a:pt x="54" y="526"/>
                    <a:pt x="55" y="526"/>
                    <a:pt x="56" y="526"/>
                  </a:cubicBezTo>
                  <a:cubicBezTo>
                    <a:pt x="57" y="528"/>
                    <a:pt x="59" y="529"/>
                    <a:pt x="61" y="531"/>
                  </a:cubicBezTo>
                  <a:cubicBezTo>
                    <a:pt x="62" y="531"/>
                    <a:pt x="63" y="532"/>
                    <a:pt x="64" y="532"/>
                  </a:cubicBezTo>
                  <a:cubicBezTo>
                    <a:pt x="66" y="534"/>
                    <a:pt x="69" y="535"/>
                    <a:pt x="71" y="537"/>
                  </a:cubicBezTo>
                  <a:cubicBezTo>
                    <a:pt x="100" y="554"/>
                    <a:pt x="135" y="567"/>
                    <a:pt x="172" y="574"/>
                  </a:cubicBezTo>
                  <a:cubicBezTo>
                    <a:pt x="192" y="432"/>
                    <a:pt x="192" y="432"/>
                    <a:pt x="192" y="432"/>
                  </a:cubicBezTo>
                  <a:close/>
                </a:path>
              </a:pathLst>
            </a:custGeom>
            <a:gradFill flip="none" rotWithShape="1">
              <a:gsLst>
                <a:gs pos="0">
                  <a:schemeClr val="tx1">
                    <a:alpha val="33000"/>
                  </a:schemeClr>
                </a:gs>
                <a:gs pos="100000">
                  <a:schemeClr val="tx1">
                    <a:alpha val="10000"/>
                  </a:schemeClr>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pic>
          <p:nvPicPr>
            <p:cNvPr id="9"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1968" y="1610776"/>
              <a:ext cx="69044" cy="2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1968" y="1613914"/>
              <a:ext cx="69044" cy="2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eeform 12"/>
            <p:cNvSpPr>
              <a:spLocks/>
            </p:cNvSpPr>
            <p:nvPr/>
          </p:nvSpPr>
          <p:spPr bwMode="auto">
            <a:xfrm>
              <a:off x="4023763" y="1607638"/>
              <a:ext cx="1857898" cy="3590263"/>
            </a:xfrm>
            <a:custGeom>
              <a:avLst/>
              <a:gdLst>
                <a:gd name="T0" fmla="*/ 250 w 250"/>
                <a:gd name="T1" fmla="*/ 431 h 482"/>
                <a:gd name="T2" fmla="*/ 250 w 250"/>
                <a:gd name="T3" fmla="*/ 429 h 482"/>
                <a:gd name="T4" fmla="*/ 250 w 250"/>
                <a:gd name="T5" fmla="*/ 424 h 482"/>
                <a:gd name="T6" fmla="*/ 249 w 250"/>
                <a:gd name="T7" fmla="*/ 422 h 482"/>
                <a:gd name="T8" fmla="*/ 248 w 250"/>
                <a:gd name="T9" fmla="*/ 416 h 482"/>
                <a:gd name="T10" fmla="*/ 248 w 250"/>
                <a:gd name="T11" fmla="*/ 416 h 482"/>
                <a:gd name="T12" fmla="*/ 247 w 250"/>
                <a:gd name="T13" fmla="*/ 410 h 482"/>
                <a:gd name="T14" fmla="*/ 246 w 250"/>
                <a:gd name="T15" fmla="*/ 408 h 482"/>
                <a:gd name="T16" fmla="*/ 244 w 250"/>
                <a:gd name="T17" fmla="*/ 403 h 482"/>
                <a:gd name="T18" fmla="*/ 244 w 250"/>
                <a:gd name="T19" fmla="*/ 402 h 482"/>
                <a:gd name="T20" fmla="*/ 241 w 250"/>
                <a:gd name="T21" fmla="*/ 396 h 482"/>
                <a:gd name="T22" fmla="*/ 241 w 250"/>
                <a:gd name="T23" fmla="*/ 395 h 482"/>
                <a:gd name="T24" fmla="*/ 238 w 250"/>
                <a:gd name="T25" fmla="*/ 389 h 482"/>
                <a:gd name="T26" fmla="*/ 237 w 250"/>
                <a:gd name="T27" fmla="*/ 388 h 482"/>
                <a:gd name="T28" fmla="*/ 236 w 250"/>
                <a:gd name="T29" fmla="*/ 386 h 482"/>
                <a:gd name="T30" fmla="*/ 0 w 250"/>
                <a:gd name="T31" fmla="*/ 0 h 482"/>
                <a:gd name="T32" fmla="*/ 60 w 250"/>
                <a:gd name="T33" fmla="*/ 123 h 482"/>
                <a:gd name="T34" fmla="*/ 119 w 250"/>
                <a:gd name="T35" fmla="*/ 242 h 482"/>
                <a:gd name="T36" fmla="*/ 119 w 250"/>
                <a:gd name="T37" fmla="*/ 242 h 482"/>
                <a:gd name="T38" fmla="*/ 178 w 250"/>
                <a:gd name="T39" fmla="*/ 362 h 482"/>
                <a:gd name="T40" fmla="*/ 178 w 250"/>
                <a:gd name="T41" fmla="*/ 362 h 482"/>
                <a:gd name="T42" fmla="*/ 237 w 250"/>
                <a:gd name="T43" fmla="*/ 482 h 482"/>
                <a:gd name="T44" fmla="*/ 238 w 250"/>
                <a:gd name="T45" fmla="*/ 480 h 482"/>
                <a:gd name="T46" fmla="*/ 239 w 250"/>
                <a:gd name="T47" fmla="*/ 478 h 482"/>
                <a:gd name="T48" fmla="*/ 242 w 250"/>
                <a:gd name="T49" fmla="*/ 472 h 482"/>
                <a:gd name="T50" fmla="*/ 242 w 250"/>
                <a:gd name="T51" fmla="*/ 471 h 482"/>
                <a:gd name="T52" fmla="*/ 245 w 250"/>
                <a:gd name="T53" fmla="*/ 466 h 482"/>
                <a:gd name="T54" fmla="*/ 245 w 250"/>
                <a:gd name="T55" fmla="*/ 464 h 482"/>
                <a:gd name="T56" fmla="*/ 247 w 250"/>
                <a:gd name="T57" fmla="*/ 459 h 482"/>
                <a:gd name="T58" fmla="*/ 247 w 250"/>
                <a:gd name="T59" fmla="*/ 458 h 482"/>
                <a:gd name="T60" fmla="*/ 249 w 250"/>
                <a:gd name="T61" fmla="*/ 451 h 482"/>
                <a:gd name="T62" fmla="*/ 249 w 250"/>
                <a:gd name="T63" fmla="*/ 450 h 482"/>
                <a:gd name="T64" fmla="*/ 250 w 250"/>
                <a:gd name="T65" fmla="*/ 445 h 482"/>
                <a:gd name="T66" fmla="*/ 250 w 250"/>
                <a:gd name="T67" fmla="*/ 443 h 482"/>
                <a:gd name="T68" fmla="*/ 250 w 250"/>
                <a:gd name="T69" fmla="*/ 438 h 482"/>
                <a:gd name="T70" fmla="*/ 250 w 250"/>
                <a:gd name="T71" fmla="*/ 437 h 482"/>
                <a:gd name="T72" fmla="*/ 250 w 250"/>
                <a:gd name="T73" fmla="*/ 431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482">
                  <a:moveTo>
                    <a:pt x="250" y="431"/>
                  </a:moveTo>
                  <a:cubicBezTo>
                    <a:pt x="250" y="430"/>
                    <a:pt x="250" y="429"/>
                    <a:pt x="250" y="429"/>
                  </a:cubicBezTo>
                  <a:cubicBezTo>
                    <a:pt x="250" y="427"/>
                    <a:pt x="250" y="426"/>
                    <a:pt x="250" y="424"/>
                  </a:cubicBezTo>
                  <a:cubicBezTo>
                    <a:pt x="250" y="423"/>
                    <a:pt x="249" y="423"/>
                    <a:pt x="249" y="422"/>
                  </a:cubicBezTo>
                  <a:cubicBezTo>
                    <a:pt x="249" y="420"/>
                    <a:pt x="249" y="418"/>
                    <a:pt x="248" y="416"/>
                  </a:cubicBezTo>
                  <a:cubicBezTo>
                    <a:pt x="248" y="416"/>
                    <a:pt x="248" y="416"/>
                    <a:pt x="248" y="416"/>
                  </a:cubicBezTo>
                  <a:cubicBezTo>
                    <a:pt x="248" y="414"/>
                    <a:pt x="247" y="412"/>
                    <a:pt x="247" y="410"/>
                  </a:cubicBezTo>
                  <a:cubicBezTo>
                    <a:pt x="246" y="409"/>
                    <a:pt x="246" y="409"/>
                    <a:pt x="246" y="408"/>
                  </a:cubicBezTo>
                  <a:cubicBezTo>
                    <a:pt x="246" y="406"/>
                    <a:pt x="245" y="405"/>
                    <a:pt x="244" y="403"/>
                  </a:cubicBezTo>
                  <a:cubicBezTo>
                    <a:pt x="244" y="403"/>
                    <a:pt x="244" y="402"/>
                    <a:pt x="244" y="402"/>
                  </a:cubicBezTo>
                  <a:cubicBezTo>
                    <a:pt x="243" y="400"/>
                    <a:pt x="242" y="398"/>
                    <a:pt x="241" y="396"/>
                  </a:cubicBezTo>
                  <a:cubicBezTo>
                    <a:pt x="241" y="395"/>
                    <a:pt x="241" y="395"/>
                    <a:pt x="241" y="395"/>
                  </a:cubicBezTo>
                  <a:cubicBezTo>
                    <a:pt x="240" y="393"/>
                    <a:pt x="239" y="391"/>
                    <a:pt x="238" y="389"/>
                  </a:cubicBezTo>
                  <a:cubicBezTo>
                    <a:pt x="238" y="389"/>
                    <a:pt x="237" y="388"/>
                    <a:pt x="237" y="388"/>
                  </a:cubicBezTo>
                  <a:cubicBezTo>
                    <a:pt x="236" y="387"/>
                    <a:pt x="236" y="387"/>
                    <a:pt x="236" y="386"/>
                  </a:cubicBezTo>
                  <a:cubicBezTo>
                    <a:pt x="157" y="257"/>
                    <a:pt x="78" y="128"/>
                    <a:pt x="0" y="0"/>
                  </a:cubicBezTo>
                  <a:cubicBezTo>
                    <a:pt x="60" y="123"/>
                    <a:pt x="60" y="123"/>
                    <a:pt x="60" y="123"/>
                  </a:cubicBezTo>
                  <a:cubicBezTo>
                    <a:pt x="119" y="242"/>
                    <a:pt x="119" y="242"/>
                    <a:pt x="119" y="242"/>
                  </a:cubicBezTo>
                  <a:cubicBezTo>
                    <a:pt x="119" y="242"/>
                    <a:pt x="119" y="242"/>
                    <a:pt x="119" y="242"/>
                  </a:cubicBezTo>
                  <a:cubicBezTo>
                    <a:pt x="178" y="362"/>
                    <a:pt x="178" y="362"/>
                    <a:pt x="178" y="362"/>
                  </a:cubicBezTo>
                  <a:cubicBezTo>
                    <a:pt x="178" y="362"/>
                    <a:pt x="178" y="362"/>
                    <a:pt x="178" y="362"/>
                  </a:cubicBezTo>
                  <a:cubicBezTo>
                    <a:pt x="237" y="482"/>
                    <a:pt x="237" y="482"/>
                    <a:pt x="237" y="482"/>
                  </a:cubicBezTo>
                  <a:cubicBezTo>
                    <a:pt x="238" y="481"/>
                    <a:pt x="238" y="480"/>
                    <a:pt x="238" y="480"/>
                  </a:cubicBezTo>
                  <a:cubicBezTo>
                    <a:pt x="239" y="479"/>
                    <a:pt x="239" y="478"/>
                    <a:pt x="239" y="478"/>
                  </a:cubicBezTo>
                  <a:cubicBezTo>
                    <a:pt x="240" y="476"/>
                    <a:pt x="241" y="474"/>
                    <a:pt x="242" y="472"/>
                  </a:cubicBezTo>
                  <a:cubicBezTo>
                    <a:pt x="242" y="472"/>
                    <a:pt x="242" y="471"/>
                    <a:pt x="242" y="471"/>
                  </a:cubicBezTo>
                  <a:cubicBezTo>
                    <a:pt x="243" y="469"/>
                    <a:pt x="244" y="468"/>
                    <a:pt x="245" y="466"/>
                  </a:cubicBezTo>
                  <a:cubicBezTo>
                    <a:pt x="245" y="465"/>
                    <a:pt x="245" y="464"/>
                    <a:pt x="245" y="464"/>
                  </a:cubicBezTo>
                  <a:cubicBezTo>
                    <a:pt x="246" y="462"/>
                    <a:pt x="246" y="461"/>
                    <a:pt x="247" y="459"/>
                  </a:cubicBezTo>
                  <a:cubicBezTo>
                    <a:pt x="247" y="459"/>
                    <a:pt x="247" y="458"/>
                    <a:pt x="247" y="458"/>
                  </a:cubicBezTo>
                  <a:cubicBezTo>
                    <a:pt x="248" y="455"/>
                    <a:pt x="248" y="453"/>
                    <a:pt x="249" y="451"/>
                  </a:cubicBezTo>
                  <a:cubicBezTo>
                    <a:pt x="249" y="451"/>
                    <a:pt x="249" y="450"/>
                    <a:pt x="249" y="450"/>
                  </a:cubicBezTo>
                  <a:cubicBezTo>
                    <a:pt x="249" y="448"/>
                    <a:pt x="250" y="447"/>
                    <a:pt x="250" y="445"/>
                  </a:cubicBezTo>
                  <a:cubicBezTo>
                    <a:pt x="250" y="444"/>
                    <a:pt x="250" y="444"/>
                    <a:pt x="250" y="443"/>
                  </a:cubicBezTo>
                  <a:cubicBezTo>
                    <a:pt x="250" y="441"/>
                    <a:pt x="250" y="440"/>
                    <a:pt x="250" y="438"/>
                  </a:cubicBezTo>
                  <a:cubicBezTo>
                    <a:pt x="250" y="437"/>
                    <a:pt x="250" y="437"/>
                    <a:pt x="250" y="437"/>
                  </a:cubicBezTo>
                  <a:cubicBezTo>
                    <a:pt x="250" y="435"/>
                    <a:pt x="250" y="433"/>
                    <a:pt x="250" y="431"/>
                  </a:cubicBezTo>
                  <a:close/>
                </a:path>
              </a:pathLst>
            </a:custGeom>
            <a:gradFill flip="none" rotWithShape="1">
              <a:gsLst>
                <a:gs pos="0">
                  <a:schemeClr val="tx1">
                    <a:alpha val="33000"/>
                  </a:schemeClr>
                </a:gs>
                <a:gs pos="100000">
                  <a:schemeClr val="tx1">
                    <a:alpha val="10000"/>
                  </a:schemeClr>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2" name="Freeform 14"/>
            <p:cNvSpPr>
              <a:spLocks/>
            </p:cNvSpPr>
            <p:nvPr/>
          </p:nvSpPr>
          <p:spPr bwMode="auto">
            <a:xfrm>
              <a:off x="4024996" y="3233299"/>
              <a:ext cx="1333795" cy="1073313"/>
            </a:xfrm>
            <a:custGeom>
              <a:avLst/>
              <a:gdLst>
                <a:gd name="T0" fmla="*/ 425 w 425"/>
                <a:gd name="T1" fmla="*/ 342 h 342"/>
                <a:gd name="T2" fmla="*/ 0 w 425"/>
                <a:gd name="T3" fmla="*/ 261 h 342"/>
                <a:gd name="T4" fmla="*/ 0 w 425"/>
                <a:gd name="T5" fmla="*/ 0 h 342"/>
                <a:gd name="T6" fmla="*/ 285 w 425"/>
                <a:gd name="T7" fmla="*/ 54 h 342"/>
                <a:gd name="T8" fmla="*/ 425 w 425"/>
                <a:gd name="T9" fmla="*/ 342 h 342"/>
              </a:gdLst>
              <a:ahLst/>
              <a:cxnLst>
                <a:cxn ang="0">
                  <a:pos x="T0" y="T1"/>
                </a:cxn>
                <a:cxn ang="0">
                  <a:pos x="T2" y="T3"/>
                </a:cxn>
                <a:cxn ang="0">
                  <a:pos x="T4" y="T5"/>
                </a:cxn>
                <a:cxn ang="0">
                  <a:pos x="T6" y="T7"/>
                </a:cxn>
                <a:cxn ang="0">
                  <a:pos x="T8" y="T9"/>
                </a:cxn>
              </a:cxnLst>
              <a:rect l="0" t="0" r="r" b="b"/>
              <a:pathLst>
                <a:path w="425" h="342">
                  <a:moveTo>
                    <a:pt x="425" y="342"/>
                  </a:moveTo>
                  <a:lnTo>
                    <a:pt x="0" y="261"/>
                  </a:lnTo>
                  <a:lnTo>
                    <a:pt x="0" y="0"/>
                  </a:lnTo>
                  <a:lnTo>
                    <a:pt x="285" y="54"/>
                  </a:lnTo>
                  <a:lnTo>
                    <a:pt x="425" y="34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3" name="Freeform 16"/>
            <p:cNvSpPr>
              <a:spLocks/>
            </p:cNvSpPr>
            <p:nvPr/>
          </p:nvSpPr>
          <p:spPr bwMode="auto">
            <a:xfrm>
              <a:off x="4024996" y="4036714"/>
              <a:ext cx="1770025" cy="1161186"/>
            </a:xfrm>
            <a:custGeom>
              <a:avLst/>
              <a:gdLst>
                <a:gd name="T0" fmla="*/ 564 w 564"/>
                <a:gd name="T1" fmla="*/ 370 h 370"/>
                <a:gd name="T2" fmla="*/ 0 w 564"/>
                <a:gd name="T3" fmla="*/ 261 h 370"/>
                <a:gd name="T4" fmla="*/ 0 w 564"/>
                <a:gd name="T5" fmla="*/ 0 h 370"/>
                <a:gd name="T6" fmla="*/ 422 w 564"/>
                <a:gd name="T7" fmla="*/ 81 h 370"/>
                <a:gd name="T8" fmla="*/ 564 w 564"/>
                <a:gd name="T9" fmla="*/ 370 h 370"/>
              </a:gdLst>
              <a:ahLst/>
              <a:cxnLst>
                <a:cxn ang="0">
                  <a:pos x="T0" y="T1"/>
                </a:cxn>
                <a:cxn ang="0">
                  <a:pos x="T2" y="T3"/>
                </a:cxn>
                <a:cxn ang="0">
                  <a:pos x="T4" y="T5"/>
                </a:cxn>
                <a:cxn ang="0">
                  <a:pos x="T6" y="T7"/>
                </a:cxn>
                <a:cxn ang="0">
                  <a:pos x="T8" y="T9"/>
                </a:cxn>
              </a:cxnLst>
              <a:rect l="0" t="0" r="r" b="b"/>
              <a:pathLst>
                <a:path w="564" h="370">
                  <a:moveTo>
                    <a:pt x="564" y="370"/>
                  </a:moveTo>
                  <a:lnTo>
                    <a:pt x="0" y="261"/>
                  </a:lnTo>
                  <a:lnTo>
                    <a:pt x="0" y="0"/>
                  </a:lnTo>
                  <a:lnTo>
                    <a:pt x="422" y="81"/>
                  </a:lnTo>
                  <a:lnTo>
                    <a:pt x="564" y="37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19"/>
            <p:cNvSpPr>
              <a:spLocks/>
            </p:cNvSpPr>
            <p:nvPr/>
          </p:nvSpPr>
          <p:spPr bwMode="auto">
            <a:xfrm>
              <a:off x="4024996" y="2442436"/>
              <a:ext cx="894427" cy="969747"/>
            </a:xfrm>
            <a:custGeom>
              <a:avLst/>
              <a:gdLst>
                <a:gd name="T0" fmla="*/ 285 w 285"/>
                <a:gd name="T1" fmla="*/ 309 h 309"/>
                <a:gd name="T2" fmla="*/ 0 w 285"/>
                <a:gd name="T3" fmla="*/ 254 h 309"/>
                <a:gd name="T4" fmla="*/ 0 w 285"/>
                <a:gd name="T5" fmla="*/ 0 h 309"/>
                <a:gd name="T6" fmla="*/ 143 w 285"/>
                <a:gd name="T7" fmla="*/ 22 h 309"/>
                <a:gd name="T8" fmla="*/ 285 w 285"/>
                <a:gd name="T9" fmla="*/ 309 h 309"/>
              </a:gdLst>
              <a:ahLst/>
              <a:cxnLst>
                <a:cxn ang="0">
                  <a:pos x="T0" y="T1"/>
                </a:cxn>
                <a:cxn ang="0">
                  <a:pos x="T2" y="T3"/>
                </a:cxn>
                <a:cxn ang="0">
                  <a:pos x="T4" y="T5"/>
                </a:cxn>
                <a:cxn ang="0">
                  <a:pos x="T6" y="T7"/>
                </a:cxn>
                <a:cxn ang="0">
                  <a:pos x="T8" y="T9"/>
                </a:cxn>
              </a:cxnLst>
              <a:rect l="0" t="0" r="r" b="b"/>
              <a:pathLst>
                <a:path w="285" h="309">
                  <a:moveTo>
                    <a:pt x="285" y="309"/>
                  </a:moveTo>
                  <a:lnTo>
                    <a:pt x="0" y="254"/>
                  </a:lnTo>
                  <a:lnTo>
                    <a:pt x="0" y="0"/>
                  </a:lnTo>
                  <a:lnTo>
                    <a:pt x="143" y="22"/>
                  </a:lnTo>
                  <a:lnTo>
                    <a:pt x="285" y="30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20"/>
            <p:cNvSpPr>
              <a:spLocks/>
            </p:cNvSpPr>
            <p:nvPr/>
          </p:nvSpPr>
          <p:spPr bwMode="auto">
            <a:xfrm>
              <a:off x="4024996" y="1601361"/>
              <a:ext cx="461336" cy="938364"/>
            </a:xfrm>
            <a:custGeom>
              <a:avLst/>
              <a:gdLst>
                <a:gd name="T0" fmla="*/ 147 w 147"/>
                <a:gd name="T1" fmla="*/ 299 h 299"/>
                <a:gd name="T2" fmla="*/ 0 w 147"/>
                <a:gd name="T3" fmla="*/ 268 h 299"/>
                <a:gd name="T4" fmla="*/ 0 w 147"/>
                <a:gd name="T5" fmla="*/ 0 h 299"/>
                <a:gd name="T6" fmla="*/ 147 w 147"/>
                <a:gd name="T7" fmla="*/ 299 h 299"/>
              </a:gdLst>
              <a:ahLst/>
              <a:cxnLst>
                <a:cxn ang="0">
                  <a:pos x="T0" y="T1"/>
                </a:cxn>
                <a:cxn ang="0">
                  <a:pos x="T2" y="T3"/>
                </a:cxn>
                <a:cxn ang="0">
                  <a:pos x="T4" y="T5"/>
                </a:cxn>
                <a:cxn ang="0">
                  <a:pos x="T6" y="T7"/>
                </a:cxn>
              </a:cxnLst>
              <a:rect l="0" t="0" r="r" b="b"/>
              <a:pathLst>
                <a:path w="147" h="299">
                  <a:moveTo>
                    <a:pt x="147" y="299"/>
                  </a:moveTo>
                  <a:lnTo>
                    <a:pt x="0" y="268"/>
                  </a:lnTo>
                  <a:lnTo>
                    <a:pt x="0" y="0"/>
                  </a:lnTo>
                  <a:lnTo>
                    <a:pt x="147" y="29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sp>
        <p:nvSpPr>
          <p:cNvPr id="16" name="Right Arrow 15"/>
          <p:cNvSpPr/>
          <p:nvPr/>
        </p:nvSpPr>
        <p:spPr>
          <a:xfrm>
            <a:off x="4764147" y="2538161"/>
            <a:ext cx="2728209" cy="508944"/>
          </a:xfrm>
          <a:prstGeom prst="rightArrow">
            <a:avLst/>
          </a:prstGeom>
          <a:gradFill>
            <a:gsLst>
              <a:gs pos="0">
                <a:schemeClr val="bg1"/>
              </a:gs>
              <a:gs pos="100000">
                <a:schemeClr val="accent1">
                  <a:alpha val="51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18" name="Right Arrow 17"/>
          <p:cNvSpPr/>
          <p:nvPr/>
        </p:nvSpPr>
        <p:spPr>
          <a:xfrm>
            <a:off x="5483674" y="3369525"/>
            <a:ext cx="2008682" cy="508944"/>
          </a:xfrm>
          <a:prstGeom prst="rightArrow">
            <a:avLst/>
          </a:prstGeom>
          <a:gradFill>
            <a:gsLst>
              <a:gs pos="0">
                <a:schemeClr val="bg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0" name="Right Arrow 19"/>
          <p:cNvSpPr/>
          <p:nvPr/>
        </p:nvSpPr>
        <p:spPr>
          <a:xfrm>
            <a:off x="5810686" y="4281370"/>
            <a:ext cx="1681669" cy="508944"/>
          </a:xfrm>
          <a:prstGeom prst="rightArrow">
            <a:avLst/>
          </a:prstGeom>
          <a:gradFill>
            <a:gsLst>
              <a:gs pos="0">
                <a:schemeClr val="bg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2" name="Right Arrow 21"/>
          <p:cNvSpPr/>
          <p:nvPr/>
        </p:nvSpPr>
        <p:spPr>
          <a:xfrm>
            <a:off x="6243184" y="5128453"/>
            <a:ext cx="1249171" cy="508944"/>
          </a:xfrm>
          <a:prstGeom prst="rightArrow">
            <a:avLst/>
          </a:prstGeom>
          <a:gradFill>
            <a:gsLst>
              <a:gs pos="0">
                <a:schemeClr val="bg1"/>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4" name="Rectangle 23"/>
          <p:cNvSpPr/>
          <p:nvPr/>
        </p:nvSpPr>
        <p:spPr>
          <a:xfrm>
            <a:off x="7598229" y="2438690"/>
            <a:ext cx="2235200" cy="861774"/>
          </a:xfrm>
          <a:prstGeom prst="rect">
            <a:avLst/>
          </a:prstGeom>
        </p:spPr>
        <p:txBody>
          <a:bodyPr wrap="square" lIns="121920" rIns="121920" bIns="60960">
            <a:spAutoFit/>
          </a:bodyPr>
          <a:lstStyle/>
          <a:p>
            <a:pPr>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5" name="Rectangle 24"/>
          <p:cNvSpPr/>
          <p:nvPr/>
        </p:nvSpPr>
        <p:spPr>
          <a:xfrm>
            <a:off x="7598229" y="3302121"/>
            <a:ext cx="2235200" cy="861774"/>
          </a:xfrm>
          <a:prstGeom prst="rect">
            <a:avLst/>
          </a:prstGeom>
        </p:spPr>
        <p:txBody>
          <a:bodyPr wrap="square" lIns="121920" rIns="121920" bIns="60960">
            <a:spAutoFit/>
          </a:bodyPr>
          <a:lstStyle/>
          <a:p>
            <a:pPr>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6" name="Rectangle 25"/>
          <p:cNvSpPr/>
          <p:nvPr/>
        </p:nvSpPr>
        <p:spPr>
          <a:xfrm>
            <a:off x="7598229" y="4165552"/>
            <a:ext cx="2235200" cy="861774"/>
          </a:xfrm>
          <a:prstGeom prst="rect">
            <a:avLst/>
          </a:prstGeom>
        </p:spPr>
        <p:txBody>
          <a:bodyPr wrap="square" lIns="121920" rIns="121920" bIns="60960">
            <a:spAutoFit/>
          </a:bodyPr>
          <a:lstStyle/>
          <a:p>
            <a:pPr>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7" name="Rectangle 26"/>
          <p:cNvSpPr/>
          <p:nvPr/>
        </p:nvSpPr>
        <p:spPr>
          <a:xfrm>
            <a:off x="7598229" y="5028982"/>
            <a:ext cx="2235200" cy="861774"/>
          </a:xfrm>
          <a:prstGeom prst="rect">
            <a:avLst/>
          </a:prstGeom>
        </p:spPr>
        <p:txBody>
          <a:bodyPr wrap="square" lIns="121920" rIns="121920" bIns="60960">
            <a:spAutoFit/>
          </a:bodyPr>
          <a:lstStyle/>
          <a:p>
            <a:pPr>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21173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par>
                                <p:cTn id="8" presetID="22" presetClass="entr" presetSubtype="8" fill="hold" grpId="0" nodeType="withEffect">
                                  <p:stCondLst>
                                    <p:cond delay="75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1000"/>
                                        <p:tgtEl>
                                          <p:spTgt spid="18"/>
                                        </p:tgtEl>
                                      </p:cBhvr>
                                    </p:animEffect>
                                  </p:childTnLst>
                                </p:cTn>
                              </p:par>
                              <p:par>
                                <p:cTn id="14" presetID="22" presetClass="entr" presetSubtype="8" fill="hold" grpId="0"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1000"/>
                                        <p:tgtEl>
                                          <p:spTgt spid="20"/>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1000"/>
                                        <p:tgtEl>
                                          <p:spTgt spid="22"/>
                                        </p:tgtEl>
                                      </p:cBhvr>
                                    </p:animEffect>
                                  </p:childTnLst>
                                </p:cTn>
                              </p:par>
                              <p:par>
                                <p:cTn id="20" presetID="10" presetClass="entr" presetSubtype="0" fill="hold" grpId="0" nodeType="withEffect">
                                  <p:stCondLst>
                                    <p:cond delay="195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250"/>
                                        <p:tgtEl>
                                          <p:spTgt spid="24"/>
                                        </p:tgtEl>
                                      </p:cBhvr>
                                    </p:animEffect>
                                  </p:childTnLst>
                                </p:cTn>
                              </p:par>
                              <p:par>
                                <p:cTn id="23" presetID="10" presetClass="entr" presetSubtype="0" fill="hold" grpId="0" nodeType="withEffect">
                                  <p:stCondLst>
                                    <p:cond delay="19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50"/>
                                        <p:tgtEl>
                                          <p:spTgt spid="25"/>
                                        </p:tgtEl>
                                      </p:cBhvr>
                                    </p:animEffect>
                                  </p:childTnLst>
                                </p:cTn>
                              </p:par>
                              <p:par>
                                <p:cTn id="26" presetID="10" presetClass="entr" presetSubtype="0" fill="hold" grpId="0" nodeType="withEffect">
                                  <p:stCondLst>
                                    <p:cond delay="195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250"/>
                                        <p:tgtEl>
                                          <p:spTgt spid="26"/>
                                        </p:tgtEl>
                                      </p:cBhvr>
                                    </p:animEffect>
                                  </p:childTnLst>
                                </p:cTn>
                              </p:par>
                              <p:par>
                                <p:cTn id="29" presetID="10" presetClass="entr" presetSubtype="0" fill="hold" grpId="0" nodeType="withEffect">
                                  <p:stCondLst>
                                    <p:cond delay="195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p:bldP spid="25" grpId="0"/>
      <p:bldP spid="26" grpId="0"/>
      <p:bldP spid="27"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4597218" y="1902198"/>
            <a:ext cx="4230687" cy="4222750"/>
          </a:xfrm>
          <a:custGeom>
            <a:avLst/>
            <a:gdLst>
              <a:gd name="T0" fmla="*/ 519 w 520"/>
              <a:gd name="T1" fmla="*/ 245 h 519"/>
              <a:gd name="T2" fmla="*/ 506 w 520"/>
              <a:gd name="T3" fmla="*/ 236 h 519"/>
              <a:gd name="T4" fmla="*/ 504 w 520"/>
              <a:gd name="T5" fmla="*/ 235 h 519"/>
              <a:gd name="T6" fmla="*/ 494 w 520"/>
              <a:gd name="T7" fmla="*/ 222 h 519"/>
              <a:gd name="T8" fmla="*/ 494 w 520"/>
              <a:gd name="T9" fmla="*/ 222 h 519"/>
              <a:gd name="T10" fmla="*/ 491 w 520"/>
              <a:gd name="T11" fmla="*/ 220 h 519"/>
              <a:gd name="T12" fmla="*/ 484 w 520"/>
              <a:gd name="T13" fmla="*/ 217 h 519"/>
              <a:gd name="T14" fmla="*/ 466 w 520"/>
              <a:gd name="T15" fmla="*/ 212 h 519"/>
              <a:gd name="T16" fmla="*/ 383 w 520"/>
              <a:gd name="T17" fmla="*/ 190 h 519"/>
              <a:gd name="T18" fmla="*/ 370 w 520"/>
              <a:gd name="T19" fmla="*/ 169 h 519"/>
              <a:gd name="T20" fmla="*/ 369 w 520"/>
              <a:gd name="T21" fmla="*/ 164 h 519"/>
              <a:gd name="T22" fmla="*/ 367 w 520"/>
              <a:gd name="T23" fmla="*/ 137 h 519"/>
              <a:gd name="T24" fmla="*/ 359 w 520"/>
              <a:gd name="T25" fmla="*/ 109 h 519"/>
              <a:gd name="T26" fmla="*/ 359 w 520"/>
              <a:gd name="T27" fmla="*/ 101 h 519"/>
              <a:gd name="T28" fmla="*/ 353 w 520"/>
              <a:gd name="T29" fmla="*/ 83 h 519"/>
              <a:gd name="T30" fmla="*/ 341 w 520"/>
              <a:gd name="T31" fmla="*/ 58 h 519"/>
              <a:gd name="T32" fmla="*/ 339 w 520"/>
              <a:gd name="T33" fmla="*/ 46 h 519"/>
              <a:gd name="T34" fmla="*/ 338 w 520"/>
              <a:gd name="T35" fmla="*/ 39 h 519"/>
              <a:gd name="T36" fmla="*/ 333 w 520"/>
              <a:gd name="T37" fmla="*/ 32 h 519"/>
              <a:gd name="T38" fmla="*/ 328 w 520"/>
              <a:gd name="T39" fmla="*/ 25 h 519"/>
              <a:gd name="T40" fmla="*/ 321 w 520"/>
              <a:gd name="T41" fmla="*/ 21 h 519"/>
              <a:gd name="T42" fmla="*/ 314 w 520"/>
              <a:gd name="T43" fmla="*/ 14 h 519"/>
              <a:gd name="T44" fmla="*/ 309 w 520"/>
              <a:gd name="T45" fmla="*/ 7 h 519"/>
              <a:gd name="T46" fmla="*/ 306 w 520"/>
              <a:gd name="T47" fmla="*/ 4 h 519"/>
              <a:gd name="T48" fmla="*/ 260 w 520"/>
              <a:gd name="T49" fmla="*/ 0 h 519"/>
              <a:gd name="T50" fmla="*/ 0 w 520"/>
              <a:gd name="T51" fmla="*/ 260 h 519"/>
              <a:gd name="T52" fmla="*/ 260 w 520"/>
              <a:gd name="T53" fmla="*/ 519 h 519"/>
              <a:gd name="T54" fmla="*/ 520 w 520"/>
              <a:gd name="T55" fmla="*/ 260 h 519"/>
              <a:gd name="T56" fmla="*/ 519 w 520"/>
              <a:gd name="T57" fmla="*/ 245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0" h="519">
                <a:moveTo>
                  <a:pt x="519" y="245"/>
                </a:moveTo>
                <a:cubicBezTo>
                  <a:pt x="514" y="245"/>
                  <a:pt x="509" y="242"/>
                  <a:pt x="506" y="236"/>
                </a:cubicBezTo>
                <a:cubicBezTo>
                  <a:pt x="505" y="236"/>
                  <a:pt x="505" y="235"/>
                  <a:pt x="504" y="235"/>
                </a:cubicBezTo>
                <a:cubicBezTo>
                  <a:pt x="500" y="231"/>
                  <a:pt x="497" y="226"/>
                  <a:pt x="494" y="222"/>
                </a:cubicBezTo>
                <a:cubicBezTo>
                  <a:pt x="494" y="222"/>
                  <a:pt x="494" y="222"/>
                  <a:pt x="494" y="222"/>
                </a:cubicBezTo>
                <a:cubicBezTo>
                  <a:pt x="492" y="221"/>
                  <a:pt x="493" y="221"/>
                  <a:pt x="491" y="220"/>
                </a:cubicBezTo>
                <a:cubicBezTo>
                  <a:pt x="484" y="218"/>
                  <a:pt x="485" y="218"/>
                  <a:pt x="484" y="217"/>
                </a:cubicBezTo>
                <a:cubicBezTo>
                  <a:pt x="477" y="219"/>
                  <a:pt x="470" y="216"/>
                  <a:pt x="466" y="212"/>
                </a:cubicBezTo>
                <a:cubicBezTo>
                  <a:pt x="438" y="206"/>
                  <a:pt x="410" y="198"/>
                  <a:pt x="383" y="190"/>
                </a:cubicBezTo>
                <a:cubicBezTo>
                  <a:pt x="372" y="187"/>
                  <a:pt x="368" y="177"/>
                  <a:pt x="370" y="169"/>
                </a:cubicBezTo>
                <a:cubicBezTo>
                  <a:pt x="369" y="167"/>
                  <a:pt x="369" y="166"/>
                  <a:pt x="369" y="164"/>
                </a:cubicBezTo>
                <a:cubicBezTo>
                  <a:pt x="367" y="154"/>
                  <a:pt x="370" y="146"/>
                  <a:pt x="367" y="137"/>
                </a:cubicBezTo>
                <a:cubicBezTo>
                  <a:pt x="363" y="128"/>
                  <a:pt x="359" y="119"/>
                  <a:pt x="359" y="109"/>
                </a:cubicBezTo>
                <a:cubicBezTo>
                  <a:pt x="358" y="106"/>
                  <a:pt x="359" y="103"/>
                  <a:pt x="359" y="101"/>
                </a:cubicBezTo>
                <a:cubicBezTo>
                  <a:pt x="357" y="95"/>
                  <a:pt x="355" y="89"/>
                  <a:pt x="353" y="83"/>
                </a:cubicBezTo>
                <a:cubicBezTo>
                  <a:pt x="342" y="81"/>
                  <a:pt x="337" y="68"/>
                  <a:pt x="341" y="58"/>
                </a:cubicBezTo>
                <a:cubicBezTo>
                  <a:pt x="339" y="54"/>
                  <a:pt x="338" y="50"/>
                  <a:pt x="339" y="46"/>
                </a:cubicBezTo>
                <a:cubicBezTo>
                  <a:pt x="338" y="44"/>
                  <a:pt x="338" y="42"/>
                  <a:pt x="338" y="39"/>
                </a:cubicBezTo>
                <a:cubicBezTo>
                  <a:pt x="336" y="37"/>
                  <a:pt x="334" y="35"/>
                  <a:pt x="333" y="32"/>
                </a:cubicBezTo>
                <a:cubicBezTo>
                  <a:pt x="331" y="30"/>
                  <a:pt x="329" y="28"/>
                  <a:pt x="328" y="25"/>
                </a:cubicBezTo>
                <a:cubicBezTo>
                  <a:pt x="326" y="24"/>
                  <a:pt x="323" y="22"/>
                  <a:pt x="321" y="21"/>
                </a:cubicBezTo>
                <a:cubicBezTo>
                  <a:pt x="318" y="19"/>
                  <a:pt x="315" y="16"/>
                  <a:pt x="314" y="14"/>
                </a:cubicBezTo>
                <a:cubicBezTo>
                  <a:pt x="312" y="12"/>
                  <a:pt x="310" y="10"/>
                  <a:pt x="309" y="7"/>
                </a:cubicBezTo>
                <a:cubicBezTo>
                  <a:pt x="308" y="7"/>
                  <a:pt x="307" y="5"/>
                  <a:pt x="306" y="4"/>
                </a:cubicBezTo>
                <a:cubicBezTo>
                  <a:pt x="291" y="1"/>
                  <a:pt x="276" y="0"/>
                  <a:pt x="260" y="0"/>
                </a:cubicBezTo>
                <a:cubicBezTo>
                  <a:pt x="117" y="0"/>
                  <a:pt x="0" y="116"/>
                  <a:pt x="0" y="260"/>
                </a:cubicBezTo>
                <a:cubicBezTo>
                  <a:pt x="0" y="403"/>
                  <a:pt x="117" y="519"/>
                  <a:pt x="260" y="519"/>
                </a:cubicBezTo>
                <a:cubicBezTo>
                  <a:pt x="404" y="519"/>
                  <a:pt x="520" y="403"/>
                  <a:pt x="520" y="260"/>
                </a:cubicBezTo>
                <a:cubicBezTo>
                  <a:pt x="520" y="255"/>
                  <a:pt x="520" y="250"/>
                  <a:pt x="519" y="245"/>
                </a:cubicBezTo>
                <a:close/>
              </a:path>
            </a:pathLst>
          </a:custGeom>
          <a:gradFill>
            <a:gsLst>
              <a:gs pos="0">
                <a:schemeClr val="tx1">
                  <a:alpha val="5000"/>
                </a:schemeClr>
              </a:gs>
              <a:gs pos="100000">
                <a:schemeClr val="tx1">
                  <a:alpha val="2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nvGrpSpPr>
          <p:cNvPr id="3" name="Group 2"/>
          <p:cNvGrpSpPr/>
          <p:nvPr/>
        </p:nvGrpSpPr>
        <p:grpSpPr>
          <a:xfrm>
            <a:off x="5459230" y="1657723"/>
            <a:ext cx="3660775" cy="3230563"/>
            <a:chOff x="3175483" y="1888863"/>
            <a:chExt cx="3660775" cy="3230563"/>
          </a:xfrm>
        </p:grpSpPr>
        <p:sp>
          <p:nvSpPr>
            <p:cNvPr id="4" name="Freeform 3"/>
            <p:cNvSpPr>
              <a:spLocks/>
            </p:cNvSpPr>
            <p:nvPr/>
          </p:nvSpPr>
          <p:spPr bwMode="auto">
            <a:xfrm>
              <a:off x="3175483" y="1888863"/>
              <a:ext cx="2408237" cy="3051175"/>
            </a:xfrm>
            <a:custGeom>
              <a:avLst/>
              <a:gdLst>
                <a:gd name="T0" fmla="*/ 138 w 296"/>
                <a:gd name="T1" fmla="*/ 47 h 375"/>
                <a:gd name="T2" fmla="*/ 8 w 296"/>
                <a:gd name="T3" fmla="*/ 375 h 375"/>
                <a:gd name="T4" fmla="*/ 10 w 296"/>
                <a:gd name="T5" fmla="*/ 375 h 375"/>
                <a:gd name="T6" fmla="*/ 296 w 296"/>
                <a:gd name="T7" fmla="*/ 206 h 375"/>
                <a:gd name="T8" fmla="*/ 138 w 296"/>
                <a:gd name="T9" fmla="*/ 47 h 375"/>
              </a:gdLst>
              <a:ahLst/>
              <a:cxnLst>
                <a:cxn ang="0">
                  <a:pos x="T0" y="T1"/>
                </a:cxn>
                <a:cxn ang="0">
                  <a:pos x="T2" y="T3"/>
                </a:cxn>
                <a:cxn ang="0">
                  <a:pos x="T4" y="T5"/>
                </a:cxn>
                <a:cxn ang="0">
                  <a:pos x="T6" y="T7"/>
                </a:cxn>
                <a:cxn ang="0">
                  <a:pos x="T8" y="T9"/>
                </a:cxn>
              </a:cxnLst>
              <a:rect l="0" t="0" r="r" b="b"/>
              <a:pathLst>
                <a:path w="296" h="375">
                  <a:moveTo>
                    <a:pt x="138" y="47"/>
                  </a:moveTo>
                  <a:cubicBezTo>
                    <a:pt x="58" y="93"/>
                    <a:pt x="0" y="240"/>
                    <a:pt x="8" y="375"/>
                  </a:cubicBezTo>
                  <a:cubicBezTo>
                    <a:pt x="10" y="375"/>
                    <a:pt x="10" y="375"/>
                    <a:pt x="10" y="375"/>
                  </a:cubicBezTo>
                  <a:cubicBezTo>
                    <a:pt x="296" y="206"/>
                    <a:pt x="296" y="206"/>
                    <a:pt x="296" y="206"/>
                  </a:cubicBezTo>
                  <a:cubicBezTo>
                    <a:pt x="288" y="72"/>
                    <a:pt x="217" y="0"/>
                    <a:pt x="138" y="47"/>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5" name="Freeform 14"/>
            <p:cNvSpPr>
              <a:spLocks/>
            </p:cNvSpPr>
            <p:nvPr/>
          </p:nvSpPr>
          <p:spPr bwMode="auto">
            <a:xfrm>
              <a:off x="3240571" y="3565263"/>
              <a:ext cx="3595687" cy="1554163"/>
            </a:xfrm>
            <a:custGeom>
              <a:avLst/>
              <a:gdLst>
                <a:gd name="T0" fmla="*/ 362 w 442"/>
                <a:gd name="T1" fmla="*/ 125 h 191"/>
                <a:gd name="T2" fmla="*/ 0 w 442"/>
                <a:gd name="T3" fmla="*/ 169 h 191"/>
                <a:gd name="T4" fmla="*/ 288 w 442"/>
                <a:gd name="T5" fmla="*/ 0 h 191"/>
                <a:gd name="T6" fmla="*/ 362 w 442"/>
                <a:gd name="T7" fmla="*/ 125 h 191"/>
              </a:gdLst>
              <a:ahLst/>
              <a:cxnLst>
                <a:cxn ang="0">
                  <a:pos x="T0" y="T1"/>
                </a:cxn>
                <a:cxn ang="0">
                  <a:pos x="T2" y="T3"/>
                </a:cxn>
                <a:cxn ang="0">
                  <a:pos x="T4" y="T5"/>
                </a:cxn>
                <a:cxn ang="0">
                  <a:pos x="T6" y="T7"/>
                </a:cxn>
              </a:cxnLst>
              <a:rect l="0" t="0" r="r" b="b"/>
              <a:pathLst>
                <a:path w="442" h="191">
                  <a:moveTo>
                    <a:pt x="362" y="125"/>
                  </a:moveTo>
                  <a:cubicBezTo>
                    <a:pt x="282" y="172"/>
                    <a:pt x="121" y="191"/>
                    <a:pt x="0" y="169"/>
                  </a:cubicBezTo>
                  <a:cubicBezTo>
                    <a:pt x="288" y="0"/>
                    <a:pt x="288" y="0"/>
                    <a:pt x="288" y="0"/>
                  </a:cubicBezTo>
                  <a:cubicBezTo>
                    <a:pt x="409" y="22"/>
                    <a:pt x="442" y="78"/>
                    <a:pt x="362" y="125"/>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6" name="Group 5"/>
          <p:cNvGrpSpPr/>
          <p:nvPr/>
        </p:nvGrpSpPr>
        <p:grpSpPr>
          <a:xfrm>
            <a:off x="5719580" y="2162548"/>
            <a:ext cx="2879725" cy="2538413"/>
            <a:chOff x="3435833" y="2393688"/>
            <a:chExt cx="2879725" cy="2538413"/>
          </a:xfrm>
        </p:grpSpPr>
        <p:sp>
          <p:nvSpPr>
            <p:cNvPr id="7" name="Freeform 9"/>
            <p:cNvSpPr>
              <a:spLocks/>
            </p:cNvSpPr>
            <p:nvPr/>
          </p:nvSpPr>
          <p:spPr bwMode="auto">
            <a:xfrm>
              <a:off x="3435833" y="2393688"/>
              <a:ext cx="1895475" cy="2408238"/>
            </a:xfrm>
            <a:custGeom>
              <a:avLst/>
              <a:gdLst>
                <a:gd name="T0" fmla="*/ 109 w 233"/>
                <a:gd name="T1" fmla="*/ 36 h 296"/>
                <a:gd name="T2" fmla="*/ 7 w 233"/>
                <a:gd name="T3" fmla="*/ 296 h 296"/>
                <a:gd name="T4" fmla="*/ 233 w 233"/>
                <a:gd name="T5" fmla="*/ 163 h 296"/>
                <a:gd name="T6" fmla="*/ 109 w 233"/>
                <a:gd name="T7" fmla="*/ 36 h 296"/>
              </a:gdLst>
              <a:ahLst/>
              <a:cxnLst>
                <a:cxn ang="0">
                  <a:pos x="T0" y="T1"/>
                </a:cxn>
                <a:cxn ang="0">
                  <a:pos x="T2" y="T3"/>
                </a:cxn>
                <a:cxn ang="0">
                  <a:pos x="T4" y="T5"/>
                </a:cxn>
                <a:cxn ang="0">
                  <a:pos x="T6" y="T7"/>
                </a:cxn>
              </a:cxnLst>
              <a:rect l="0" t="0" r="r" b="b"/>
              <a:pathLst>
                <a:path w="233" h="296">
                  <a:moveTo>
                    <a:pt x="109" y="36"/>
                  </a:moveTo>
                  <a:cubicBezTo>
                    <a:pt x="46" y="73"/>
                    <a:pt x="0" y="190"/>
                    <a:pt x="7" y="296"/>
                  </a:cubicBezTo>
                  <a:cubicBezTo>
                    <a:pt x="233" y="163"/>
                    <a:pt x="233" y="163"/>
                    <a:pt x="233" y="163"/>
                  </a:cubicBezTo>
                  <a:cubicBezTo>
                    <a:pt x="227" y="57"/>
                    <a:pt x="171" y="0"/>
                    <a:pt x="109" y="36"/>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8" name="Freeform 16"/>
            <p:cNvSpPr>
              <a:spLocks/>
            </p:cNvSpPr>
            <p:nvPr/>
          </p:nvSpPr>
          <p:spPr bwMode="auto">
            <a:xfrm>
              <a:off x="3492983" y="3711313"/>
              <a:ext cx="2822575" cy="1220788"/>
            </a:xfrm>
            <a:custGeom>
              <a:avLst/>
              <a:gdLst>
                <a:gd name="T0" fmla="*/ 284 w 347"/>
                <a:gd name="T1" fmla="*/ 99 h 150"/>
                <a:gd name="T2" fmla="*/ 0 w 347"/>
                <a:gd name="T3" fmla="*/ 133 h 150"/>
                <a:gd name="T4" fmla="*/ 226 w 347"/>
                <a:gd name="T5" fmla="*/ 0 h 150"/>
                <a:gd name="T6" fmla="*/ 284 w 347"/>
                <a:gd name="T7" fmla="*/ 99 h 150"/>
              </a:gdLst>
              <a:ahLst/>
              <a:cxnLst>
                <a:cxn ang="0">
                  <a:pos x="T0" y="T1"/>
                </a:cxn>
                <a:cxn ang="0">
                  <a:pos x="T2" y="T3"/>
                </a:cxn>
                <a:cxn ang="0">
                  <a:pos x="T4" y="T5"/>
                </a:cxn>
                <a:cxn ang="0">
                  <a:pos x="T6" y="T7"/>
                </a:cxn>
              </a:cxnLst>
              <a:rect l="0" t="0" r="r" b="b"/>
              <a:pathLst>
                <a:path w="347" h="150">
                  <a:moveTo>
                    <a:pt x="284" y="99"/>
                  </a:moveTo>
                  <a:cubicBezTo>
                    <a:pt x="221" y="136"/>
                    <a:pt x="95" y="150"/>
                    <a:pt x="0" y="133"/>
                  </a:cubicBezTo>
                  <a:cubicBezTo>
                    <a:pt x="226" y="0"/>
                    <a:pt x="226" y="0"/>
                    <a:pt x="226" y="0"/>
                  </a:cubicBezTo>
                  <a:cubicBezTo>
                    <a:pt x="321" y="17"/>
                    <a:pt x="347" y="62"/>
                    <a:pt x="284" y="99"/>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9" name="Group 8"/>
          <p:cNvGrpSpPr/>
          <p:nvPr/>
        </p:nvGrpSpPr>
        <p:grpSpPr>
          <a:xfrm>
            <a:off x="5979930" y="2657848"/>
            <a:ext cx="2106612" cy="1863725"/>
            <a:chOff x="3696183" y="2888988"/>
            <a:chExt cx="2106612" cy="1863725"/>
          </a:xfrm>
        </p:grpSpPr>
        <p:sp>
          <p:nvSpPr>
            <p:cNvPr id="10" name="Freeform 11"/>
            <p:cNvSpPr>
              <a:spLocks/>
            </p:cNvSpPr>
            <p:nvPr/>
          </p:nvSpPr>
          <p:spPr bwMode="auto">
            <a:xfrm>
              <a:off x="3696183" y="2888988"/>
              <a:ext cx="1392237" cy="1766888"/>
            </a:xfrm>
            <a:custGeom>
              <a:avLst/>
              <a:gdLst>
                <a:gd name="T0" fmla="*/ 80 w 171"/>
                <a:gd name="T1" fmla="*/ 27 h 217"/>
                <a:gd name="T2" fmla="*/ 5 w 171"/>
                <a:gd name="T3" fmla="*/ 217 h 217"/>
                <a:gd name="T4" fmla="*/ 171 w 171"/>
                <a:gd name="T5" fmla="*/ 119 h 217"/>
                <a:gd name="T6" fmla="*/ 80 w 171"/>
                <a:gd name="T7" fmla="*/ 27 h 217"/>
              </a:gdLst>
              <a:ahLst/>
              <a:cxnLst>
                <a:cxn ang="0">
                  <a:pos x="T0" y="T1"/>
                </a:cxn>
                <a:cxn ang="0">
                  <a:pos x="T2" y="T3"/>
                </a:cxn>
                <a:cxn ang="0">
                  <a:pos x="T4" y="T5"/>
                </a:cxn>
                <a:cxn ang="0">
                  <a:pos x="T6" y="T7"/>
                </a:cxn>
              </a:cxnLst>
              <a:rect l="0" t="0" r="r" b="b"/>
              <a:pathLst>
                <a:path w="171" h="217">
                  <a:moveTo>
                    <a:pt x="80" y="27"/>
                  </a:moveTo>
                  <a:cubicBezTo>
                    <a:pt x="34" y="54"/>
                    <a:pt x="0" y="139"/>
                    <a:pt x="5" y="217"/>
                  </a:cubicBezTo>
                  <a:cubicBezTo>
                    <a:pt x="171" y="119"/>
                    <a:pt x="171" y="119"/>
                    <a:pt x="171" y="119"/>
                  </a:cubicBezTo>
                  <a:cubicBezTo>
                    <a:pt x="166" y="42"/>
                    <a:pt x="125" y="0"/>
                    <a:pt x="80" y="27"/>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1" name="Freeform 18"/>
            <p:cNvSpPr>
              <a:spLocks/>
            </p:cNvSpPr>
            <p:nvPr/>
          </p:nvSpPr>
          <p:spPr bwMode="auto">
            <a:xfrm>
              <a:off x="3737458" y="3857363"/>
              <a:ext cx="2065337" cy="895350"/>
            </a:xfrm>
            <a:custGeom>
              <a:avLst/>
              <a:gdLst>
                <a:gd name="T0" fmla="*/ 208 w 254"/>
                <a:gd name="T1" fmla="*/ 72 h 110"/>
                <a:gd name="T2" fmla="*/ 0 w 254"/>
                <a:gd name="T3" fmla="*/ 97 h 110"/>
                <a:gd name="T4" fmla="*/ 166 w 254"/>
                <a:gd name="T5" fmla="*/ 0 h 110"/>
                <a:gd name="T6" fmla="*/ 208 w 254"/>
                <a:gd name="T7" fmla="*/ 72 h 110"/>
              </a:gdLst>
              <a:ahLst/>
              <a:cxnLst>
                <a:cxn ang="0">
                  <a:pos x="T0" y="T1"/>
                </a:cxn>
                <a:cxn ang="0">
                  <a:pos x="T2" y="T3"/>
                </a:cxn>
                <a:cxn ang="0">
                  <a:pos x="T4" y="T5"/>
                </a:cxn>
                <a:cxn ang="0">
                  <a:pos x="T6" y="T7"/>
                </a:cxn>
              </a:cxnLst>
              <a:rect l="0" t="0" r="r" b="b"/>
              <a:pathLst>
                <a:path w="254" h="110">
                  <a:moveTo>
                    <a:pt x="208" y="72"/>
                  </a:moveTo>
                  <a:cubicBezTo>
                    <a:pt x="162" y="99"/>
                    <a:pt x="70" y="110"/>
                    <a:pt x="0" y="97"/>
                  </a:cubicBezTo>
                  <a:cubicBezTo>
                    <a:pt x="166" y="0"/>
                    <a:pt x="166" y="0"/>
                    <a:pt x="166" y="0"/>
                  </a:cubicBezTo>
                  <a:cubicBezTo>
                    <a:pt x="235" y="13"/>
                    <a:pt x="254" y="45"/>
                    <a:pt x="208" y="72"/>
                  </a:cubicBezTo>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12" name="Group 11"/>
          <p:cNvGrpSpPr/>
          <p:nvPr/>
        </p:nvGrpSpPr>
        <p:grpSpPr>
          <a:xfrm>
            <a:off x="6240280" y="3154736"/>
            <a:ext cx="1335087" cy="1179513"/>
            <a:chOff x="3956533" y="3385876"/>
            <a:chExt cx="1335087" cy="1179513"/>
          </a:xfrm>
        </p:grpSpPr>
        <p:sp>
          <p:nvSpPr>
            <p:cNvPr id="13" name="Freeform 12"/>
            <p:cNvSpPr>
              <a:spLocks/>
            </p:cNvSpPr>
            <p:nvPr/>
          </p:nvSpPr>
          <p:spPr bwMode="auto">
            <a:xfrm>
              <a:off x="3956533" y="3385876"/>
              <a:ext cx="879475" cy="1122363"/>
            </a:xfrm>
            <a:custGeom>
              <a:avLst/>
              <a:gdLst>
                <a:gd name="T0" fmla="*/ 51 w 108"/>
                <a:gd name="T1" fmla="*/ 17 h 138"/>
                <a:gd name="T2" fmla="*/ 3 w 108"/>
                <a:gd name="T3" fmla="*/ 138 h 138"/>
                <a:gd name="T4" fmla="*/ 108 w 108"/>
                <a:gd name="T5" fmla="*/ 77 h 138"/>
                <a:gd name="T6" fmla="*/ 51 w 108"/>
                <a:gd name="T7" fmla="*/ 17 h 138"/>
              </a:gdLst>
              <a:ahLst/>
              <a:cxnLst>
                <a:cxn ang="0">
                  <a:pos x="T0" y="T1"/>
                </a:cxn>
                <a:cxn ang="0">
                  <a:pos x="T2" y="T3"/>
                </a:cxn>
                <a:cxn ang="0">
                  <a:pos x="T4" y="T5"/>
                </a:cxn>
                <a:cxn ang="0">
                  <a:pos x="T6" y="T7"/>
                </a:cxn>
              </a:cxnLst>
              <a:rect l="0" t="0" r="r" b="b"/>
              <a:pathLst>
                <a:path w="108" h="138">
                  <a:moveTo>
                    <a:pt x="51" y="17"/>
                  </a:moveTo>
                  <a:cubicBezTo>
                    <a:pt x="22" y="34"/>
                    <a:pt x="0" y="89"/>
                    <a:pt x="3" y="138"/>
                  </a:cubicBezTo>
                  <a:cubicBezTo>
                    <a:pt x="108" y="77"/>
                    <a:pt x="108" y="77"/>
                    <a:pt x="108" y="77"/>
                  </a:cubicBezTo>
                  <a:cubicBezTo>
                    <a:pt x="106" y="28"/>
                    <a:pt x="80" y="0"/>
                    <a:pt x="51" y="17"/>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19"/>
            <p:cNvSpPr>
              <a:spLocks/>
            </p:cNvSpPr>
            <p:nvPr/>
          </p:nvSpPr>
          <p:spPr bwMode="auto">
            <a:xfrm>
              <a:off x="3981933" y="4005001"/>
              <a:ext cx="1309687" cy="560388"/>
            </a:xfrm>
            <a:custGeom>
              <a:avLst/>
              <a:gdLst>
                <a:gd name="T0" fmla="*/ 132 w 161"/>
                <a:gd name="T1" fmla="*/ 46 h 69"/>
                <a:gd name="T2" fmla="*/ 0 w 161"/>
                <a:gd name="T3" fmla="*/ 61 h 69"/>
                <a:gd name="T4" fmla="*/ 105 w 161"/>
                <a:gd name="T5" fmla="*/ 0 h 69"/>
                <a:gd name="T6" fmla="*/ 132 w 161"/>
                <a:gd name="T7" fmla="*/ 46 h 69"/>
              </a:gdLst>
              <a:ahLst/>
              <a:cxnLst>
                <a:cxn ang="0">
                  <a:pos x="T0" y="T1"/>
                </a:cxn>
                <a:cxn ang="0">
                  <a:pos x="T2" y="T3"/>
                </a:cxn>
                <a:cxn ang="0">
                  <a:pos x="T4" y="T5"/>
                </a:cxn>
                <a:cxn ang="0">
                  <a:pos x="T6" y="T7"/>
                </a:cxn>
              </a:cxnLst>
              <a:rect l="0" t="0" r="r" b="b"/>
              <a:pathLst>
                <a:path w="161" h="69">
                  <a:moveTo>
                    <a:pt x="132" y="46"/>
                  </a:moveTo>
                  <a:cubicBezTo>
                    <a:pt x="103" y="63"/>
                    <a:pt x="44" y="69"/>
                    <a:pt x="0" y="61"/>
                  </a:cubicBezTo>
                  <a:cubicBezTo>
                    <a:pt x="105" y="0"/>
                    <a:pt x="105" y="0"/>
                    <a:pt x="105" y="0"/>
                  </a:cubicBezTo>
                  <a:cubicBezTo>
                    <a:pt x="150" y="8"/>
                    <a:pt x="161" y="29"/>
                    <a:pt x="132" y="46"/>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sp>
        <p:nvSpPr>
          <p:cNvPr id="15" name="Freeform 14"/>
          <p:cNvSpPr/>
          <p:nvPr/>
        </p:nvSpPr>
        <p:spPr>
          <a:xfrm>
            <a:off x="7436192" y="1687853"/>
            <a:ext cx="3884011" cy="67259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1">
                <a:lumMod val="75000"/>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6" name="TextBox 15"/>
          <p:cNvSpPr txBox="1"/>
          <p:nvPr/>
        </p:nvSpPr>
        <p:spPr>
          <a:xfrm>
            <a:off x="8990656" y="1388413"/>
            <a:ext cx="2272675" cy="892552"/>
          </a:xfrm>
          <a:prstGeom prst="rect">
            <a:avLst/>
          </a:prstGeom>
          <a:noFill/>
        </p:spPr>
        <p:txBody>
          <a:bodyPr wrap="square" lIns="121920" rIns="121920" rtlCol="0">
            <a:spAutoFit/>
          </a:bodyPr>
          <a:lstStyle/>
          <a:p>
            <a:pPr algn="r">
              <a:spcBef>
                <a:spcPts val="1200"/>
              </a:spcBef>
            </a:pPr>
            <a:r>
              <a:rPr lang="en-US" sz="1200" spc="200" dirty="0" smtClean="0">
                <a:ea typeface="Open Sans Regular" charset="0"/>
                <a:cs typeface="Open Sans Regular" charset="0"/>
              </a:rPr>
              <a:t>OPTION 01</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Freeform 16"/>
          <p:cNvSpPr/>
          <p:nvPr/>
        </p:nvSpPr>
        <p:spPr>
          <a:xfrm>
            <a:off x="7372167" y="2754572"/>
            <a:ext cx="3948036" cy="20133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2">
                <a:lumMod val="75000"/>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8" name="TextBox 17"/>
          <p:cNvSpPr txBox="1"/>
          <p:nvPr/>
        </p:nvSpPr>
        <p:spPr>
          <a:xfrm>
            <a:off x="8990656" y="2455131"/>
            <a:ext cx="2272675" cy="892552"/>
          </a:xfrm>
          <a:prstGeom prst="rect">
            <a:avLst/>
          </a:prstGeom>
          <a:noFill/>
        </p:spPr>
        <p:txBody>
          <a:bodyPr wrap="square" lIns="121920" rIns="121920" rtlCol="0">
            <a:spAutoFit/>
          </a:bodyPr>
          <a:lstStyle/>
          <a:p>
            <a:pPr algn="r">
              <a:spcBef>
                <a:spcPts val="1200"/>
              </a:spcBef>
            </a:pPr>
            <a:r>
              <a:rPr lang="en-US" sz="1200" spc="200" dirty="0" smtClean="0">
                <a:latin typeface="Open Sans Regular" charset="0"/>
                <a:ea typeface="Open Sans Regular" charset="0"/>
                <a:cs typeface="Open Sans Regular" charset="0"/>
              </a:rPr>
              <a:t>OPTION 02</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Freeform 18"/>
          <p:cNvSpPr/>
          <p:nvPr/>
        </p:nvSpPr>
        <p:spPr>
          <a:xfrm>
            <a:off x="7672205" y="3769276"/>
            <a:ext cx="3647998" cy="119129"/>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3">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20" name="TextBox 19"/>
          <p:cNvSpPr txBox="1"/>
          <p:nvPr/>
        </p:nvSpPr>
        <p:spPr>
          <a:xfrm>
            <a:off x="8990656" y="3469836"/>
            <a:ext cx="2272675" cy="892552"/>
          </a:xfrm>
          <a:prstGeom prst="rect">
            <a:avLst/>
          </a:prstGeom>
          <a:noFill/>
        </p:spPr>
        <p:txBody>
          <a:bodyPr wrap="square" lIns="121920" rIns="121920" rtlCol="0">
            <a:spAutoFit/>
          </a:bodyPr>
          <a:lstStyle/>
          <a:p>
            <a:pPr algn="r">
              <a:spcBef>
                <a:spcPts val="1200"/>
              </a:spcBef>
            </a:pPr>
            <a:r>
              <a:rPr lang="en-US" sz="1200" spc="200" dirty="0" smtClean="0">
                <a:latin typeface="Open Sans Regular" charset="0"/>
                <a:ea typeface="Open Sans Regular" charset="0"/>
                <a:cs typeface="Open Sans Regular" charset="0"/>
              </a:rPr>
              <a:t>OPTION 03</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1" name="Freeform 20"/>
          <p:cNvSpPr/>
          <p:nvPr/>
        </p:nvSpPr>
        <p:spPr>
          <a:xfrm flipV="1">
            <a:off x="7006821" y="4031458"/>
            <a:ext cx="4313382" cy="73459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4">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22" name="TextBox 21"/>
          <p:cNvSpPr txBox="1"/>
          <p:nvPr/>
        </p:nvSpPr>
        <p:spPr>
          <a:xfrm>
            <a:off x="8990656" y="4461906"/>
            <a:ext cx="2272675" cy="892552"/>
          </a:xfrm>
          <a:prstGeom prst="rect">
            <a:avLst/>
          </a:prstGeom>
          <a:noFill/>
        </p:spPr>
        <p:txBody>
          <a:bodyPr wrap="square" lIns="121920" rIns="121920" rtlCol="0">
            <a:spAutoFit/>
          </a:bodyPr>
          <a:lstStyle/>
          <a:p>
            <a:pPr algn="r">
              <a:spcBef>
                <a:spcPts val="1200"/>
              </a:spcBef>
            </a:pPr>
            <a:r>
              <a:rPr lang="en-US" sz="1200" spc="200" dirty="0" smtClean="0">
                <a:latin typeface="Open Sans Regular" charset="0"/>
                <a:ea typeface="Open Sans Regular" charset="0"/>
                <a:cs typeface="Open Sans Regular" charset="0"/>
              </a:rPr>
              <a:t>OPTION 04</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8" name="Title 27"/>
          <p:cNvSpPr>
            <a:spLocks noGrp="1"/>
          </p:cNvSpPr>
          <p:nvPr>
            <p:ph type="title"/>
          </p:nvPr>
        </p:nvSpPr>
        <p:spPr/>
        <p:txBody>
          <a:bodyPr/>
          <a:lstStyle/>
          <a:p>
            <a:r>
              <a:rPr lang="en-US" dirty="0" smtClean="0"/>
              <a:t>CLUSTERED</a:t>
            </a:r>
            <a:br>
              <a:rPr lang="en-US" dirty="0" smtClean="0"/>
            </a:br>
            <a:r>
              <a:rPr lang="en-US" dirty="0" smtClean="0"/>
              <a:t>GRAPHIC</a:t>
            </a:r>
            <a:endParaRPr lang="en-US" dirty="0"/>
          </a:p>
        </p:txBody>
      </p:sp>
      <p:sp>
        <p:nvSpPr>
          <p:cNvPr id="29" name="TextBox 28"/>
          <p:cNvSpPr txBox="1"/>
          <p:nvPr/>
        </p:nvSpPr>
        <p:spPr>
          <a:xfrm>
            <a:off x="1879096" y="4055958"/>
            <a:ext cx="2141612" cy="461665"/>
          </a:xfrm>
          <a:prstGeom prst="rect">
            <a:avLst/>
          </a:prstGeom>
          <a:noFill/>
        </p:spPr>
        <p:txBody>
          <a:bodyPr wrap="none" lIns="0" rIns="0" rtlCol="0">
            <a:spAutoFit/>
          </a:bodyPr>
          <a:lstStyle/>
          <a:p>
            <a:r>
              <a:rPr lang="en-US" sz="1200" b="1" spc="300" dirty="0">
                <a:latin typeface="+mj-lt"/>
                <a:ea typeface="Open Sans Semibold" charset="0"/>
                <a:cs typeface="Open Sans Semibold" charset="0"/>
              </a:rPr>
              <a:t>WRITE HERE</a:t>
            </a:r>
            <a:br>
              <a:rPr lang="en-US" sz="1200" b="1" spc="300" dirty="0">
                <a:latin typeface="+mj-lt"/>
                <a:ea typeface="Open Sans Semibold" charset="0"/>
                <a:cs typeface="Open Sans Semibold" charset="0"/>
              </a:rPr>
            </a:br>
            <a:r>
              <a:rPr lang="en-US" sz="1200" b="1" spc="300" dirty="0">
                <a:latin typeface="+mj-lt"/>
                <a:ea typeface="Open Sans Semibold" charset="0"/>
                <a:cs typeface="Open Sans Semibold" charset="0"/>
              </a:rPr>
              <a:t>SOMETHING ABOUT</a:t>
            </a:r>
          </a:p>
        </p:txBody>
      </p:sp>
      <p:sp>
        <p:nvSpPr>
          <p:cNvPr id="30" name="TextBox 29"/>
          <p:cNvSpPr txBox="1"/>
          <p:nvPr/>
        </p:nvSpPr>
        <p:spPr>
          <a:xfrm>
            <a:off x="1879095" y="4629525"/>
            <a:ext cx="2297489" cy="1246495"/>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Open Sans Regular" charset="0"/>
                <a:cs typeface="Open Sans Regular" charset="0"/>
              </a:rPr>
              <a:t>There are many variations of passages of Lorem Ipsum available, but the majority have suffered alteration in some form, by injected </a:t>
            </a:r>
            <a:r>
              <a:rPr lang="en-US" sz="1000" dirty="0" err="1">
                <a:solidFill>
                  <a:schemeClr val="tx1">
                    <a:alpha val="65000"/>
                  </a:schemeClr>
                </a:solidFill>
                <a:ea typeface="Open Sans Regular" charset="0"/>
                <a:cs typeface="Open Sans Regular" charset="0"/>
              </a:rPr>
              <a:t>humour</a:t>
            </a:r>
            <a:r>
              <a:rPr lang="en-US" sz="1000" dirty="0">
                <a:solidFill>
                  <a:schemeClr val="tx1">
                    <a:alpha val="65000"/>
                  </a:schemeClr>
                </a:solidFill>
                <a:ea typeface="Open Sans Regular" charset="0"/>
                <a:cs typeface="Open Sans Regular" charset="0"/>
              </a:rPr>
              <a:t>, or </a:t>
            </a:r>
            <a:r>
              <a:rPr lang="en-US" sz="1000" dirty="0" err="1" smtClean="0">
                <a:solidFill>
                  <a:schemeClr val="tx1">
                    <a:alpha val="65000"/>
                  </a:schemeClr>
                </a:solidFill>
                <a:ea typeface="Open Sans Regular" charset="0"/>
                <a:cs typeface="Open Sans Regular" charset="0"/>
              </a:rPr>
              <a:t>randomised</a:t>
            </a:r>
            <a:r>
              <a:rPr lang="en-US" sz="1000" dirty="0" smtClean="0">
                <a:solidFill>
                  <a:schemeClr val="tx1">
                    <a:alpha val="65000"/>
                  </a:schemeClr>
                </a:solidFill>
                <a:ea typeface="Open Sans Regular" charset="0"/>
                <a:cs typeface="Open Sans Regular" charset="0"/>
              </a:rPr>
              <a:t>.</a:t>
            </a:r>
            <a:endParaRPr lang="en-US" sz="1000" dirty="0">
              <a:solidFill>
                <a:schemeClr val="tx1">
                  <a:alpha val="65000"/>
                </a:schemeClr>
              </a:solidFill>
              <a:ea typeface="Open Sans Regular" charset="0"/>
              <a:cs typeface="Open Sans Regular" charset="0"/>
            </a:endParaRPr>
          </a:p>
        </p:txBody>
      </p:sp>
      <p:sp>
        <p:nvSpPr>
          <p:cNvPr id="31" name="Rectangle 3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32" name="Right Triangle 3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91001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25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250"/>
                                        <p:tgtEl>
                                          <p:spTgt spid="15"/>
                                        </p:tgtEl>
                                      </p:cBhvr>
                                    </p:animEffect>
                                  </p:childTnLst>
                                </p:cTn>
                              </p:par>
                              <p:par>
                                <p:cTn id="8" presetID="10" presetClass="entr" presetSubtype="0" fill="hold" grpId="0" nodeType="withEffect">
                                  <p:stCondLst>
                                    <p:cond delay="25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50"/>
                                        <p:tgtEl>
                                          <p:spTgt spid="16"/>
                                        </p:tgtEl>
                                      </p:cBhvr>
                                    </p:animEffect>
                                  </p:childTnLst>
                                </p:cTn>
                              </p:par>
                              <p:par>
                                <p:cTn id="11" presetID="22" presetClass="entr" presetSubtype="2" fill="hold" grpId="0" nodeType="withEffect">
                                  <p:stCondLst>
                                    <p:cond delay="2250"/>
                                  </p:stCondLst>
                                  <p:childTnLst>
                                    <p:set>
                                      <p:cBhvr>
                                        <p:cTn id="12" dur="1" fill="hold">
                                          <p:stCondLst>
                                            <p:cond delay="0"/>
                                          </p:stCondLst>
                                        </p:cTn>
                                        <p:tgtEl>
                                          <p:spTgt spid="17"/>
                                        </p:tgtEl>
                                        <p:attrNameLst>
                                          <p:attrName>style.visibility</p:attrName>
                                        </p:attrNameLst>
                                      </p:cBhvr>
                                      <p:to>
                                        <p:strVal val="visible"/>
                                      </p:to>
                                    </p:set>
                                    <p:animEffect transition="in" filter="wipe(right)">
                                      <p:cBhvr>
                                        <p:cTn id="13" dur="250"/>
                                        <p:tgtEl>
                                          <p:spTgt spid="17"/>
                                        </p:tgtEl>
                                      </p:cBhvr>
                                    </p:animEffect>
                                  </p:childTnLst>
                                </p:cTn>
                              </p:par>
                              <p:par>
                                <p:cTn id="14" presetID="10" presetClass="entr" presetSubtype="0" fill="hold" grpId="0" nodeType="withEffect">
                                  <p:stCondLst>
                                    <p:cond delay="2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250"/>
                                        <p:tgtEl>
                                          <p:spTgt spid="18"/>
                                        </p:tgtEl>
                                      </p:cBhvr>
                                    </p:animEffect>
                                  </p:childTnLst>
                                </p:cTn>
                              </p:par>
                              <p:par>
                                <p:cTn id="17" presetID="22" presetClass="entr" presetSubtype="2" fill="hold" grpId="0" nodeType="withEffect">
                                  <p:stCondLst>
                                    <p:cond delay="225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250"/>
                                        <p:tgtEl>
                                          <p:spTgt spid="19"/>
                                        </p:tgtEl>
                                      </p:cBhvr>
                                    </p:animEffect>
                                  </p:childTnLst>
                                </p:cTn>
                              </p:par>
                              <p:par>
                                <p:cTn id="20" presetID="10" presetClass="entr" presetSubtype="0" fill="hold" grpId="0" nodeType="withEffect">
                                  <p:stCondLst>
                                    <p:cond delay="2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50"/>
                                        <p:tgtEl>
                                          <p:spTgt spid="20"/>
                                        </p:tgtEl>
                                      </p:cBhvr>
                                    </p:animEffect>
                                  </p:childTnLst>
                                </p:cTn>
                              </p:par>
                              <p:par>
                                <p:cTn id="23" presetID="22" presetClass="entr" presetSubtype="2" fill="hold" grpId="0" nodeType="withEffect">
                                  <p:stCondLst>
                                    <p:cond delay="2250"/>
                                  </p:stCondLst>
                                  <p:childTnLst>
                                    <p:set>
                                      <p:cBhvr>
                                        <p:cTn id="24" dur="1" fill="hold">
                                          <p:stCondLst>
                                            <p:cond delay="0"/>
                                          </p:stCondLst>
                                        </p:cTn>
                                        <p:tgtEl>
                                          <p:spTgt spid="21"/>
                                        </p:tgtEl>
                                        <p:attrNameLst>
                                          <p:attrName>style.visibility</p:attrName>
                                        </p:attrNameLst>
                                      </p:cBhvr>
                                      <p:to>
                                        <p:strVal val="visible"/>
                                      </p:to>
                                    </p:set>
                                    <p:animEffect transition="in" filter="wipe(right)">
                                      <p:cBhvr>
                                        <p:cTn id="25" dur="250"/>
                                        <p:tgtEl>
                                          <p:spTgt spid="21"/>
                                        </p:tgtEl>
                                      </p:cBhvr>
                                    </p:animEffect>
                                  </p:childTnLst>
                                </p:cTn>
                              </p:par>
                              <p:par>
                                <p:cTn id="26" presetID="10" presetClass="entr" presetSubtype="0" fill="hold" grpId="0" nodeType="withEffect">
                                  <p:stCondLst>
                                    <p:cond delay="25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250"/>
                                        <p:tgtEl>
                                          <p:spTgt spid="2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down)">
                                      <p:cBhvr>
                                        <p:cTn id="31" dur="750"/>
                                        <p:tgtEl>
                                          <p:spTgt spid="2"/>
                                        </p:tgtEl>
                                      </p:cBhvr>
                                    </p:animEffect>
                                  </p:childTnLst>
                                </p:cTn>
                              </p:par>
                              <p:par>
                                <p:cTn id="32" presetID="22" presetClass="entr" presetSubtype="4" fill="hold" nodeType="withEffect">
                                  <p:stCondLst>
                                    <p:cond delay="50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750"/>
                                        <p:tgtEl>
                                          <p:spTgt spid="3"/>
                                        </p:tgtEl>
                                      </p:cBhvr>
                                    </p:animEffect>
                                  </p:childTnLst>
                                </p:cTn>
                              </p:par>
                              <p:par>
                                <p:cTn id="35" presetID="22" presetClass="entr" presetSubtype="4" fill="hold" nodeType="withEffect">
                                  <p:stCondLst>
                                    <p:cond delay="75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750"/>
                                        <p:tgtEl>
                                          <p:spTgt spid="6"/>
                                        </p:tgtEl>
                                      </p:cBhvr>
                                    </p:animEffect>
                                  </p:childTnLst>
                                </p:cTn>
                              </p:par>
                              <p:par>
                                <p:cTn id="38" presetID="22" presetClass="entr" presetSubtype="4" fill="hold" nodeType="withEffect">
                                  <p:stCondLst>
                                    <p:cond delay="100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750"/>
                                        <p:tgtEl>
                                          <p:spTgt spid="9"/>
                                        </p:tgtEl>
                                      </p:cBhvr>
                                    </p:animEffect>
                                  </p:childTnLst>
                                </p:cTn>
                              </p:par>
                              <p:par>
                                <p:cTn id="41" presetID="22" presetClass="entr" presetSubtype="4" fill="hold" nodeType="withEffect">
                                  <p:stCondLst>
                                    <p:cond delay="125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6" grpId="0"/>
      <p:bldP spid="17" grpId="0" animBg="1"/>
      <p:bldP spid="18" grpId="0"/>
      <p:bldP spid="19" grpId="0" animBg="1"/>
      <p:bldP spid="20" grpId="0"/>
      <p:bldP spid="21" grpId="0" animBg="1"/>
      <p:bldP spid="22"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CLUSTERED GRAPHIC</a:t>
            </a:r>
            <a:endParaRPr lang="en-US" dirty="0"/>
          </a:p>
        </p:txBody>
      </p:sp>
      <p:sp>
        <p:nvSpPr>
          <p:cNvPr id="3" name="Freeform 39"/>
          <p:cNvSpPr>
            <a:spLocks/>
          </p:cNvSpPr>
          <p:nvPr/>
        </p:nvSpPr>
        <p:spPr bwMode="auto">
          <a:xfrm>
            <a:off x="3442860" y="2507198"/>
            <a:ext cx="4576879" cy="3226226"/>
          </a:xfrm>
          <a:custGeom>
            <a:avLst/>
            <a:gdLst>
              <a:gd name="T0" fmla="*/ 904 w 2246"/>
              <a:gd name="T1" fmla="*/ 952 h 1582"/>
              <a:gd name="T2" fmla="*/ 1878 w 2246"/>
              <a:gd name="T3" fmla="*/ 952 h 1582"/>
              <a:gd name="T4" fmla="*/ 1878 w 2246"/>
              <a:gd name="T5" fmla="*/ 1087 h 1582"/>
              <a:gd name="T6" fmla="*/ 2246 w 2246"/>
              <a:gd name="T7" fmla="*/ 790 h 1582"/>
              <a:gd name="T8" fmla="*/ 1878 w 2246"/>
              <a:gd name="T9" fmla="*/ 492 h 1582"/>
              <a:gd name="T10" fmla="*/ 1878 w 2246"/>
              <a:gd name="T11" fmla="*/ 627 h 1582"/>
              <a:gd name="T12" fmla="*/ 901 w 2246"/>
              <a:gd name="T13" fmla="*/ 627 h 1582"/>
              <a:gd name="T14" fmla="*/ 274 w 2246"/>
              <a:gd name="T15" fmla="*/ 0 h 1582"/>
              <a:gd name="T16" fmla="*/ 142 w 2246"/>
              <a:gd name="T17" fmla="*/ 0 h 1582"/>
              <a:gd name="T18" fmla="*/ 48 w 2246"/>
              <a:gd name="T19" fmla="*/ 326 h 1582"/>
              <a:gd name="T20" fmla="*/ 139 w 2246"/>
              <a:gd name="T21" fmla="*/ 326 h 1582"/>
              <a:gd name="T22" fmla="*/ 441 w 2246"/>
              <a:gd name="T23" fmla="*/ 627 h 1582"/>
              <a:gd name="T24" fmla="*/ 6 w 2246"/>
              <a:gd name="T25" fmla="*/ 627 h 1582"/>
              <a:gd name="T26" fmla="*/ 0 w 2246"/>
              <a:gd name="T27" fmla="*/ 790 h 1582"/>
              <a:gd name="T28" fmla="*/ 6 w 2246"/>
              <a:gd name="T29" fmla="*/ 952 h 1582"/>
              <a:gd name="T30" fmla="*/ 443 w 2246"/>
              <a:gd name="T31" fmla="*/ 952 h 1582"/>
              <a:gd name="T32" fmla="*/ 139 w 2246"/>
              <a:gd name="T33" fmla="*/ 1256 h 1582"/>
              <a:gd name="T34" fmla="*/ 48 w 2246"/>
              <a:gd name="T35" fmla="*/ 1256 h 1582"/>
              <a:gd name="T36" fmla="*/ 144 w 2246"/>
              <a:gd name="T37" fmla="*/ 1582 h 1582"/>
              <a:gd name="T38" fmla="*/ 274 w 2246"/>
              <a:gd name="T39" fmla="*/ 1582 h 1582"/>
              <a:gd name="T40" fmla="*/ 904 w 2246"/>
              <a:gd name="T41" fmla="*/ 952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6" h="1582">
                <a:moveTo>
                  <a:pt x="904" y="952"/>
                </a:moveTo>
                <a:cubicBezTo>
                  <a:pt x="1878" y="952"/>
                  <a:pt x="1878" y="952"/>
                  <a:pt x="1878" y="952"/>
                </a:cubicBezTo>
                <a:cubicBezTo>
                  <a:pt x="1878" y="1087"/>
                  <a:pt x="1878" y="1087"/>
                  <a:pt x="1878" y="1087"/>
                </a:cubicBezTo>
                <a:cubicBezTo>
                  <a:pt x="2246" y="790"/>
                  <a:pt x="2246" y="790"/>
                  <a:pt x="2246" y="790"/>
                </a:cubicBezTo>
                <a:cubicBezTo>
                  <a:pt x="1878" y="492"/>
                  <a:pt x="1878" y="492"/>
                  <a:pt x="1878" y="492"/>
                </a:cubicBezTo>
                <a:cubicBezTo>
                  <a:pt x="1878" y="627"/>
                  <a:pt x="1878" y="627"/>
                  <a:pt x="1878" y="627"/>
                </a:cubicBezTo>
                <a:cubicBezTo>
                  <a:pt x="901" y="627"/>
                  <a:pt x="901" y="627"/>
                  <a:pt x="901" y="627"/>
                </a:cubicBezTo>
                <a:cubicBezTo>
                  <a:pt x="274" y="0"/>
                  <a:pt x="274" y="0"/>
                  <a:pt x="274" y="0"/>
                </a:cubicBezTo>
                <a:cubicBezTo>
                  <a:pt x="142" y="0"/>
                  <a:pt x="142" y="0"/>
                  <a:pt x="142" y="0"/>
                </a:cubicBezTo>
                <a:cubicBezTo>
                  <a:pt x="103" y="105"/>
                  <a:pt x="71" y="214"/>
                  <a:pt x="48" y="326"/>
                </a:cubicBezTo>
                <a:cubicBezTo>
                  <a:pt x="139" y="326"/>
                  <a:pt x="139" y="326"/>
                  <a:pt x="139" y="326"/>
                </a:cubicBezTo>
                <a:cubicBezTo>
                  <a:pt x="441" y="627"/>
                  <a:pt x="441" y="627"/>
                  <a:pt x="441" y="627"/>
                </a:cubicBezTo>
                <a:cubicBezTo>
                  <a:pt x="6" y="627"/>
                  <a:pt x="6" y="627"/>
                  <a:pt x="6" y="627"/>
                </a:cubicBezTo>
                <a:cubicBezTo>
                  <a:pt x="2" y="681"/>
                  <a:pt x="0" y="735"/>
                  <a:pt x="0" y="790"/>
                </a:cubicBezTo>
                <a:cubicBezTo>
                  <a:pt x="0" y="844"/>
                  <a:pt x="2" y="899"/>
                  <a:pt x="6" y="952"/>
                </a:cubicBezTo>
                <a:cubicBezTo>
                  <a:pt x="443" y="952"/>
                  <a:pt x="443" y="952"/>
                  <a:pt x="443" y="952"/>
                </a:cubicBezTo>
                <a:cubicBezTo>
                  <a:pt x="139" y="1256"/>
                  <a:pt x="139" y="1256"/>
                  <a:pt x="139" y="1256"/>
                </a:cubicBezTo>
                <a:cubicBezTo>
                  <a:pt x="48" y="1256"/>
                  <a:pt x="48" y="1256"/>
                  <a:pt x="48" y="1256"/>
                </a:cubicBezTo>
                <a:cubicBezTo>
                  <a:pt x="72" y="1368"/>
                  <a:pt x="104" y="1477"/>
                  <a:pt x="144" y="1582"/>
                </a:cubicBezTo>
                <a:cubicBezTo>
                  <a:pt x="274" y="1582"/>
                  <a:pt x="274" y="1582"/>
                  <a:pt x="274" y="1582"/>
                </a:cubicBezTo>
                <a:lnTo>
                  <a:pt x="904" y="952"/>
                </a:lnTo>
                <a:close/>
              </a:path>
            </a:pathLst>
          </a:custGeom>
          <a:solidFill>
            <a:schemeClr val="accent4"/>
          </a:solidFill>
          <a:ln>
            <a:noFill/>
          </a:ln>
        </p:spPr>
        <p:txBody>
          <a:bodyPr vert="horz" wrap="square" lIns="91440" tIns="0" rIns="548640" bIns="45720" numCol="1" anchor="ctr" anchorCtr="0" compatLnSpc="1">
            <a:prstTxWarp prst="textNoShape">
              <a:avLst/>
            </a:prstTxWarp>
          </a:bodyPr>
          <a:lstStyle/>
          <a:p>
            <a:pPr algn="r"/>
            <a:r>
              <a:rPr lang="en-US" sz="1400" dirty="0" smtClean="0">
                <a:solidFill>
                  <a:srgbClr val="FFFFFF"/>
                </a:solidFill>
                <a:latin typeface="Open Sans Regular" charset="0"/>
              </a:rPr>
              <a:t>SUCCESS</a:t>
            </a:r>
            <a:endParaRPr lang="en-US" sz="1400" dirty="0">
              <a:solidFill>
                <a:srgbClr val="FFFFFF"/>
              </a:solidFill>
              <a:latin typeface="Open Sans Regular" charset="0"/>
            </a:endParaRPr>
          </a:p>
        </p:txBody>
      </p:sp>
      <p:sp>
        <p:nvSpPr>
          <p:cNvPr id="4" name="Rectangle 45"/>
          <p:cNvSpPr/>
          <p:nvPr/>
        </p:nvSpPr>
        <p:spPr>
          <a:xfrm>
            <a:off x="0" y="2084173"/>
            <a:ext cx="3732551" cy="4188895"/>
          </a:xfrm>
          <a:custGeom>
            <a:avLst/>
            <a:gdLst>
              <a:gd name="connsiteX0" fmla="*/ 0 w 3732551"/>
              <a:gd name="connsiteY0" fmla="*/ 0 h 4362137"/>
              <a:gd name="connsiteX1" fmla="*/ 3732551 w 3732551"/>
              <a:gd name="connsiteY1" fmla="*/ 0 h 4362137"/>
              <a:gd name="connsiteX2" fmla="*/ 3732551 w 3732551"/>
              <a:gd name="connsiteY2" fmla="*/ 4362137 h 4362137"/>
              <a:gd name="connsiteX3" fmla="*/ 0 w 3732551"/>
              <a:gd name="connsiteY3" fmla="*/ 4362137 h 4362137"/>
              <a:gd name="connsiteX4" fmla="*/ 0 w 3732551"/>
              <a:gd name="connsiteY4" fmla="*/ 0 h 4362137"/>
              <a:gd name="connsiteX0" fmla="*/ 0 w 3732551"/>
              <a:gd name="connsiteY0" fmla="*/ 0 h 4362137"/>
              <a:gd name="connsiteX1" fmla="*/ 3732551 w 3732551"/>
              <a:gd name="connsiteY1" fmla="*/ 0 h 4362137"/>
              <a:gd name="connsiteX2" fmla="*/ 3725056 w 3732551"/>
              <a:gd name="connsiteY2" fmla="*/ 502170 h 4362137"/>
              <a:gd name="connsiteX3" fmla="*/ 3732551 w 3732551"/>
              <a:gd name="connsiteY3" fmla="*/ 4362137 h 4362137"/>
              <a:gd name="connsiteX4" fmla="*/ 0 w 3732551"/>
              <a:gd name="connsiteY4" fmla="*/ 4362137 h 4362137"/>
              <a:gd name="connsiteX5" fmla="*/ 0 w 3732551"/>
              <a:gd name="connsiteY5" fmla="*/ 0 h 4362137"/>
              <a:gd name="connsiteX0" fmla="*/ 0 w 3732551"/>
              <a:gd name="connsiteY0" fmla="*/ 0 h 4362137"/>
              <a:gd name="connsiteX1" fmla="*/ 3732551 w 3732551"/>
              <a:gd name="connsiteY1" fmla="*/ 0 h 4362137"/>
              <a:gd name="connsiteX2" fmla="*/ 3492708 w 3732551"/>
              <a:gd name="connsiteY2" fmla="*/ 524655 h 4362137"/>
              <a:gd name="connsiteX3" fmla="*/ 3732551 w 3732551"/>
              <a:gd name="connsiteY3" fmla="*/ 4362137 h 4362137"/>
              <a:gd name="connsiteX4" fmla="*/ 0 w 3732551"/>
              <a:gd name="connsiteY4" fmla="*/ 4362137 h 4362137"/>
              <a:gd name="connsiteX5" fmla="*/ 0 w 3732551"/>
              <a:gd name="connsiteY5" fmla="*/ 0 h 4362137"/>
              <a:gd name="connsiteX0" fmla="*/ 0 w 3732551"/>
              <a:gd name="connsiteY0" fmla="*/ 0 h 4362137"/>
              <a:gd name="connsiteX1" fmla="*/ 3732551 w 3732551"/>
              <a:gd name="connsiteY1" fmla="*/ 0 h 4362137"/>
              <a:gd name="connsiteX2" fmla="*/ 3627619 w 3732551"/>
              <a:gd name="connsiteY2" fmla="*/ 592111 h 4362137"/>
              <a:gd name="connsiteX3" fmla="*/ 3732551 w 3732551"/>
              <a:gd name="connsiteY3" fmla="*/ 4362137 h 4362137"/>
              <a:gd name="connsiteX4" fmla="*/ 0 w 3732551"/>
              <a:gd name="connsiteY4" fmla="*/ 4362137 h 4362137"/>
              <a:gd name="connsiteX5" fmla="*/ 0 w 3732551"/>
              <a:gd name="connsiteY5" fmla="*/ 0 h 4362137"/>
              <a:gd name="connsiteX0" fmla="*/ 0 w 3993441"/>
              <a:gd name="connsiteY0" fmla="*/ 0 h 4362137"/>
              <a:gd name="connsiteX1" fmla="*/ 3732551 w 3993441"/>
              <a:gd name="connsiteY1" fmla="*/ 0 h 4362137"/>
              <a:gd name="connsiteX2" fmla="*/ 3627619 w 3993441"/>
              <a:gd name="connsiteY2" fmla="*/ 592111 h 4362137"/>
              <a:gd name="connsiteX3" fmla="*/ 3672590 w 3993441"/>
              <a:gd name="connsiteY3" fmla="*/ 2315980 h 4362137"/>
              <a:gd name="connsiteX4" fmla="*/ 3732551 w 3993441"/>
              <a:gd name="connsiteY4" fmla="*/ 4362137 h 4362137"/>
              <a:gd name="connsiteX5" fmla="*/ 0 w 3993441"/>
              <a:gd name="connsiteY5" fmla="*/ 4362137 h 4362137"/>
              <a:gd name="connsiteX6" fmla="*/ 0 w 3993441"/>
              <a:gd name="connsiteY6" fmla="*/ 0 h 4362137"/>
              <a:gd name="connsiteX0" fmla="*/ 0 w 3948887"/>
              <a:gd name="connsiteY0" fmla="*/ 0 h 4362137"/>
              <a:gd name="connsiteX1" fmla="*/ 3732551 w 3948887"/>
              <a:gd name="connsiteY1" fmla="*/ 0 h 4362137"/>
              <a:gd name="connsiteX2" fmla="*/ 3627619 w 3948887"/>
              <a:gd name="connsiteY2" fmla="*/ 592111 h 4362137"/>
              <a:gd name="connsiteX3" fmla="*/ 3447738 w 3948887"/>
              <a:gd name="connsiteY3" fmla="*/ 2308485 h 4362137"/>
              <a:gd name="connsiteX4" fmla="*/ 3732551 w 3948887"/>
              <a:gd name="connsiteY4" fmla="*/ 4362137 h 4362137"/>
              <a:gd name="connsiteX5" fmla="*/ 0 w 3948887"/>
              <a:gd name="connsiteY5" fmla="*/ 4362137 h 4362137"/>
              <a:gd name="connsiteX6" fmla="*/ 0 w 3948887"/>
              <a:gd name="connsiteY6" fmla="*/ 0 h 4362137"/>
              <a:gd name="connsiteX0" fmla="*/ 0 w 3935006"/>
              <a:gd name="connsiteY0" fmla="*/ 0 h 4362137"/>
              <a:gd name="connsiteX1" fmla="*/ 3732551 w 3935006"/>
              <a:gd name="connsiteY1" fmla="*/ 0 h 4362137"/>
              <a:gd name="connsiteX2" fmla="*/ 3627619 w 3935006"/>
              <a:gd name="connsiteY2" fmla="*/ 592111 h 4362137"/>
              <a:gd name="connsiteX3" fmla="*/ 3357797 w 3935006"/>
              <a:gd name="connsiteY3" fmla="*/ 2308485 h 4362137"/>
              <a:gd name="connsiteX4" fmla="*/ 3732551 w 3935006"/>
              <a:gd name="connsiteY4" fmla="*/ 4362137 h 4362137"/>
              <a:gd name="connsiteX5" fmla="*/ 0 w 3935006"/>
              <a:gd name="connsiteY5" fmla="*/ 4362137 h 4362137"/>
              <a:gd name="connsiteX6" fmla="*/ 0 w 3935006"/>
              <a:gd name="connsiteY6" fmla="*/ 0 h 4362137"/>
              <a:gd name="connsiteX0" fmla="*/ 0 w 3732551"/>
              <a:gd name="connsiteY0" fmla="*/ 0 h 4362137"/>
              <a:gd name="connsiteX1" fmla="*/ 3732551 w 3732551"/>
              <a:gd name="connsiteY1" fmla="*/ 0 h 4362137"/>
              <a:gd name="connsiteX2" fmla="*/ 3627619 w 3732551"/>
              <a:gd name="connsiteY2" fmla="*/ 592111 h 4362137"/>
              <a:gd name="connsiteX3" fmla="*/ 3357797 w 3732551"/>
              <a:gd name="connsiteY3" fmla="*/ 2308485 h 4362137"/>
              <a:gd name="connsiteX4" fmla="*/ 3732551 w 3732551"/>
              <a:gd name="connsiteY4" fmla="*/ 4362137 h 4362137"/>
              <a:gd name="connsiteX5" fmla="*/ 0 w 3732551"/>
              <a:gd name="connsiteY5" fmla="*/ 4362137 h 4362137"/>
              <a:gd name="connsiteX6" fmla="*/ 0 w 3732551"/>
              <a:gd name="connsiteY6" fmla="*/ 0 h 4362137"/>
              <a:gd name="connsiteX0" fmla="*/ 0 w 3732551"/>
              <a:gd name="connsiteY0" fmla="*/ 0 h 4362137"/>
              <a:gd name="connsiteX1" fmla="*/ 3732551 w 3732551"/>
              <a:gd name="connsiteY1" fmla="*/ 0 h 4362137"/>
              <a:gd name="connsiteX2" fmla="*/ 3627619 w 3732551"/>
              <a:gd name="connsiteY2" fmla="*/ 592111 h 4362137"/>
              <a:gd name="connsiteX3" fmla="*/ 3357797 w 3732551"/>
              <a:gd name="connsiteY3" fmla="*/ 2308485 h 4362137"/>
              <a:gd name="connsiteX4" fmla="*/ 3732551 w 3732551"/>
              <a:gd name="connsiteY4" fmla="*/ 4362137 h 4362137"/>
              <a:gd name="connsiteX5" fmla="*/ 0 w 3732551"/>
              <a:gd name="connsiteY5" fmla="*/ 4362137 h 4362137"/>
              <a:gd name="connsiteX6" fmla="*/ 0 w 3732551"/>
              <a:gd name="connsiteY6" fmla="*/ 0 h 4362137"/>
              <a:gd name="connsiteX0" fmla="*/ 0 w 3732551"/>
              <a:gd name="connsiteY0" fmla="*/ 0 h 4362137"/>
              <a:gd name="connsiteX1" fmla="*/ 3732551 w 3732551"/>
              <a:gd name="connsiteY1" fmla="*/ 0 h 4362137"/>
              <a:gd name="connsiteX2" fmla="*/ 3627619 w 3732551"/>
              <a:gd name="connsiteY2" fmla="*/ 592111 h 4362137"/>
              <a:gd name="connsiteX3" fmla="*/ 3357797 w 3732551"/>
              <a:gd name="connsiteY3" fmla="*/ 2308485 h 4362137"/>
              <a:gd name="connsiteX4" fmla="*/ 3732551 w 3732551"/>
              <a:gd name="connsiteY4" fmla="*/ 4362137 h 4362137"/>
              <a:gd name="connsiteX5" fmla="*/ 0 w 3732551"/>
              <a:gd name="connsiteY5" fmla="*/ 4362137 h 4362137"/>
              <a:gd name="connsiteX6" fmla="*/ 0 w 3732551"/>
              <a:gd name="connsiteY6" fmla="*/ 0 h 436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551" h="4362137">
                <a:moveTo>
                  <a:pt x="0" y="0"/>
                </a:moveTo>
                <a:lnTo>
                  <a:pt x="3732551" y="0"/>
                </a:lnTo>
                <a:lnTo>
                  <a:pt x="3627619" y="592111"/>
                </a:lnTo>
                <a:cubicBezTo>
                  <a:pt x="3520189" y="993098"/>
                  <a:pt x="3340308" y="1680147"/>
                  <a:pt x="3357797" y="2308485"/>
                </a:cubicBezTo>
                <a:cubicBezTo>
                  <a:pt x="3375286" y="2936823"/>
                  <a:pt x="3625122" y="3683833"/>
                  <a:pt x="3732551" y="4362137"/>
                </a:cubicBezTo>
                <a:lnTo>
                  <a:pt x="0" y="4362137"/>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grpSp>
        <p:nvGrpSpPr>
          <p:cNvPr id="5" name="Group 4"/>
          <p:cNvGrpSpPr/>
          <p:nvPr/>
        </p:nvGrpSpPr>
        <p:grpSpPr>
          <a:xfrm>
            <a:off x="0" y="3785449"/>
            <a:ext cx="3338566" cy="664553"/>
            <a:chOff x="-1" y="3111207"/>
            <a:chExt cx="3338566" cy="664553"/>
          </a:xfrm>
        </p:grpSpPr>
        <p:sp>
          <p:nvSpPr>
            <p:cNvPr id="6" name="Freeform 38"/>
            <p:cNvSpPr>
              <a:spLocks/>
            </p:cNvSpPr>
            <p:nvPr/>
          </p:nvSpPr>
          <p:spPr bwMode="auto">
            <a:xfrm>
              <a:off x="1608660" y="3111207"/>
              <a:ext cx="1729905" cy="662829"/>
            </a:xfrm>
            <a:custGeom>
              <a:avLst/>
              <a:gdLst>
                <a:gd name="T0" fmla="*/ 849 w 849"/>
                <a:gd name="T1" fmla="*/ 0 h 325"/>
                <a:gd name="T2" fmla="*/ 0 w 849"/>
                <a:gd name="T3" fmla="*/ 0 h 325"/>
                <a:gd name="T4" fmla="*/ 0 w 849"/>
                <a:gd name="T5" fmla="*/ 325 h 325"/>
                <a:gd name="T6" fmla="*/ 849 w 849"/>
                <a:gd name="T7" fmla="*/ 325 h 325"/>
                <a:gd name="T8" fmla="*/ 843 w 849"/>
                <a:gd name="T9" fmla="*/ 163 h 325"/>
                <a:gd name="T10" fmla="*/ 849 w 849"/>
                <a:gd name="T11" fmla="*/ 0 h 325"/>
              </a:gdLst>
              <a:ahLst/>
              <a:cxnLst>
                <a:cxn ang="0">
                  <a:pos x="T0" y="T1"/>
                </a:cxn>
                <a:cxn ang="0">
                  <a:pos x="T2" y="T3"/>
                </a:cxn>
                <a:cxn ang="0">
                  <a:pos x="T4" y="T5"/>
                </a:cxn>
                <a:cxn ang="0">
                  <a:pos x="T6" y="T7"/>
                </a:cxn>
                <a:cxn ang="0">
                  <a:pos x="T8" y="T9"/>
                </a:cxn>
                <a:cxn ang="0">
                  <a:pos x="T10" y="T11"/>
                </a:cxn>
              </a:cxnLst>
              <a:rect l="0" t="0" r="r" b="b"/>
              <a:pathLst>
                <a:path w="849" h="325">
                  <a:moveTo>
                    <a:pt x="849" y="0"/>
                  </a:moveTo>
                  <a:cubicBezTo>
                    <a:pt x="0" y="0"/>
                    <a:pt x="0" y="0"/>
                    <a:pt x="0" y="0"/>
                  </a:cubicBezTo>
                  <a:cubicBezTo>
                    <a:pt x="0" y="325"/>
                    <a:pt x="0" y="325"/>
                    <a:pt x="0" y="325"/>
                  </a:cubicBezTo>
                  <a:cubicBezTo>
                    <a:pt x="849" y="325"/>
                    <a:pt x="849" y="325"/>
                    <a:pt x="849" y="325"/>
                  </a:cubicBezTo>
                  <a:cubicBezTo>
                    <a:pt x="845" y="272"/>
                    <a:pt x="843" y="217"/>
                    <a:pt x="843" y="163"/>
                  </a:cubicBezTo>
                  <a:cubicBezTo>
                    <a:pt x="843" y="108"/>
                    <a:pt x="845" y="54"/>
                    <a:pt x="849"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200" dirty="0">
                <a:latin typeface="Open Sans Regular" charset="0"/>
              </a:endParaRPr>
            </a:p>
          </p:txBody>
        </p:sp>
        <p:sp>
          <p:nvSpPr>
            <p:cNvPr id="7" name="Freeform 36"/>
            <p:cNvSpPr>
              <a:spLocks/>
            </p:cNvSpPr>
            <p:nvPr/>
          </p:nvSpPr>
          <p:spPr bwMode="auto">
            <a:xfrm>
              <a:off x="-1" y="3111207"/>
              <a:ext cx="3155431" cy="664553"/>
            </a:xfrm>
            <a:prstGeom prst="rect">
              <a:avLst/>
            </a:prstGeom>
            <a:solidFill>
              <a:schemeClr val="accent2"/>
            </a:solidFill>
            <a:ln>
              <a:noFill/>
            </a:ln>
          </p:spPr>
          <p:txBody>
            <a:bodyPr vert="horz" wrap="square" lIns="91440" tIns="45720" rIns="91440" bIns="45720" numCol="1" anchor="ctr" anchorCtr="0" compatLnSpc="1">
              <a:prstTxWarp prst="textNoShape">
                <a:avLst/>
              </a:prstTxWarp>
            </a:bodyPr>
            <a:lstStyle/>
            <a:p>
              <a:pPr algn="r"/>
              <a:r>
                <a:rPr lang="en-US" dirty="0" smtClean="0">
                  <a:solidFill>
                    <a:srgbClr val="FFFFFF"/>
                  </a:solidFill>
                  <a:latin typeface="Open Sans Regular" charset="0"/>
                </a:rPr>
                <a:t>Plans</a:t>
              </a:r>
              <a:endParaRPr lang="en-US" dirty="0">
                <a:solidFill>
                  <a:srgbClr val="FFFFFF"/>
                </a:solidFill>
                <a:latin typeface="Open Sans Regular" charset="0"/>
              </a:endParaRPr>
            </a:p>
          </p:txBody>
        </p:sp>
      </p:grpSp>
      <p:grpSp>
        <p:nvGrpSpPr>
          <p:cNvPr id="8" name="Group 7"/>
          <p:cNvGrpSpPr/>
          <p:nvPr/>
        </p:nvGrpSpPr>
        <p:grpSpPr>
          <a:xfrm>
            <a:off x="0" y="2507198"/>
            <a:ext cx="3617833" cy="664553"/>
            <a:chOff x="-1" y="1832956"/>
            <a:chExt cx="3617833" cy="664553"/>
          </a:xfrm>
        </p:grpSpPr>
        <p:sp>
          <p:nvSpPr>
            <p:cNvPr id="9" name="Freeform 36"/>
            <p:cNvSpPr>
              <a:spLocks/>
            </p:cNvSpPr>
            <p:nvPr/>
          </p:nvSpPr>
          <p:spPr bwMode="auto">
            <a:xfrm>
              <a:off x="1608660" y="1832956"/>
              <a:ext cx="2009172" cy="664553"/>
            </a:xfrm>
            <a:custGeom>
              <a:avLst/>
              <a:gdLst>
                <a:gd name="T0" fmla="*/ 0 w 986"/>
                <a:gd name="T1" fmla="*/ 0 h 326"/>
                <a:gd name="T2" fmla="*/ 0 w 986"/>
                <a:gd name="T3" fmla="*/ 326 h 326"/>
                <a:gd name="T4" fmla="*/ 891 w 986"/>
                <a:gd name="T5" fmla="*/ 326 h 326"/>
                <a:gd name="T6" fmla="*/ 986 w 986"/>
                <a:gd name="T7" fmla="*/ 0 h 326"/>
                <a:gd name="T8" fmla="*/ 0 w 986"/>
                <a:gd name="T9" fmla="*/ 0 h 326"/>
              </a:gdLst>
              <a:ahLst/>
              <a:cxnLst>
                <a:cxn ang="0">
                  <a:pos x="T0" y="T1"/>
                </a:cxn>
                <a:cxn ang="0">
                  <a:pos x="T2" y="T3"/>
                </a:cxn>
                <a:cxn ang="0">
                  <a:pos x="T4" y="T5"/>
                </a:cxn>
                <a:cxn ang="0">
                  <a:pos x="T6" y="T7"/>
                </a:cxn>
                <a:cxn ang="0">
                  <a:pos x="T8" y="T9"/>
                </a:cxn>
              </a:cxnLst>
              <a:rect l="0" t="0" r="r" b="b"/>
              <a:pathLst>
                <a:path w="986" h="326">
                  <a:moveTo>
                    <a:pt x="0" y="0"/>
                  </a:moveTo>
                  <a:cubicBezTo>
                    <a:pt x="0" y="326"/>
                    <a:pt x="0" y="326"/>
                    <a:pt x="0" y="326"/>
                  </a:cubicBezTo>
                  <a:cubicBezTo>
                    <a:pt x="891" y="326"/>
                    <a:pt x="891" y="326"/>
                    <a:pt x="891" y="326"/>
                  </a:cubicBezTo>
                  <a:cubicBezTo>
                    <a:pt x="914" y="214"/>
                    <a:pt x="946" y="105"/>
                    <a:pt x="986" y="0"/>
                  </a:cubicBez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200" dirty="0">
                <a:latin typeface="Open Sans Regular" charset="0"/>
              </a:endParaRPr>
            </a:p>
          </p:txBody>
        </p:sp>
        <p:sp>
          <p:nvSpPr>
            <p:cNvPr id="10" name="Freeform 36"/>
            <p:cNvSpPr>
              <a:spLocks/>
            </p:cNvSpPr>
            <p:nvPr/>
          </p:nvSpPr>
          <p:spPr bwMode="auto">
            <a:xfrm>
              <a:off x="-1" y="1832956"/>
              <a:ext cx="3338565" cy="664553"/>
            </a:xfrm>
            <a:prstGeom prst="rect">
              <a:avLst/>
            </a:prstGeom>
            <a:solidFill>
              <a:schemeClr val="accent1"/>
            </a:solidFill>
            <a:ln>
              <a:noFill/>
            </a:ln>
          </p:spPr>
          <p:txBody>
            <a:bodyPr vert="horz" wrap="square" lIns="91440" tIns="45720" rIns="91440" bIns="45720" numCol="1" anchor="ctr" anchorCtr="0" compatLnSpc="1">
              <a:prstTxWarp prst="textNoShape">
                <a:avLst/>
              </a:prstTxWarp>
            </a:bodyPr>
            <a:lstStyle/>
            <a:p>
              <a:pPr algn="r"/>
              <a:r>
                <a:rPr lang="en-US" dirty="0" smtClean="0">
                  <a:solidFill>
                    <a:srgbClr val="FFFFFF"/>
                  </a:solidFill>
                  <a:latin typeface="Open Sans Regular" charset="0"/>
                </a:rPr>
                <a:t>Ideas</a:t>
              </a:r>
              <a:endParaRPr lang="en-US" dirty="0">
                <a:solidFill>
                  <a:srgbClr val="FFFFFF"/>
                </a:solidFill>
                <a:latin typeface="Open Sans Regular" charset="0"/>
              </a:endParaRPr>
            </a:p>
          </p:txBody>
        </p:sp>
      </p:grpSp>
      <p:grpSp>
        <p:nvGrpSpPr>
          <p:cNvPr id="11" name="Group 10"/>
          <p:cNvGrpSpPr/>
          <p:nvPr/>
        </p:nvGrpSpPr>
        <p:grpSpPr>
          <a:xfrm>
            <a:off x="0" y="5068010"/>
            <a:ext cx="3620419" cy="666277"/>
            <a:chOff x="-1" y="4393768"/>
            <a:chExt cx="3620419" cy="666277"/>
          </a:xfrm>
        </p:grpSpPr>
        <p:sp>
          <p:nvSpPr>
            <p:cNvPr id="12" name="Freeform 37"/>
            <p:cNvSpPr>
              <a:spLocks/>
            </p:cNvSpPr>
            <p:nvPr/>
          </p:nvSpPr>
          <p:spPr bwMode="auto">
            <a:xfrm>
              <a:off x="1608660" y="4393768"/>
              <a:ext cx="2011758" cy="665414"/>
            </a:xfrm>
            <a:custGeom>
              <a:avLst/>
              <a:gdLst>
                <a:gd name="T0" fmla="*/ 0 w 987"/>
                <a:gd name="T1" fmla="*/ 0 h 326"/>
                <a:gd name="T2" fmla="*/ 0 w 987"/>
                <a:gd name="T3" fmla="*/ 326 h 326"/>
                <a:gd name="T4" fmla="*/ 987 w 987"/>
                <a:gd name="T5" fmla="*/ 326 h 326"/>
                <a:gd name="T6" fmla="*/ 891 w 987"/>
                <a:gd name="T7" fmla="*/ 0 h 326"/>
                <a:gd name="T8" fmla="*/ 0 w 987"/>
                <a:gd name="T9" fmla="*/ 0 h 326"/>
              </a:gdLst>
              <a:ahLst/>
              <a:cxnLst>
                <a:cxn ang="0">
                  <a:pos x="T0" y="T1"/>
                </a:cxn>
                <a:cxn ang="0">
                  <a:pos x="T2" y="T3"/>
                </a:cxn>
                <a:cxn ang="0">
                  <a:pos x="T4" y="T5"/>
                </a:cxn>
                <a:cxn ang="0">
                  <a:pos x="T6" y="T7"/>
                </a:cxn>
                <a:cxn ang="0">
                  <a:pos x="T8" y="T9"/>
                </a:cxn>
              </a:cxnLst>
              <a:rect l="0" t="0" r="r" b="b"/>
              <a:pathLst>
                <a:path w="987" h="326">
                  <a:moveTo>
                    <a:pt x="0" y="0"/>
                  </a:moveTo>
                  <a:cubicBezTo>
                    <a:pt x="0" y="326"/>
                    <a:pt x="0" y="326"/>
                    <a:pt x="0" y="326"/>
                  </a:cubicBezTo>
                  <a:cubicBezTo>
                    <a:pt x="987" y="326"/>
                    <a:pt x="987" y="326"/>
                    <a:pt x="987" y="326"/>
                  </a:cubicBezTo>
                  <a:cubicBezTo>
                    <a:pt x="947" y="221"/>
                    <a:pt x="915" y="112"/>
                    <a:pt x="891" y="0"/>
                  </a:cubicBez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200" dirty="0">
                <a:latin typeface="Open Sans Regular" charset="0"/>
              </a:endParaRPr>
            </a:p>
          </p:txBody>
        </p:sp>
        <p:sp>
          <p:nvSpPr>
            <p:cNvPr id="13" name="Freeform 36"/>
            <p:cNvSpPr>
              <a:spLocks/>
            </p:cNvSpPr>
            <p:nvPr/>
          </p:nvSpPr>
          <p:spPr bwMode="auto">
            <a:xfrm>
              <a:off x="-1" y="4395492"/>
              <a:ext cx="3338565" cy="664553"/>
            </a:xfrm>
            <a:prstGeom prst="rect">
              <a:avLst/>
            </a:prstGeom>
            <a:solidFill>
              <a:schemeClr val="accent3"/>
            </a:solidFill>
            <a:ln>
              <a:noFill/>
            </a:ln>
          </p:spPr>
          <p:txBody>
            <a:bodyPr vert="horz" wrap="square" lIns="91440" tIns="45720" rIns="91440" bIns="45720" numCol="1" anchor="ctr" anchorCtr="0" compatLnSpc="1">
              <a:prstTxWarp prst="textNoShape">
                <a:avLst/>
              </a:prstTxWarp>
            </a:bodyPr>
            <a:lstStyle/>
            <a:p>
              <a:pPr algn="r"/>
              <a:r>
                <a:rPr lang="en-US" dirty="0" smtClean="0">
                  <a:solidFill>
                    <a:srgbClr val="FFFFFF"/>
                  </a:solidFill>
                  <a:latin typeface="Open Sans Regular" charset="0"/>
                </a:rPr>
                <a:t>Actions</a:t>
              </a:r>
              <a:endParaRPr lang="en-US" dirty="0">
                <a:solidFill>
                  <a:srgbClr val="FFFFFF"/>
                </a:solidFill>
                <a:latin typeface="Open Sans Regular" charset="0"/>
              </a:endParaRPr>
            </a:p>
          </p:txBody>
        </p:sp>
      </p:grpSp>
      <p:sp>
        <p:nvSpPr>
          <p:cNvPr id="15" name="Rectangle 14"/>
          <p:cNvSpPr/>
          <p:nvPr/>
        </p:nvSpPr>
        <p:spPr>
          <a:xfrm>
            <a:off x="8307168" y="3624644"/>
            <a:ext cx="3084732" cy="997196"/>
          </a:xfrm>
          <a:prstGeom prst="rect">
            <a:avLst/>
          </a:prstGeom>
        </p:spPr>
        <p:txBody>
          <a:bodyPr wrap="square" lIns="121920" rIns="121920" bIns="60960">
            <a:spAutoFit/>
          </a:bodyPr>
          <a:lstStyle/>
          <a:p>
            <a:pP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t>
            </a:r>
            <a:r>
              <a:rPr lang="en-US" sz="1000" dirty="0" smtClean="0">
                <a:solidFill>
                  <a:schemeClr val="tx1">
                    <a:alpha val="65000"/>
                  </a:schemeClr>
                </a:solidFill>
                <a:latin typeface="Open Sans Regular" charset="0"/>
                <a:ea typeface="Open Sans Regular" charset="0"/>
                <a:cs typeface="Open Sans Regular" charset="0"/>
              </a:rPr>
              <a:t>available. There </a:t>
            </a:r>
            <a:r>
              <a:rPr lang="en-US" sz="1000" dirty="0">
                <a:solidFill>
                  <a:schemeClr val="tx1">
                    <a:alpha val="65000"/>
                  </a:schemeClr>
                </a:solidFill>
                <a:latin typeface="Open Sans Regular" charset="0"/>
                <a:ea typeface="Open Sans Regular" charset="0"/>
                <a:cs typeface="Open Sans Regular" charset="0"/>
              </a:rPr>
              <a:t>are many variations of passages of Lorem Ipsum available</a:t>
            </a:r>
            <a:r>
              <a:rPr lang="en-US" sz="1000" dirty="0" smtClean="0">
                <a:solidFill>
                  <a:schemeClr val="tx1">
                    <a:alpha val="65000"/>
                  </a:schemeClr>
                </a:solidFill>
                <a:latin typeface="Open Sans Regular" charset="0"/>
                <a:ea typeface="Open Sans Regular" charset="0"/>
                <a:cs typeface="Open Sans Regular" charset="0"/>
              </a:rPr>
              <a:t>.</a:t>
            </a:r>
            <a:endParaRPr lang="en-US" sz="1000" dirty="0">
              <a:solidFill>
                <a:schemeClr val="tx1">
                  <a:alpha val="65000"/>
                </a:schemeClr>
              </a:solidFill>
              <a:latin typeface="Open Sans Regular" charset="0"/>
              <a:ea typeface="Open Sans Regular" charset="0"/>
              <a:cs typeface="Open Sans Regular" charset="0"/>
            </a:endParaRPr>
          </a:p>
        </p:txBody>
      </p:sp>
    </p:spTree>
    <p:extLst>
      <p:ext uri="{BB962C8B-B14F-4D97-AF65-F5344CB8AC3E}">
        <p14:creationId xmlns:p14="http://schemas.microsoft.com/office/powerpoint/2010/main" val="1820902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par>
                                <p:cTn id="11" presetID="22" presetClass="entr" presetSubtype="8" fill="hold" nodeType="withEffect">
                                  <p:stCondLst>
                                    <p:cond delay="50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2" presetClass="entr" presetSubtype="8" decel="100000"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250" fill="hold"/>
                                        <p:tgtEl>
                                          <p:spTgt spid="3"/>
                                        </p:tgtEl>
                                        <p:attrNameLst>
                                          <p:attrName>ppt_x</p:attrName>
                                        </p:attrNameLst>
                                      </p:cBhvr>
                                      <p:tavLst>
                                        <p:tav tm="0">
                                          <p:val>
                                            <p:strVal val="0-#ppt_w/2"/>
                                          </p:val>
                                        </p:tav>
                                        <p:tav tm="100000">
                                          <p:val>
                                            <p:strVal val="#ppt_x"/>
                                          </p:val>
                                        </p:tav>
                                      </p:tavLst>
                                    </p:anim>
                                    <p:anim calcmode="lin" valueType="num">
                                      <p:cBhvr additive="base">
                                        <p:cTn id="17" dur="125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9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hape 3620"/>
          <p:cNvSpPr/>
          <p:nvPr/>
        </p:nvSpPr>
        <p:spPr>
          <a:xfrm>
            <a:off x="7104105" y="1181098"/>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Slide Number Placeholder 1"/>
          <p:cNvSpPr>
            <a:spLocks noGrp="1"/>
          </p:cNvSpPr>
          <p:nvPr>
            <p:ph type="sldNum" sz="quarter" idx="10"/>
          </p:nvPr>
        </p:nvSpPr>
        <p:spPr/>
        <p:txBody>
          <a:bodyPr/>
          <a:lstStyle/>
          <a:p>
            <a:fld id="{D8D877B3-D348-4611-9BDB-C5374591D951}" type="slidenum">
              <a:rPr lang="en-US" smtClean="0"/>
              <a:pPr/>
              <a:t>14</a:t>
            </a:fld>
            <a:endParaRPr lang="en-US" dirty="0" smtClean="0"/>
          </a:p>
        </p:txBody>
      </p:sp>
      <p:cxnSp>
        <p:nvCxnSpPr>
          <p:cNvPr id="4" name="Straight Connector 3"/>
          <p:cNvCxnSpPr/>
          <p:nvPr/>
        </p:nvCxnSpPr>
        <p:spPr>
          <a:xfrm>
            <a:off x="4127157"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6746789"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866900" y="1856527"/>
            <a:ext cx="1897792" cy="259302"/>
          </a:xfrm>
          <a:prstGeom prst="rect">
            <a:avLst/>
          </a:prstGeom>
          <a:noFill/>
        </p:spPr>
        <p:txBody>
          <a:bodyPr wrap="square" lIns="0" rIns="0" rtlCol="0">
            <a:spAutoFit/>
          </a:bodyPr>
          <a:lstStyle/>
          <a:p>
            <a:pPr>
              <a:lnSpc>
                <a:spcPct val="70000"/>
              </a:lnSpc>
            </a:pPr>
            <a:r>
              <a:rPr lang="en-US" sz="1400" dirty="0" smtClean="0">
                <a:latin typeface="+mj-lt"/>
              </a:rPr>
              <a:t>TITLE ONE</a:t>
            </a:r>
            <a:endParaRPr lang="en-US" sz="1400" dirty="0">
              <a:solidFill>
                <a:schemeClr val="accent1"/>
              </a:solidFill>
              <a:latin typeface="+mj-lt"/>
            </a:endParaRPr>
          </a:p>
        </p:txBody>
      </p:sp>
      <p:sp>
        <p:nvSpPr>
          <p:cNvPr id="8" name="Shape 3599"/>
          <p:cNvSpPr/>
          <p:nvPr/>
        </p:nvSpPr>
        <p:spPr>
          <a:xfrm>
            <a:off x="1866900" y="118110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9" name="TextBox 8"/>
          <p:cNvSpPr txBox="1"/>
          <p:nvPr/>
        </p:nvSpPr>
        <p:spPr>
          <a:xfrm>
            <a:off x="1866901"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a:t>
            </a:r>
            <a:r>
              <a:rPr lang="en-US" sz="1000" dirty="0" smtClean="0">
                <a:solidFill>
                  <a:schemeClr val="tx1">
                    <a:alpha val="80000"/>
                  </a:schemeClr>
                </a:solidFill>
              </a:rPr>
              <a:t>majority.</a:t>
            </a:r>
            <a:endParaRPr lang="en-US" sz="1000" dirty="0">
              <a:solidFill>
                <a:schemeClr val="tx1">
                  <a:alpha val="80000"/>
                </a:schemeClr>
              </a:solidFill>
            </a:endParaRPr>
          </a:p>
        </p:txBody>
      </p:sp>
      <p:grpSp>
        <p:nvGrpSpPr>
          <p:cNvPr id="10" name="Group 9"/>
          <p:cNvGrpSpPr/>
          <p:nvPr/>
        </p:nvGrpSpPr>
        <p:grpSpPr>
          <a:xfrm>
            <a:off x="1866900" y="5385941"/>
            <a:ext cx="1894703" cy="551156"/>
            <a:chOff x="7389339" y="2590066"/>
            <a:chExt cx="1894703" cy="551156"/>
          </a:xfrm>
        </p:grpSpPr>
        <p:sp>
          <p:nvSpPr>
            <p:cNvPr id="11" name="Rectangle 10"/>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000" smtClean="0">
                  <a:solidFill>
                    <a:schemeClr val="tx1">
                      <a:lumMod val="50000"/>
                      <a:lumOff val="50000"/>
                    </a:schemeClr>
                  </a:solidFill>
                  <a:latin typeface="Montserrat" charset="0"/>
                  <a:ea typeface="Montserrat" charset="0"/>
                  <a:cs typeface="Montserrat" charset="0"/>
                </a:rPr>
                <a:t>WRITE TITLE HERE</a:t>
              </a:r>
              <a:endParaRPr lang="en-US" sz="1000" dirty="0">
                <a:solidFill>
                  <a:schemeClr val="tx1">
                    <a:lumMod val="50000"/>
                    <a:lumOff val="50000"/>
                  </a:schemeClr>
                </a:solidFill>
                <a:latin typeface="Montserrat" charset="0"/>
                <a:ea typeface="Montserrat" charset="0"/>
                <a:cs typeface="Montserrat" charset="0"/>
              </a:endParaRPr>
            </a:p>
          </p:txBody>
        </p:sp>
        <p:sp>
          <p:nvSpPr>
            <p:cNvPr id="12" name="Right Triangle 11"/>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grpSp>
      <p:sp>
        <p:nvSpPr>
          <p:cNvPr id="13" name="TextBox 12"/>
          <p:cNvSpPr txBox="1"/>
          <p:nvPr/>
        </p:nvSpPr>
        <p:spPr>
          <a:xfrm>
            <a:off x="4485503" y="1856527"/>
            <a:ext cx="1897792" cy="259302"/>
          </a:xfrm>
          <a:prstGeom prst="rect">
            <a:avLst/>
          </a:prstGeom>
          <a:noFill/>
        </p:spPr>
        <p:txBody>
          <a:bodyPr wrap="square" lIns="0" rIns="0" rtlCol="0">
            <a:spAutoFit/>
          </a:bodyPr>
          <a:lstStyle/>
          <a:p>
            <a:pPr>
              <a:lnSpc>
                <a:spcPct val="70000"/>
              </a:lnSpc>
            </a:pPr>
            <a:r>
              <a:rPr lang="en-US" sz="1400" dirty="0" smtClean="0">
                <a:latin typeface="+mj-lt"/>
              </a:rPr>
              <a:t>TITLE TWO</a:t>
            </a:r>
            <a:endParaRPr lang="en-US" sz="1400" dirty="0">
              <a:solidFill>
                <a:schemeClr val="accent1"/>
              </a:solidFill>
              <a:latin typeface="+mj-lt"/>
            </a:endParaRPr>
          </a:p>
        </p:txBody>
      </p:sp>
      <p:sp>
        <p:nvSpPr>
          <p:cNvPr id="15" name="TextBox 14"/>
          <p:cNvSpPr txBox="1"/>
          <p:nvPr/>
        </p:nvSpPr>
        <p:spPr>
          <a:xfrm>
            <a:off x="4485504"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a:t>
            </a:r>
            <a:r>
              <a:rPr lang="en-US" sz="1000" dirty="0" smtClean="0">
                <a:solidFill>
                  <a:schemeClr val="tx1">
                    <a:alpha val="80000"/>
                  </a:schemeClr>
                </a:solidFill>
              </a:rPr>
              <a:t>majority.</a:t>
            </a:r>
            <a:endParaRPr lang="en-US" sz="1000" dirty="0">
              <a:solidFill>
                <a:schemeClr val="tx1">
                  <a:alpha val="80000"/>
                </a:schemeClr>
              </a:solidFill>
            </a:endParaRPr>
          </a:p>
        </p:txBody>
      </p:sp>
      <p:grpSp>
        <p:nvGrpSpPr>
          <p:cNvPr id="16" name="Group 15"/>
          <p:cNvGrpSpPr/>
          <p:nvPr/>
        </p:nvGrpSpPr>
        <p:grpSpPr>
          <a:xfrm>
            <a:off x="4485503" y="5385941"/>
            <a:ext cx="1894703" cy="551156"/>
            <a:chOff x="7389339" y="2590066"/>
            <a:chExt cx="1894703" cy="551156"/>
          </a:xfrm>
        </p:grpSpPr>
        <p:sp>
          <p:nvSpPr>
            <p:cNvPr id="17" name="Rectangle 16"/>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000" smtClean="0">
                  <a:solidFill>
                    <a:schemeClr val="tx1">
                      <a:lumMod val="50000"/>
                      <a:lumOff val="50000"/>
                    </a:schemeClr>
                  </a:solidFill>
                  <a:latin typeface="Montserrat" charset="0"/>
                  <a:ea typeface="Montserrat" charset="0"/>
                  <a:cs typeface="Montserrat" charset="0"/>
                </a:rPr>
                <a:t>WRITE TITLE HERE</a:t>
              </a:r>
              <a:endParaRPr lang="en-US" sz="1000" dirty="0">
                <a:solidFill>
                  <a:schemeClr val="tx1">
                    <a:lumMod val="50000"/>
                    <a:lumOff val="50000"/>
                  </a:schemeClr>
                </a:solidFill>
                <a:latin typeface="Montserrat" charset="0"/>
                <a:ea typeface="Montserrat" charset="0"/>
                <a:cs typeface="Montserrat" charset="0"/>
              </a:endParaRPr>
            </a:p>
          </p:txBody>
        </p:sp>
        <p:sp>
          <p:nvSpPr>
            <p:cNvPr id="18" name="Right Triangle 17"/>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grpSp>
      <p:sp>
        <p:nvSpPr>
          <p:cNvPr id="19" name="TextBox 18"/>
          <p:cNvSpPr txBox="1"/>
          <p:nvPr/>
        </p:nvSpPr>
        <p:spPr>
          <a:xfrm>
            <a:off x="7104106" y="1856527"/>
            <a:ext cx="1897792" cy="259302"/>
          </a:xfrm>
          <a:prstGeom prst="rect">
            <a:avLst/>
          </a:prstGeom>
          <a:noFill/>
        </p:spPr>
        <p:txBody>
          <a:bodyPr wrap="square" lIns="0" rIns="0" rtlCol="0">
            <a:spAutoFit/>
          </a:bodyPr>
          <a:lstStyle/>
          <a:p>
            <a:pPr>
              <a:lnSpc>
                <a:spcPct val="70000"/>
              </a:lnSpc>
            </a:pPr>
            <a:r>
              <a:rPr lang="en-US" sz="1400" dirty="0" smtClean="0">
                <a:latin typeface="+mj-lt"/>
              </a:rPr>
              <a:t>TITLE THREE</a:t>
            </a:r>
            <a:endParaRPr lang="en-US" sz="1400" dirty="0">
              <a:solidFill>
                <a:schemeClr val="accent1"/>
              </a:solidFill>
              <a:latin typeface="+mj-lt"/>
            </a:endParaRPr>
          </a:p>
        </p:txBody>
      </p:sp>
      <p:sp>
        <p:nvSpPr>
          <p:cNvPr id="21" name="TextBox 20"/>
          <p:cNvSpPr txBox="1"/>
          <p:nvPr/>
        </p:nvSpPr>
        <p:spPr>
          <a:xfrm>
            <a:off x="7104107"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a:t>
            </a:r>
            <a:r>
              <a:rPr lang="en-US" sz="1000" dirty="0" smtClean="0">
                <a:solidFill>
                  <a:schemeClr val="tx1">
                    <a:alpha val="80000"/>
                  </a:schemeClr>
                </a:solidFill>
              </a:rPr>
              <a:t>majority.</a:t>
            </a:r>
            <a:endParaRPr lang="en-US" sz="1000" dirty="0">
              <a:solidFill>
                <a:schemeClr val="tx1">
                  <a:alpha val="80000"/>
                </a:schemeClr>
              </a:solidFill>
            </a:endParaRPr>
          </a:p>
        </p:txBody>
      </p:sp>
      <p:grpSp>
        <p:nvGrpSpPr>
          <p:cNvPr id="22" name="Group 21"/>
          <p:cNvGrpSpPr/>
          <p:nvPr/>
        </p:nvGrpSpPr>
        <p:grpSpPr>
          <a:xfrm>
            <a:off x="7104106" y="5385941"/>
            <a:ext cx="1894703" cy="551156"/>
            <a:chOff x="7389339" y="2590066"/>
            <a:chExt cx="1894703" cy="551156"/>
          </a:xfrm>
        </p:grpSpPr>
        <p:sp>
          <p:nvSpPr>
            <p:cNvPr id="23" name="Rectangle 22"/>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000" smtClean="0">
                  <a:solidFill>
                    <a:schemeClr val="tx1">
                      <a:lumMod val="50000"/>
                      <a:lumOff val="50000"/>
                    </a:schemeClr>
                  </a:solidFill>
                  <a:latin typeface="Montserrat" charset="0"/>
                  <a:ea typeface="Montserrat" charset="0"/>
                  <a:cs typeface="Montserrat" charset="0"/>
                </a:rPr>
                <a:t>WRITE TITLE HERE</a:t>
              </a:r>
              <a:endParaRPr lang="en-US" sz="1000" dirty="0">
                <a:solidFill>
                  <a:schemeClr val="tx1">
                    <a:lumMod val="50000"/>
                    <a:lumOff val="50000"/>
                  </a:schemeClr>
                </a:solidFill>
                <a:latin typeface="Montserrat" charset="0"/>
                <a:ea typeface="Montserrat" charset="0"/>
                <a:cs typeface="Montserrat" charset="0"/>
              </a:endParaRPr>
            </a:p>
          </p:txBody>
        </p:sp>
        <p:sp>
          <p:nvSpPr>
            <p:cNvPr id="24" name="Right Triangle 23"/>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grpSp>
      <p:sp>
        <p:nvSpPr>
          <p:cNvPr id="25" name="TextBox 24"/>
          <p:cNvSpPr txBox="1"/>
          <p:nvPr/>
        </p:nvSpPr>
        <p:spPr>
          <a:xfrm>
            <a:off x="9722708" y="1856527"/>
            <a:ext cx="1897792" cy="259302"/>
          </a:xfrm>
          <a:prstGeom prst="rect">
            <a:avLst/>
          </a:prstGeom>
          <a:noFill/>
        </p:spPr>
        <p:txBody>
          <a:bodyPr wrap="square" lIns="0" rIns="0" rtlCol="0">
            <a:spAutoFit/>
          </a:bodyPr>
          <a:lstStyle/>
          <a:p>
            <a:pPr>
              <a:lnSpc>
                <a:spcPct val="70000"/>
              </a:lnSpc>
            </a:pPr>
            <a:r>
              <a:rPr lang="en-US" sz="1400" dirty="0" smtClean="0">
                <a:latin typeface="+mj-lt"/>
              </a:rPr>
              <a:t>TITLE FOUR</a:t>
            </a:r>
            <a:endParaRPr lang="en-US" sz="1400" dirty="0">
              <a:solidFill>
                <a:schemeClr val="accent1"/>
              </a:solidFill>
              <a:latin typeface="+mj-lt"/>
            </a:endParaRPr>
          </a:p>
        </p:txBody>
      </p:sp>
      <p:sp>
        <p:nvSpPr>
          <p:cNvPr id="27" name="TextBox 26"/>
          <p:cNvSpPr txBox="1"/>
          <p:nvPr/>
        </p:nvSpPr>
        <p:spPr>
          <a:xfrm>
            <a:off x="9722709"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a:t>
            </a:r>
            <a:r>
              <a:rPr lang="en-US" sz="1000" dirty="0" smtClean="0">
                <a:solidFill>
                  <a:schemeClr val="tx1">
                    <a:alpha val="80000"/>
                  </a:schemeClr>
                </a:solidFill>
              </a:rPr>
              <a:t>majority.</a:t>
            </a:r>
            <a:endParaRPr lang="en-US" sz="1000" dirty="0">
              <a:solidFill>
                <a:schemeClr val="tx1">
                  <a:alpha val="80000"/>
                </a:schemeClr>
              </a:solidFill>
            </a:endParaRPr>
          </a:p>
        </p:txBody>
      </p:sp>
      <p:grpSp>
        <p:nvGrpSpPr>
          <p:cNvPr id="28" name="Group 27"/>
          <p:cNvGrpSpPr/>
          <p:nvPr/>
        </p:nvGrpSpPr>
        <p:grpSpPr>
          <a:xfrm>
            <a:off x="9722708" y="5385941"/>
            <a:ext cx="1894703" cy="551156"/>
            <a:chOff x="7389339" y="2590066"/>
            <a:chExt cx="1894703" cy="551156"/>
          </a:xfrm>
        </p:grpSpPr>
        <p:sp>
          <p:nvSpPr>
            <p:cNvPr id="29" name="Rectangle 28"/>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000" smtClean="0">
                  <a:solidFill>
                    <a:schemeClr val="tx1">
                      <a:lumMod val="50000"/>
                      <a:lumOff val="50000"/>
                    </a:schemeClr>
                  </a:solidFill>
                  <a:latin typeface="Montserrat" charset="0"/>
                  <a:ea typeface="Montserrat" charset="0"/>
                  <a:cs typeface="Montserrat" charset="0"/>
                </a:rPr>
                <a:t>WRITE TITLE HERE</a:t>
              </a:r>
              <a:endParaRPr lang="en-US" sz="1000" dirty="0">
                <a:solidFill>
                  <a:schemeClr val="tx1">
                    <a:lumMod val="50000"/>
                    <a:lumOff val="50000"/>
                  </a:schemeClr>
                </a:solidFill>
                <a:latin typeface="Montserrat" charset="0"/>
                <a:ea typeface="Montserrat" charset="0"/>
                <a:cs typeface="Montserrat" charset="0"/>
              </a:endParaRPr>
            </a:p>
          </p:txBody>
        </p:sp>
        <p:sp>
          <p:nvSpPr>
            <p:cNvPr id="30" name="Right Triangle 29"/>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grpSp>
      <p:sp>
        <p:nvSpPr>
          <p:cNvPr id="33" name="Shape 3759"/>
          <p:cNvSpPr/>
          <p:nvPr/>
        </p:nvSpPr>
        <p:spPr>
          <a:xfrm>
            <a:off x="4485503" y="118109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4" name="Shape 3643"/>
          <p:cNvSpPr/>
          <p:nvPr/>
        </p:nvSpPr>
        <p:spPr>
          <a:xfrm>
            <a:off x="9722707" y="1191363"/>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35" name="Straight Connector 34"/>
          <p:cNvCxnSpPr/>
          <p:nvPr/>
        </p:nvCxnSpPr>
        <p:spPr>
          <a:xfrm>
            <a:off x="9358184"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691545"/>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a:spLocks noChangeArrowheads="1"/>
          </p:cNvSpPr>
          <p:nvPr/>
        </p:nvSpPr>
        <p:spPr bwMode="auto">
          <a:xfrm>
            <a:off x="5431715" y="4965228"/>
            <a:ext cx="911225" cy="909637"/>
          </a:xfrm>
          <a:prstGeom prst="ellipse">
            <a:avLst/>
          </a:prstGeom>
          <a:solidFill>
            <a:schemeClr val="accent6"/>
          </a:solidFill>
          <a:ln>
            <a:noFill/>
          </a:ln>
        </p:spPr>
        <p:txBody>
          <a:bodyPr vert="horz" wrap="square" lIns="91440" tIns="45720" rIns="91440" bIns="45720" numCol="1" anchor="ctr" anchorCtr="0" compatLnSpc="1">
            <a:prstTxWarp prst="textNoShape">
              <a:avLst/>
            </a:prstTxWarp>
          </a:bodyPr>
          <a:lstStyle/>
          <a:p>
            <a:pPr algn="ctr"/>
            <a:r>
              <a:rPr lang="en-US" sz="2400" dirty="0" smtClean="0">
                <a:solidFill>
                  <a:srgbClr val="FFFFFF"/>
                </a:solidFill>
                <a:latin typeface="Open Sans Regular" charset="0"/>
              </a:rPr>
              <a:t>F</a:t>
            </a:r>
            <a:endParaRPr lang="en-US" sz="2400" dirty="0">
              <a:solidFill>
                <a:srgbClr val="FFFFFF"/>
              </a:solidFill>
              <a:latin typeface="Open Sans Regular" charset="0"/>
            </a:endParaRPr>
          </a:p>
        </p:txBody>
      </p:sp>
      <p:sp>
        <p:nvSpPr>
          <p:cNvPr id="3" name="Freeform 6"/>
          <p:cNvSpPr>
            <a:spLocks/>
          </p:cNvSpPr>
          <p:nvPr/>
        </p:nvSpPr>
        <p:spPr bwMode="auto">
          <a:xfrm>
            <a:off x="4617327" y="1948978"/>
            <a:ext cx="971550" cy="1185862"/>
          </a:xfrm>
          <a:custGeom>
            <a:avLst/>
            <a:gdLst>
              <a:gd name="T0" fmla="*/ 398 w 647"/>
              <a:gd name="T1" fmla="*/ 0 h 791"/>
              <a:gd name="T2" fmla="*/ 0 w 647"/>
              <a:gd name="T3" fmla="*/ 566 h 791"/>
              <a:gd name="T4" fmla="*/ 240 w 647"/>
              <a:gd name="T5" fmla="*/ 791 h 791"/>
              <a:gd name="T6" fmla="*/ 647 w 647"/>
              <a:gd name="T7" fmla="*/ 371 h 791"/>
              <a:gd name="T8" fmla="*/ 398 w 647"/>
              <a:gd name="T9" fmla="*/ 0 h 791"/>
            </a:gdLst>
            <a:ahLst/>
            <a:cxnLst>
              <a:cxn ang="0">
                <a:pos x="T0" y="T1"/>
              </a:cxn>
              <a:cxn ang="0">
                <a:pos x="T2" y="T3"/>
              </a:cxn>
              <a:cxn ang="0">
                <a:pos x="T4" y="T5"/>
              </a:cxn>
              <a:cxn ang="0">
                <a:pos x="T6" y="T7"/>
              </a:cxn>
              <a:cxn ang="0">
                <a:pos x="T8" y="T9"/>
              </a:cxn>
            </a:cxnLst>
            <a:rect l="0" t="0" r="r" b="b"/>
            <a:pathLst>
              <a:path w="647" h="791">
                <a:moveTo>
                  <a:pt x="398" y="0"/>
                </a:moveTo>
                <a:cubicBezTo>
                  <a:pt x="164" y="126"/>
                  <a:pt x="0" y="338"/>
                  <a:pt x="0" y="566"/>
                </a:cubicBezTo>
                <a:cubicBezTo>
                  <a:pt x="0" y="714"/>
                  <a:pt x="111" y="791"/>
                  <a:pt x="240" y="791"/>
                </a:cubicBezTo>
                <a:cubicBezTo>
                  <a:pt x="515" y="791"/>
                  <a:pt x="471" y="505"/>
                  <a:pt x="647" y="371"/>
                </a:cubicBezTo>
                <a:cubicBezTo>
                  <a:pt x="618" y="243"/>
                  <a:pt x="540" y="99"/>
                  <a:pt x="398" y="0"/>
                </a:cubicBezTo>
                <a:close/>
              </a:path>
            </a:pathLst>
          </a:custGeom>
          <a:solidFill>
            <a:schemeClr val="accent1"/>
          </a:solidFill>
          <a:ln>
            <a:noFill/>
          </a:ln>
        </p:spPr>
        <p:txBody>
          <a:bodyPr vert="horz" wrap="square" lIns="91440" tIns="45720" rIns="91440" bIns="45720" numCol="1" anchor="ctr" anchorCtr="0" compatLnSpc="1">
            <a:prstTxWarp prst="textNoShape">
              <a:avLst/>
            </a:prstTxWarp>
          </a:bodyPr>
          <a:lstStyle/>
          <a:p>
            <a:pPr algn="ctr"/>
            <a:r>
              <a:rPr lang="en-US" sz="2400" dirty="0" smtClean="0">
                <a:solidFill>
                  <a:srgbClr val="FFFFFF"/>
                </a:solidFill>
                <a:latin typeface="Open Sans Regular" charset="0"/>
              </a:rPr>
              <a:t>A</a:t>
            </a:r>
            <a:endParaRPr lang="en-US" sz="2400" dirty="0">
              <a:solidFill>
                <a:srgbClr val="FFFFFF"/>
              </a:solidFill>
              <a:latin typeface="Open Sans Regular" charset="0"/>
            </a:endParaRPr>
          </a:p>
        </p:txBody>
      </p:sp>
      <p:sp>
        <p:nvSpPr>
          <p:cNvPr id="4" name="Freeform 7"/>
          <p:cNvSpPr>
            <a:spLocks/>
          </p:cNvSpPr>
          <p:nvPr/>
        </p:nvSpPr>
        <p:spPr bwMode="auto">
          <a:xfrm>
            <a:off x="5976227" y="2942753"/>
            <a:ext cx="1344613" cy="963612"/>
          </a:xfrm>
          <a:custGeom>
            <a:avLst/>
            <a:gdLst>
              <a:gd name="T0" fmla="*/ 896 w 896"/>
              <a:gd name="T1" fmla="*/ 0 h 642"/>
              <a:gd name="T2" fmla="*/ 327 w 896"/>
              <a:gd name="T3" fmla="*/ 29 h 642"/>
              <a:gd name="T4" fmla="*/ 0 w 896"/>
              <a:gd name="T5" fmla="*/ 390 h 642"/>
              <a:gd name="T6" fmla="*/ 409 w 896"/>
              <a:gd name="T7" fmla="*/ 642 h 642"/>
              <a:gd name="T8" fmla="*/ 896 w 896"/>
              <a:gd name="T9" fmla="*/ 0 h 642"/>
            </a:gdLst>
            <a:ahLst/>
            <a:cxnLst>
              <a:cxn ang="0">
                <a:pos x="T0" y="T1"/>
              </a:cxn>
              <a:cxn ang="0">
                <a:pos x="T2" y="T3"/>
              </a:cxn>
              <a:cxn ang="0">
                <a:pos x="T4" y="T5"/>
              </a:cxn>
              <a:cxn ang="0">
                <a:pos x="T6" y="T7"/>
              </a:cxn>
              <a:cxn ang="0">
                <a:pos x="T8" y="T9"/>
              </a:cxn>
            </a:cxnLst>
            <a:rect l="0" t="0" r="r" b="b"/>
            <a:pathLst>
              <a:path w="896" h="642">
                <a:moveTo>
                  <a:pt x="896" y="0"/>
                </a:moveTo>
                <a:cubicBezTo>
                  <a:pt x="691" y="58"/>
                  <a:pt x="493" y="58"/>
                  <a:pt x="327" y="29"/>
                </a:cubicBezTo>
                <a:cubicBezTo>
                  <a:pt x="291" y="175"/>
                  <a:pt x="144" y="278"/>
                  <a:pt x="0" y="390"/>
                </a:cubicBezTo>
                <a:cubicBezTo>
                  <a:pt x="71" y="495"/>
                  <a:pt x="200" y="607"/>
                  <a:pt x="409" y="642"/>
                </a:cubicBezTo>
                <a:cubicBezTo>
                  <a:pt x="605" y="502"/>
                  <a:pt x="875" y="319"/>
                  <a:pt x="896" y="0"/>
                </a:cubicBezTo>
                <a:close/>
              </a:path>
            </a:pathLst>
          </a:custGeom>
          <a:solidFill>
            <a:schemeClr val="accent4"/>
          </a:solidFill>
          <a:ln>
            <a:noFill/>
          </a:ln>
        </p:spPr>
        <p:txBody>
          <a:bodyPr vert="horz" wrap="square" lIns="91440" tIns="45720" rIns="91440" bIns="45720" numCol="1" anchor="ctr" anchorCtr="0" compatLnSpc="1">
            <a:prstTxWarp prst="textNoShape">
              <a:avLst/>
            </a:prstTxWarp>
          </a:bodyPr>
          <a:lstStyle/>
          <a:p>
            <a:pPr algn="ctr"/>
            <a:r>
              <a:rPr lang="en-US" sz="2400" dirty="0" smtClean="0">
                <a:solidFill>
                  <a:srgbClr val="FFFFFF"/>
                </a:solidFill>
                <a:latin typeface="Open Sans Regular" charset="0"/>
              </a:rPr>
              <a:t>D</a:t>
            </a:r>
            <a:endParaRPr lang="en-US" sz="2400" dirty="0">
              <a:solidFill>
                <a:srgbClr val="FFFFFF"/>
              </a:solidFill>
              <a:latin typeface="Open Sans Regular" charset="0"/>
            </a:endParaRPr>
          </a:p>
        </p:txBody>
      </p:sp>
      <p:sp>
        <p:nvSpPr>
          <p:cNvPr id="5" name="Freeform 8"/>
          <p:cNvSpPr>
            <a:spLocks/>
          </p:cNvSpPr>
          <p:nvPr/>
        </p:nvSpPr>
        <p:spPr bwMode="auto">
          <a:xfrm>
            <a:off x="5214227" y="1771178"/>
            <a:ext cx="1319213" cy="733425"/>
          </a:xfrm>
          <a:custGeom>
            <a:avLst/>
            <a:gdLst>
              <a:gd name="T0" fmla="*/ 879 w 879"/>
              <a:gd name="T1" fmla="*/ 61 h 489"/>
              <a:gd name="T2" fmla="*/ 467 w 879"/>
              <a:gd name="T3" fmla="*/ 0 h 489"/>
              <a:gd name="T4" fmla="*/ 0 w 879"/>
              <a:gd name="T5" fmla="*/ 118 h 489"/>
              <a:gd name="T6" fmla="*/ 249 w 879"/>
              <a:gd name="T7" fmla="*/ 489 h 489"/>
              <a:gd name="T8" fmla="*/ 489 w 879"/>
              <a:gd name="T9" fmla="*/ 421 h 489"/>
              <a:gd name="T10" fmla="*/ 682 w 879"/>
              <a:gd name="T11" fmla="*/ 461 h 489"/>
              <a:gd name="T12" fmla="*/ 879 w 879"/>
              <a:gd name="T13" fmla="*/ 61 h 489"/>
            </a:gdLst>
            <a:ahLst/>
            <a:cxnLst>
              <a:cxn ang="0">
                <a:pos x="T0" y="T1"/>
              </a:cxn>
              <a:cxn ang="0">
                <a:pos x="T2" y="T3"/>
              </a:cxn>
              <a:cxn ang="0">
                <a:pos x="T4" y="T5"/>
              </a:cxn>
              <a:cxn ang="0">
                <a:pos x="T6" y="T7"/>
              </a:cxn>
              <a:cxn ang="0">
                <a:pos x="T8" y="T9"/>
              </a:cxn>
              <a:cxn ang="0">
                <a:pos x="T10" y="T11"/>
              </a:cxn>
              <a:cxn ang="0">
                <a:pos x="T12" y="T13"/>
              </a:cxn>
            </a:cxnLst>
            <a:rect l="0" t="0" r="r" b="b"/>
            <a:pathLst>
              <a:path w="879" h="489">
                <a:moveTo>
                  <a:pt x="879" y="61"/>
                </a:moveTo>
                <a:cubicBezTo>
                  <a:pt x="751" y="20"/>
                  <a:pt x="609" y="0"/>
                  <a:pt x="467" y="0"/>
                </a:cubicBezTo>
                <a:cubicBezTo>
                  <a:pt x="300" y="0"/>
                  <a:pt x="138" y="44"/>
                  <a:pt x="0" y="118"/>
                </a:cubicBezTo>
                <a:cubicBezTo>
                  <a:pt x="142" y="217"/>
                  <a:pt x="220" y="361"/>
                  <a:pt x="249" y="489"/>
                </a:cubicBezTo>
                <a:cubicBezTo>
                  <a:pt x="303" y="448"/>
                  <a:pt x="378" y="421"/>
                  <a:pt x="489" y="421"/>
                </a:cubicBezTo>
                <a:cubicBezTo>
                  <a:pt x="564" y="421"/>
                  <a:pt x="629" y="435"/>
                  <a:pt x="682" y="461"/>
                </a:cubicBezTo>
                <a:cubicBezTo>
                  <a:pt x="807" y="342"/>
                  <a:pt x="862" y="225"/>
                  <a:pt x="879" y="61"/>
                </a:cubicBezTo>
                <a:close/>
              </a:path>
            </a:pathLst>
          </a:custGeom>
          <a:solidFill>
            <a:schemeClr val="accent2"/>
          </a:solidFill>
          <a:ln>
            <a:noFill/>
          </a:ln>
        </p:spPr>
        <p:txBody>
          <a:bodyPr vert="horz" wrap="square" lIns="91440" tIns="45720" rIns="91440" bIns="45720" numCol="1" anchor="ctr" anchorCtr="0" compatLnSpc="1">
            <a:prstTxWarp prst="textNoShape">
              <a:avLst/>
            </a:prstTxWarp>
          </a:bodyPr>
          <a:lstStyle/>
          <a:p>
            <a:pPr algn="ctr"/>
            <a:r>
              <a:rPr lang="en-US" sz="2400" dirty="0" smtClean="0">
                <a:solidFill>
                  <a:srgbClr val="FFFFFF"/>
                </a:solidFill>
                <a:latin typeface="Open Sans Regular" charset="0"/>
              </a:rPr>
              <a:t>B</a:t>
            </a:r>
            <a:endParaRPr lang="en-US" sz="2400" dirty="0">
              <a:solidFill>
                <a:srgbClr val="FFFFFF"/>
              </a:solidFill>
              <a:latin typeface="Open Sans Regular" charset="0"/>
            </a:endParaRPr>
          </a:p>
        </p:txBody>
      </p:sp>
      <p:sp>
        <p:nvSpPr>
          <p:cNvPr id="6" name="Freeform 9"/>
          <p:cNvSpPr>
            <a:spLocks/>
          </p:cNvSpPr>
          <p:nvPr/>
        </p:nvSpPr>
        <p:spPr bwMode="auto">
          <a:xfrm>
            <a:off x="6238165" y="1863253"/>
            <a:ext cx="1085850" cy="1166812"/>
          </a:xfrm>
          <a:custGeom>
            <a:avLst/>
            <a:gdLst>
              <a:gd name="T0" fmla="*/ 722 w 724"/>
              <a:gd name="T1" fmla="*/ 720 h 778"/>
              <a:gd name="T2" fmla="*/ 724 w 724"/>
              <a:gd name="T3" fmla="*/ 678 h 778"/>
              <a:gd name="T4" fmla="*/ 197 w 724"/>
              <a:gd name="T5" fmla="*/ 0 h 778"/>
              <a:gd name="T6" fmla="*/ 0 w 724"/>
              <a:gd name="T7" fmla="*/ 400 h 778"/>
              <a:gd name="T8" fmla="*/ 162 w 724"/>
              <a:gd name="T9" fmla="*/ 678 h 778"/>
              <a:gd name="T10" fmla="*/ 153 w 724"/>
              <a:gd name="T11" fmla="*/ 749 h 778"/>
              <a:gd name="T12" fmla="*/ 722 w 724"/>
              <a:gd name="T13" fmla="*/ 720 h 778"/>
            </a:gdLst>
            <a:ahLst/>
            <a:cxnLst>
              <a:cxn ang="0">
                <a:pos x="T0" y="T1"/>
              </a:cxn>
              <a:cxn ang="0">
                <a:pos x="T2" y="T3"/>
              </a:cxn>
              <a:cxn ang="0">
                <a:pos x="T4" y="T5"/>
              </a:cxn>
              <a:cxn ang="0">
                <a:pos x="T6" y="T7"/>
              </a:cxn>
              <a:cxn ang="0">
                <a:pos x="T8" y="T9"/>
              </a:cxn>
              <a:cxn ang="0">
                <a:pos x="T10" y="T11"/>
              </a:cxn>
              <a:cxn ang="0">
                <a:pos x="T12" y="T13"/>
              </a:cxn>
            </a:cxnLst>
            <a:rect l="0" t="0" r="r" b="b"/>
            <a:pathLst>
              <a:path w="724" h="778">
                <a:moveTo>
                  <a:pt x="722" y="720"/>
                </a:moveTo>
                <a:cubicBezTo>
                  <a:pt x="723" y="706"/>
                  <a:pt x="724" y="692"/>
                  <a:pt x="724" y="678"/>
                </a:cubicBezTo>
                <a:cubicBezTo>
                  <a:pt x="724" y="314"/>
                  <a:pt x="496" y="98"/>
                  <a:pt x="197" y="0"/>
                </a:cubicBezTo>
                <a:cubicBezTo>
                  <a:pt x="180" y="164"/>
                  <a:pt x="125" y="281"/>
                  <a:pt x="0" y="400"/>
                </a:cubicBezTo>
                <a:cubicBezTo>
                  <a:pt x="104" y="450"/>
                  <a:pt x="162" y="546"/>
                  <a:pt x="162" y="678"/>
                </a:cubicBezTo>
                <a:cubicBezTo>
                  <a:pt x="162" y="703"/>
                  <a:pt x="159" y="726"/>
                  <a:pt x="153" y="749"/>
                </a:cubicBezTo>
                <a:cubicBezTo>
                  <a:pt x="319" y="778"/>
                  <a:pt x="517" y="778"/>
                  <a:pt x="722" y="720"/>
                </a:cubicBezTo>
                <a:close/>
              </a:path>
            </a:pathLst>
          </a:custGeom>
          <a:solidFill>
            <a:schemeClr val="accent3"/>
          </a:solidFill>
          <a:ln>
            <a:noFill/>
          </a:ln>
        </p:spPr>
        <p:txBody>
          <a:bodyPr vert="horz" wrap="square" lIns="91440" tIns="45720" rIns="91440" bIns="45720" numCol="1" anchor="ctr" anchorCtr="0" compatLnSpc="1">
            <a:prstTxWarp prst="textNoShape">
              <a:avLst/>
            </a:prstTxWarp>
          </a:bodyPr>
          <a:lstStyle/>
          <a:p>
            <a:pPr algn="ctr"/>
            <a:r>
              <a:rPr lang="en-US" sz="2400" dirty="0" smtClean="0">
                <a:solidFill>
                  <a:srgbClr val="FFFFFF"/>
                </a:solidFill>
                <a:latin typeface="Open Sans Regular" charset="0"/>
              </a:rPr>
              <a:t>C</a:t>
            </a:r>
            <a:endParaRPr lang="en-US" sz="2400" dirty="0">
              <a:solidFill>
                <a:srgbClr val="FFFFFF"/>
              </a:solidFill>
              <a:latin typeface="Open Sans Regular" charset="0"/>
            </a:endParaRPr>
          </a:p>
        </p:txBody>
      </p:sp>
      <p:sp>
        <p:nvSpPr>
          <p:cNvPr id="7" name="Freeform 10"/>
          <p:cNvSpPr>
            <a:spLocks/>
          </p:cNvSpPr>
          <p:nvPr/>
        </p:nvSpPr>
        <p:spPr bwMode="auto">
          <a:xfrm>
            <a:off x="5509502" y="3528540"/>
            <a:ext cx="1081088" cy="1076325"/>
          </a:xfrm>
          <a:custGeom>
            <a:avLst/>
            <a:gdLst>
              <a:gd name="T0" fmla="*/ 311 w 720"/>
              <a:gd name="T1" fmla="*/ 0 h 718"/>
              <a:gd name="T2" fmla="*/ 0 w 720"/>
              <a:gd name="T3" fmla="*/ 470 h 718"/>
              <a:gd name="T4" fmla="*/ 237 w 720"/>
              <a:gd name="T5" fmla="*/ 718 h 718"/>
              <a:gd name="T6" fmla="*/ 540 w 720"/>
              <a:gd name="T7" fmla="*/ 407 h 718"/>
              <a:gd name="T8" fmla="*/ 720 w 720"/>
              <a:gd name="T9" fmla="*/ 252 h 718"/>
              <a:gd name="T10" fmla="*/ 311 w 720"/>
              <a:gd name="T11" fmla="*/ 0 h 718"/>
            </a:gdLst>
            <a:ahLst/>
            <a:cxnLst>
              <a:cxn ang="0">
                <a:pos x="T0" y="T1"/>
              </a:cxn>
              <a:cxn ang="0">
                <a:pos x="T2" y="T3"/>
              </a:cxn>
              <a:cxn ang="0">
                <a:pos x="T4" y="T5"/>
              </a:cxn>
              <a:cxn ang="0">
                <a:pos x="T6" y="T7"/>
              </a:cxn>
              <a:cxn ang="0">
                <a:pos x="T8" y="T9"/>
              </a:cxn>
              <a:cxn ang="0">
                <a:pos x="T10" y="T11"/>
              </a:cxn>
            </a:cxnLst>
            <a:rect l="0" t="0" r="r" b="b"/>
            <a:pathLst>
              <a:path w="720" h="718">
                <a:moveTo>
                  <a:pt x="311" y="0"/>
                </a:moveTo>
                <a:cubicBezTo>
                  <a:pt x="154" y="122"/>
                  <a:pt x="0" y="256"/>
                  <a:pt x="0" y="470"/>
                </a:cubicBezTo>
                <a:cubicBezTo>
                  <a:pt x="0" y="589"/>
                  <a:pt x="78" y="718"/>
                  <a:pt x="237" y="718"/>
                </a:cubicBezTo>
                <a:cubicBezTo>
                  <a:pt x="481" y="718"/>
                  <a:pt x="451" y="537"/>
                  <a:pt x="540" y="407"/>
                </a:cubicBezTo>
                <a:cubicBezTo>
                  <a:pt x="573" y="359"/>
                  <a:pt x="640" y="309"/>
                  <a:pt x="720" y="252"/>
                </a:cubicBezTo>
                <a:cubicBezTo>
                  <a:pt x="511" y="217"/>
                  <a:pt x="382" y="105"/>
                  <a:pt x="311" y="0"/>
                </a:cubicBezTo>
                <a:close/>
              </a:path>
            </a:pathLst>
          </a:custGeom>
          <a:solidFill>
            <a:schemeClr val="accent5"/>
          </a:solidFill>
          <a:ln>
            <a:noFill/>
          </a:ln>
        </p:spPr>
        <p:txBody>
          <a:bodyPr vert="horz" wrap="square" lIns="91440" tIns="45720" rIns="91440" bIns="45720" numCol="1" anchor="ctr" anchorCtr="0" compatLnSpc="1">
            <a:prstTxWarp prst="textNoShape">
              <a:avLst/>
            </a:prstTxWarp>
          </a:bodyPr>
          <a:lstStyle/>
          <a:p>
            <a:pPr algn="ctr"/>
            <a:r>
              <a:rPr lang="en-US" sz="2400" dirty="0" smtClean="0">
                <a:solidFill>
                  <a:srgbClr val="FFFFFF"/>
                </a:solidFill>
                <a:latin typeface="Open Sans Regular" charset="0"/>
              </a:rPr>
              <a:t>E</a:t>
            </a:r>
            <a:endParaRPr lang="en-US" sz="2400" dirty="0">
              <a:solidFill>
                <a:srgbClr val="FFFFFF"/>
              </a:solidFill>
              <a:latin typeface="Open Sans Regular" charset="0"/>
            </a:endParaRPr>
          </a:p>
        </p:txBody>
      </p:sp>
      <p:sp>
        <p:nvSpPr>
          <p:cNvPr id="8" name="Freeform 7"/>
          <p:cNvSpPr/>
          <p:nvPr/>
        </p:nvSpPr>
        <p:spPr>
          <a:xfrm flipH="1">
            <a:off x="2002479" y="1910977"/>
            <a:ext cx="2824398" cy="457402"/>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0" name="Freeform 9"/>
          <p:cNvSpPr/>
          <p:nvPr/>
        </p:nvSpPr>
        <p:spPr>
          <a:xfrm>
            <a:off x="5976227" y="1324163"/>
            <a:ext cx="3260572" cy="474695"/>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2">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2" name="Freeform 11"/>
          <p:cNvSpPr/>
          <p:nvPr/>
        </p:nvSpPr>
        <p:spPr>
          <a:xfrm flipV="1">
            <a:off x="7182728" y="2568708"/>
            <a:ext cx="2824398" cy="15102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3">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4" name="Freeform 13"/>
          <p:cNvSpPr/>
          <p:nvPr/>
        </p:nvSpPr>
        <p:spPr>
          <a:xfrm flipV="1">
            <a:off x="6889273" y="3619264"/>
            <a:ext cx="2679288" cy="60750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4">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6" name="Freeform 15"/>
          <p:cNvSpPr/>
          <p:nvPr/>
        </p:nvSpPr>
        <p:spPr>
          <a:xfrm flipH="1">
            <a:off x="2635049" y="3495203"/>
            <a:ext cx="2953828" cy="57198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5">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8" name="Freeform 17"/>
          <p:cNvSpPr/>
          <p:nvPr/>
        </p:nvSpPr>
        <p:spPr>
          <a:xfrm flipH="1">
            <a:off x="2635049" y="5103340"/>
            <a:ext cx="2953828" cy="233085"/>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6">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20" name="TextBox 19"/>
          <p:cNvSpPr txBox="1"/>
          <p:nvPr/>
        </p:nvSpPr>
        <p:spPr>
          <a:xfrm>
            <a:off x="6964124" y="1032514"/>
            <a:ext cx="2272675" cy="892552"/>
          </a:xfrm>
          <a:prstGeom prst="rect">
            <a:avLst/>
          </a:prstGeom>
          <a:noFill/>
        </p:spPr>
        <p:txBody>
          <a:bodyPr wrap="square" lIns="121920" rIns="121920" rtlCol="0">
            <a:spAutoFit/>
          </a:bodyPr>
          <a:lstStyle/>
          <a:p>
            <a:pPr algn="r">
              <a:spcBef>
                <a:spcPts val="1200"/>
              </a:spcBef>
            </a:pPr>
            <a:r>
              <a:rPr lang="en-US" sz="1200" spc="200" dirty="0" smtClean="0">
                <a:latin typeface="Open Sans Regular" charset="0"/>
                <a:ea typeface="Open Sans Regular" charset="0"/>
                <a:cs typeface="Open Sans Regular" charset="0"/>
              </a:rPr>
              <a:t>OPTION B</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1" name="TextBox 20"/>
          <p:cNvSpPr txBox="1"/>
          <p:nvPr/>
        </p:nvSpPr>
        <p:spPr>
          <a:xfrm>
            <a:off x="7734451" y="2426898"/>
            <a:ext cx="2272675" cy="892552"/>
          </a:xfrm>
          <a:prstGeom prst="rect">
            <a:avLst/>
          </a:prstGeom>
          <a:noFill/>
        </p:spPr>
        <p:txBody>
          <a:bodyPr wrap="square" lIns="121920" rIns="121920" rtlCol="0">
            <a:spAutoFit/>
          </a:bodyPr>
          <a:lstStyle/>
          <a:p>
            <a:pPr algn="r">
              <a:spcBef>
                <a:spcPts val="1200"/>
              </a:spcBef>
            </a:pPr>
            <a:r>
              <a:rPr lang="en-US" sz="1200" spc="200" dirty="0" smtClean="0">
                <a:latin typeface="Open Sans Regular" charset="0"/>
                <a:ea typeface="Open Sans Regular" charset="0"/>
                <a:cs typeface="Open Sans Regular" charset="0"/>
              </a:rPr>
              <a:t>OPTION C</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2" name="TextBox 21"/>
          <p:cNvSpPr txBox="1"/>
          <p:nvPr/>
        </p:nvSpPr>
        <p:spPr>
          <a:xfrm>
            <a:off x="7295886" y="3923014"/>
            <a:ext cx="2272675" cy="892552"/>
          </a:xfrm>
          <a:prstGeom prst="rect">
            <a:avLst/>
          </a:prstGeom>
          <a:noFill/>
        </p:spPr>
        <p:txBody>
          <a:bodyPr wrap="square" lIns="121920" rIns="121920" rtlCol="0">
            <a:spAutoFit/>
          </a:bodyPr>
          <a:lstStyle/>
          <a:p>
            <a:pPr algn="r">
              <a:spcBef>
                <a:spcPts val="1200"/>
              </a:spcBef>
            </a:pPr>
            <a:r>
              <a:rPr lang="en-US" sz="1200" spc="200" dirty="0" smtClean="0">
                <a:latin typeface="Open Sans Regular" charset="0"/>
                <a:ea typeface="Open Sans Regular" charset="0"/>
                <a:cs typeface="Open Sans Regular" charset="0"/>
              </a:rPr>
              <a:t>OPTION D</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3" name="TextBox 22"/>
          <p:cNvSpPr txBox="1"/>
          <p:nvPr/>
        </p:nvSpPr>
        <p:spPr>
          <a:xfrm>
            <a:off x="2647246" y="3184350"/>
            <a:ext cx="2272675" cy="892552"/>
          </a:xfrm>
          <a:prstGeom prst="rect">
            <a:avLst/>
          </a:prstGeom>
          <a:noFill/>
        </p:spPr>
        <p:txBody>
          <a:bodyPr wrap="square" lIns="121920" rIns="121920" rtlCol="0">
            <a:spAutoFit/>
          </a:bodyPr>
          <a:lstStyle/>
          <a:p>
            <a:pPr>
              <a:spcBef>
                <a:spcPts val="1200"/>
              </a:spcBef>
            </a:pPr>
            <a:r>
              <a:rPr lang="en-US" sz="1200" spc="200" dirty="0" smtClean="0">
                <a:latin typeface="Open Sans Regular" charset="0"/>
                <a:ea typeface="Open Sans Regular" charset="0"/>
                <a:cs typeface="Open Sans Regular" charset="0"/>
              </a:rPr>
              <a:t>OPTION E</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4" name="TextBox 23"/>
          <p:cNvSpPr txBox="1"/>
          <p:nvPr/>
        </p:nvSpPr>
        <p:spPr>
          <a:xfrm>
            <a:off x="2063259" y="1629715"/>
            <a:ext cx="2272675" cy="892552"/>
          </a:xfrm>
          <a:prstGeom prst="rect">
            <a:avLst/>
          </a:prstGeom>
          <a:noFill/>
        </p:spPr>
        <p:txBody>
          <a:bodyPr wrap="square" lIns="121920" rIns="121920" rtlCol="0">
            <a:spAutoFit/>
          </a:bodyPr>
          <a:lstStyle/>
          <a:p>
            <a:pPr>
              <a:spcBef>
                <a:spcPts val="1200"/>
              </a:spcBef>
            </a:pPr>
            <a:r>
              <a:rPr lang="en-US" sz="1200" spc="200" dirty="0" smtClean="0">
                <a:latin typeface="Open Sans Regular" charset="0"/>
                <a:ea typeface="Open Sans Regular" charset="0"/>
                <a:cs typeface="Open Sans Regular" charset="0"/>
              </a:rPr>
              <a:t>OPTION A</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5" name="TextBox 24"/>
          <p:cNvSpPr txBox="1"/>
          <p:nvPr/>
        </p:nvSpPr>
        <p:spPr>
          <a:xfrm>
            <a:off x="2647246" y="4824676"/>
            <a:ext cx="2272675" cy="892552"/>
          </a:xfrm>
          <a:prstGeom prst="rect">
            <a:avLst/>
          </a:prstGeom>
          <a:noFill/>
        </p:spPr>
        <p:txBody>
          <a:bodyPr wrap="square" lIns="121920" rIns="121920" rtlCol="0">
            <a:spAutoFit/>
          </a:bodyPr>
          <a:lstStyle/>
          <a:p>
            <a:pPr>
              <a:spcBef>
                <a:spcPts val="1200"/>
              </a:spcBef>
            </a:pPr>
            <a:r>
              <a:rPr lang="en-US" sz="1200" spc="200" dirty="0" smtClean="0">
                <a:latin typeface="Open Sans Regular" charset="0"/>
                <a:ea typeface="Open Sans Regular" charset="0"/>
                <a:cs typeface="Open Sans Regular" charset="0"/>
              </a:rPr>
              <a:t>OPTION F</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1674642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25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250"/>
                                            <p:tgtEl>
                                              <p:spTgt spid="8"/>
                                            </p:tgtEl>
                                          </p:cBhvr>
                                        </p:animEffect>
                                      </p:childTnLst>
                                    </p:cTn>
                                  </p:par>
                                  <p:par>
                                    <p:cTn id="8" presetID="22" presetClass="entr" presetSubtype="2"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250"/>
                                            <p:tgtEl>
                                              <p:spTgt spid="10"/>
                                            </p:tgtEl>
                                          </p:cBhvr>
                                        </p:animEffect>
                                      </p:childTnLst>
                                    </p:cTn>
                                  </p:par>
                                  <p:par>
                                    <p:cTn id="11" presetID="22" presetClass="entr" presetSubtype="2" fill="hold" grpId="0" nodeType="withEffect">
                                      <p:stCondLst>
                                        <p:cond delay="225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250"/>
                                            <p:tgtEl>
                                              <p:spTgt spid="12"/>
                                            </p:tgtEl>
                                          </p:cBhvr>
                                        </p:animEffect>
                                      </p:childTnLst>
                                    </p:cTn>
                                  </p:par>
                                  <p:par>
                                    <p:cTn id="14" presetID="22" presetClass="entr" presetSubtype="2" fill="hold" grpId="0" nodeType="withEffect">
                                      <p:stCondLst>
                                        <p:cond delay="225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250"/>
                                            <p:tgtEl>
                                              <p:spTgt spid="14"/>
                                            </p:tgtEl>
                                          </p:cBhvr>
                                        </p:animEffect>
                                      </p:childTnLst>
                                    </p:cTn>
                                  </p:par>
                                  <p:par>
                                    <p:cTn id="17" presetID="22" presetClass="entr" presetSubtype="2" fill="hold" grpId="0" nodeType="withEffect">
                                      <p:stCondLst>
                                        <p:cond delay="225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250"/>
                                            <p:tgtEl>
                                              <p:spTgt spid="16"/>
                                            </p:tgtEl>
                                          </p:cBhvr>
                                        </p:animEffect>
                                      </p:childTnLst>
                                    </p:cTn>
                                  </p:par>
                                  <p:par>
                                    <p:cTn id="20" presetID="22" presetClass="entr" presetSubtype="2" fill="hold" grpId="0" nodeType="withEffect">
                                      <p:stCondLst>
                                        <p:cond delay="225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250"/>
                                            <p:tgtEl>
                                              <p:spTgt spid="18"/>
                                            </p:tgtEl>
                                          </p:cBhvr>
                                        </p:animEffect>
                                      </p:childTnLst>
                                    </p:cTn>
                                  </p:par>
                                  <p:par>
                                    <p:cTn id="23" presetID="2" presetClass="entr" presetSubtype="4" fill="hold" grpId="0" nodeType="withEffect" p14:presetBounceEnd="49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9000">
                                          <p:cBhvr additive="base">
                                            <p:cTn id="25" dur="1250" fill="hold"/>
                                            <p:tgtEl>
                                              <p:spTgt spid="5"/>
                                            </p:tgtEl>
                                            <p:attrNameLst>
                                              <p:attrName>ppt_x</p:attrName>
                                            </p:attrNameLst>
                                          </p:cBhvr>
                                          <p:tavLst>
                                            <p:tav tm="0">
                                              <p:val>
                                                <p:strVal val="#ppt_x"/>
                                              </p:val>
                                            </p:tav>
                                            <p:tav tm="100000">
                                              <p:val>
                                                <p:strVal val="#ppt_x"/>
                                              </p:val>
                                            </p:tav>
                                          </p:tavLst>
                                        </p:anim>
                                        <p:anim calcmode="lin" valueType="num" p14:bounceEnd="49000">
                                          <p:cBhvr additive="base">
                                            <p:cTn id="26" dur="125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49000">
                                      <p:stCondLst>
                                        <p:cond delay="250"/>
                                      </p:stCondLst>
                                      <p:childTnLst>
                                        <p:set>
                                          <p:cBhvr>
                                            <p:cTn id="28" dur="1" fill="hold">
                                              <p:stCondLst>
                                                <p:cond delay="0"/>
                                              </p:stCondLst>
                                            </p:cTn>
                                            <p:tgtEl>
                                              <p:spTgt spid="3"/>
                                            </p:tgtEl>
                                            <p:attrNameLst>
                                              <p:attrName>style.visibility</p:attrName>
                                            </p:attrNameLst>
                                          </p:cBhvr>
                                          <p:to>
                                            <p:strVal val="visible"/>
                                          </p:to>
                                        </p:set>
                                        <p:anim calcmode="lin" valueType="num" p14:bounceEnd="49000">
                                          <p:cBhvr additive="base">
                                            <p:cTn id="29" dur="1250" fill="hold"/>
                                            <p:tgtEl>
                                              <p:spTgt spid="3"/>
                                            </p:tgtEl>
                                            <p:attrNameLst>
                                              <p:attrName>ppt_x</p:attrName>
                                            </p:attrNameLst>
                                          </p:cBhvr>
                                          <p:tavLst>
                                            <p:tav tm="0">
                                              <p:val>
                                                <p:strVal val="#ppt_x"/>
                                              </p:val>
                                            </p:tav>
                                            <p:tav tm="100000">
                                              <p:val>
                                                <p:strVal val="#ppt_x"/>
                                              </p:val>
                                            </p:tav>
                                          </p:tavLst>
                                        </p:anim>
                                        <p:anim calcmode="lin" valueType="num" p14:bounceEnd="49000">
                                          <p:cBhvr additive="base">
                                            <p:cTn id="30" dur="125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49000">
                                      <p:stCondLst>
                                        <p:cond delay="500"/>
                                      </p:stCondLst>
                                      <p:childTnLst>
                                        <p:set>
                                          <p:cBhvr>
                                            <p:cTn id="32" dur="1" fill="hold">
                                              <p:stCondLst>
                                                <p:cond delay="0"/>
                                              </p:stCondLst>
                                            </p:cTn>
                                            <p:tgtEl>
                                              <p:spTgt spid="6"/>
                                            </p:tgtEl>
                                            <p:attrNameLst>
                                              <p:attrName>style.visibility</p:attrName>
                                            </p:attrNameLst>
                                          </p:cBhvr>
                                          <p:to>
                                            <p:strVal val="visible"/>
                                          </p:to>
                                        </p:set>
                                        <p:anim calcmode="lin" valueType="num" p14:bounceEnd="49000">
                                          <p:cBhvr additive="base">
                                            <p:cTn id="33" dur="1250" fill="hold"/>
                                            <p:tgtEl>
                                              <p:spTgt spid="6"/>
                                            </p:tgtEl>
                                            <p:attrNameLst>
                                              <p:attrName>ppt_x</p:attrName>
                                            </p:attrNameLst>
                                          </p:cBhvr>
                                          <p:tavLst>
                                            <p:tav tm="0">
                                              <p:val>
                                                <p:strVal val="#ppt_x"/>
                                              </p:val>
                                            </p:tav>
                                            <p:tav tm="100000">
                                              <p:val>
                                                <p:strVal val="#ppt_x"/>
                                              </p:val>
                                            </p:tav>
                                          </p:tavLst>
                                        </p:anim>
                                        <p:anim calcmode="lin" valueType="num" p14:bounceEnd="49000">
                                          <p:cBhvr additive="base">
                                            <p:cTn id="34" dur="125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49000">
                                      <p:stCondLst>
                                        <p:cond delay="750"/>
                                      </p:stCondLst>
                                      <p:childTnLst>
                                        <p:set>
                                          <p:cBhvr>
                                            <p:cTn id="36" dur="1" fill="hold">
                                              <p:stCondLst>
                                                <p:cond delay="0"/>
                                              </p:stCondLst>
                                            </p:cTn>
                                            <p:tgtEl>
                                              <p:spTgt spid="4"/>
                                            </p:tgtEl>
                                            <p:attrNameLst>
                                              <p:attrName>style.visibility</p:attrName>
                                            </p:attrNameLst>
                                          </p:cBhvr>
                                          <p:to>
                                            <p:strVal val="visible"/>
                                          </p:to>
                                        </p:set>
                                        <p:anim calcmode="lin" valueType="num" p14:bounceEnd="49000">
                                          <p:cBhvr additive="base">
                                            <p:cTn id="37" dur="1250" fill="hold"/>
                                            <p:tgtEl>
                                              <p:spTgt spid="4"/>
                                            </p:tgtEl>
                                            <p:attrNameLst>
                                              <p:attrName>ppt_x</p:attrName>
                                            </p:attrNameLst>
                                          </p:cBhvr>
                                          <p:tavLst>
                                            <p:tav tm="0">
                                              <p:val>
                                                <p:strVal val="#ppt_x"/>
                                              </p:val>
                                            </p:tav>
                                            <p:tav tm="100000">
                                              <p:val>
                                                <p:strVal val="#ppt_x"/>
                                              </p:val>
                                            </p:tav>
                                          </p:tavLst>
                                        </p:anim>
                                        <p:anim calcmode="lin" valueType="num" p14:bounceEnd="49000">
                                          <p:cBhvr additive="base">
                                            <p:cTn id="38" dur="1250" fill="hold"/>
                                            <p:tgtEl>
                                              <p:spTgt spid="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49000">
                                      <p:stCondLst>
                                        <p:cond delay="1000"/>
                                      </p:stCondLst>
                                      <p:childTnLst>
                                        <p:set>
                                          <p:cBhvr>
                                            <p:cTn id="40" dur="1" fill="hold">
                                              <p:stCondLst>
                                                <p:cond delay="0"/>
                                              </p:stCondLst>
                                            </p:cTn>
                                            <p:tgtEl>
                                              <p:spTgt spid="7"/>
                                            </p:tgtEl>
                                            <p:attrNameLst>
                                              <p:attrName>style.visibility</p:attrName>
                                            </p:attrNameLst>
                                          </p:cBhvr>
                                          <p:to>
                                            <p:strVal val="visible"/>
                                          </p:to>
                                        </p:set>
                                        <p:anim calcmode="lin" valueType="num" p14:bounceEnd="49000">
                                          <p:cBhvr additive="base">
                                            <p:cTn id="41" dur="1250" fill="hold"/>
                                            <p:tgtEl>
                                              <p:spTgt spid="7"/>
                                            </p:tgtEl>
                                            <p:attrNameLst>
                                              <p:attrName>ppt_x</p:attrName>
                                            </p:attrNameLst>
                                          </p:cBhvr>
                                          <p:tavLst>
                                            <p:tav tm="0">
                                              <p:val>
                                                <p:strVal val="#ppt_x"/>
                                              </p:val>
                                            </p:tav>
                                            <p:tav tm="100000">
                                              <p:val>
                                                <p:strVal val="#ppt_x"/>
                                              </p:val>
                                            </p:tav>
                                          </p:tavLst>
                                        </p:anim>
                                        <p:anim calcmode="lin" valueType="num" p14:bounceEnd="49000">
                                          <p:cBhvr additive="base">
                                            <p:cTn id="42" dur="125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14:presetBounceEnd="49000">
                                      <p:stCondLst>
                                        <p:cond delay="1250"/>
                                      </p:stCondLst>
                                      <p:childTnLst>
                                        <p:set>
                                          <p:cBhvr>
                                            <p:cTn id="44" dur="1" fill="hold">
                                              <p:stCondLst>
                                                <p:cond delay="0"/>
                                              </p:stCondLst>
                                            </p:cTn>
                                            <p:tgtEl>
                                              <p:spTgt spid="2"/>
                                            </p:tgtEl>
                                            <p:attrNameLst>
                                              <p:attrName>style.visibility</p:attrName>
                                            </p:attrNameLst>
                                          </p:cBhvr>
                                          <p:to>
                                            <p:strVal val="visible"/>
                                          </p:to>
                                        </p:set>
                                        <p:anim calcmode="lin" valueType="num" p14:bounceEnd="49000">
                                          <p:cBhvr additive="base">
                                            <p:cTn id="45" dur="1250" fill="hold"/>
                                            <p:tgtEl>
                                              <p:spTgt spid="2"/>
                                            </p:tgtEl>
                                            <p:attrNameLst>
                                              <p:attrName>ppt_x</p:attrName>
                                            </p:attrNameLst>
                                          </p:cBhvr>
                                          <p:tavLst>
                                            <p:tav tm="0">
                                              <p:val>
                                                <p:strVal val="#ppt_x"/>
                                              </p:val>
                                            </p:tav>
                                            <p:tav tm="100000">
                                              <p:val>
                                                <p:strVal val="#ppt_x"/>
                                              </p:val>
                                            </p:tav>
                                          </p:tavLst>
                                        </p:anim>
                                        <p:anim calcmode="lin" valueType="num" p14:bounceEnd="49000">
                                          <p:cBhvr additive="base">
                                            <p:cTn id="46" dur="1250" fill="hold"/>
                                            <p:tgtEl>
                                              <p:spTgt spid="2"/>
                                            </p:tgtEl>
                                            <p:attrNameLst>
                                              <p:attrName>ppt_y</p:attrName>
                                            </p:attrNameLst>
                                          </p:cBhvr>
                                          <p:tavLst>
                                            <p:tav tm="0">
                                              <p:val>
                                                <p:strVal val="1+#ppt_h/2"/>
                                              </p:val>
                                            </p:tav>
                                            <p:tav tm="100000">
                                              <p:val>
                                                <p:strVal val="#ppt_y"/>
                                              </p:val>
                                            </p:tav>
                                          </p:tavLst>
                                        </p:anim>
                                      </p:childTnLst>
                                    </p:cTn>
                                  </p:par>
                                  <p:par>
                                    <p:cTn id="47" presetID="10" presetClass="entr" presetSubtype="0" fill="hold" grpId="0" nodeType="withEffect">
                                      <p:stCondLst>
                                        <p:cond delay="25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childTnLst>
                                    </p:cTn>
                                  </p:par>
                                  <p:par>
                                    <p:cTn id="50" presetID="10" presetClass="entr" presetSubtype="0" fill="hold" grpId="0" nodeType="withEffect">
                                      <p:stCondLst>
                                        <p:cond delay="250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250"/>
                                            <p:tgtEl>
                                              <p:spTgt spid="21"/>
                                            </p:tgtEl>
                                          </p:cBhvr>
                                        </p:animEffect>
                                      </p:childTnLst>
                                    </p:cTn>
                                  </p:par>
                                  <p:par>
                                    <p:cTn id="53" presetID="10" presetClass="entr" presetSubtype="0" fill="hold" grpId="0" nodeType="withEffect">
                                      <p:stCondLst>
                                        <p:cond delay="250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250"/>
                                            <p:tgtEl>
                                              <p:spTgt spid="22"/>
                                            </p:tgtEl>
                                          </p:cBhvr>
                                        </p:animEffect>
                                      </p:childTnLst>
                                    </p:cTn>
                                  </p:par>
                                  <p:par>
                                    <p:cTn id="56" presetID="10" presetClass="entr" presetSubtype="0" fill="hold" grpId="0" nodeType="withEffect">
                                      <p:stCondLst>
                                        <p:cond delay="25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250"/>
                                            <p:tgtEl>
                                              <p:spTgt spid="23"/>
                                            </p:tgtEl>
                                          </p:cBhvr>
                                        </p:animEffect>
                                      </p:childTnLst>
                                    </p:cTn>
                                  </p:par>
                                  <p:par>
                                    <p:cTn id="59" presetID="10" presetClass="entr" presetSubtype="0" fill="hold" grpId="0" nodeType="withEffect">
                                      <p:stCondLst>
                                        <p:cond delay="250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250"/>
                                            <p:tgtEl>
                                              <p:spTgt spid="24"/>
                                            </p:tgtEl>
                                          </p:cBhvr>
                                        </p:animEffect>
                                      </p:childTnLst>
                                    </p:cTn>
                                  </p:par>
                                  <p:par>
                                    <p:cTn id="62" presetID="10" presetClass="entr" presetSubtype="0" fill="hold" grpId="0" nodeType="withEffect">
                                      <p:stCondLst>
                                        <p:cond delay="250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0" grpId="0" animBg="1"/>
          <p:bldP spid="12" grpId="0" animBg="1"/>
          <p:bldP spid="14" grpId="0" animBg="1"/>
          <p:bldP spid="16" grpId="0" animBg="1"/>
          <p:bldP spid="18" grpId="0" animBg="1"/>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25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250"/>
                                            <p:tgtEl>
                                              <p:spTgt spid="8"/>
                                            </p:tgtEl>
                                          </p:cBhvr>
                                        </p:animEffect>
                                      </p:childTnLst>
                                    </p:cTn>
                                  </p:par>
                                  <p:par>
                                    <p:cTn id="8" presetID="22" presetClass="entr" presetSubtype="2"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250"/>
                                            <p:tgtEl>
                                              <p:spTgt spid="10"/>
                                            </p:tgtEl>
                                          </p:cBhvr>
                                        </p:animEffect>
                                      </p:childTnLst>
                                    </p:cTn>
                                  </p:par>
                                  <p:par>
                                    <p:cTn id="11" presetID="22" presetClass="entr" presetSubtype="2" fill="hold" grpId="0" nodeType="withEffect">
                                      <p:stCondLst>
                                        <p:cond delay="225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250"/>
                                            <p:tgtEl>
                                              <p:spTgt spid="12"/>
                                            </p:tgtEl>
                                          </p:cBhvr>
                                        </p:animEffect>
                                      </p:childTnLst>
                                    </p:cTn>
                                  </p:par>
                                  <p:par>
                                    <p:cTn id="14" presetID="22" presetClass="entr" presetSubtype="2" fill="hold" grpId="0" nodeType="withEffect">
                                      <p:stCondLst>
                                        <p:cond delay="225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250"/>
                                            <p:tgtEl>
                                              <p:spTgt spid="14"/>
                                            </p:tgtEl>
                                          </p:cBhvr>
                                        </p:animEffect>
                                      </p:childTnLst>
                                    </p:cTn>
                                  </p:par>
                                  <p:par>
                                    <p:cTn id="17" presetID="22" presetClass="entr" presetSubtype="2" fill="hold" grpId="0" nodeType="withEffect">
                                      <p:stCondLst>
                                        <p:cond delay="225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250"/>
                                            <p:tgtEl>
                                              <p:spTgt spid="16"/>
                                            </p:tgtEl>
                                          </p:cBhvr>
                                        </p:animEffect>
                                      </p:childTnLst>
                                    </p:cTn>
                                  </p:par>
                                  <p:par>
                                    <p:cTn id="20" presetID="22" presetClass="entr" presetSubtype="2" fill="hold" grpId="0" nodeType="withEffect">
                                      <p:stCondLst>
                                        <p:cond delay="225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250"/>
                                            <p:tgtEl>
                                              <p:spTgt spid="18"/>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250" fill="hold"/>
                                            <p:tgtEl>
                                              <p:spTgt spid="5"/>
                                            </p:tgtEl>
                                            <p:attrNameLst>
                                              <p:attrName>ppt_x</p:attrName>
                                            </p:attrNameLst>
                                          </p:cBhvr>
                                          <p:tavLst>
                                            <p:tav tm="0">
                                              <p:val>
                                                <p:strVal val="#ppt_x"/>
                                              </p:val>
                                            </p:tav>
                                            <p:tav tm="100000">
                                              <p:val>
                                                <p:strVal val="#ppt_x"/>
                                              </p:val>
                                            </p:tav>
                                          </p:tavLst>
                                        </p:anim>
                                        <p:anim calcmode="lin" valueType="num">
                                          <p:cBhvr additive="base">
                                            <p:cTn id="26" dur="125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2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1250" fill="hold"/>
                                            <p:tgtEl>
                                              <p:spTgt spid="3"/>
                                            </p:tgtEl>
                                            <p:attrNameLst>
                                              <p:attrName>ppt_x</p:attrName>
                                            </p:attrNameLst>
                                          </p:cBhvr>
                                          <p:tavLst>
                                            <p:tav tm="0">
                                              <p:val>
                                                <p:strVal val="#ppt_x"/>
                                              </p:val>
                                            </p:tav>
                                            <p:tav tm="100000">
                                              <p:val>
                                                <p:strVal val="#ppt_x"/>
                                              </p:val>
                                            </p:tav>
                                          </p:tavLst>
                                        </p:anim>
                                        <p:anim calcmode="lin" valueType="num">
                                          <p:cBhvr additive="base">
                                            <p:cTn id="30" dur="125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50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1250" fill="hold"/>
                                            <p:tgtEl>
                                              <p:spTgt spid="6"/>
                                            </p:tgtEl>
                                            <p:attrNameLst>
                                              <p:attrName>ppt_x</p:attrName>
                                            </p:attrNameLst>
                                          </p:cBhvr>
                                          <p:tavLst>
                                            <p:tav tm="0">
                                              <p:val>
                                                <p:strVal val="#ppt_x"/>
                                              </p:val>
                                            </p:tav>
                                            <p:tav tm="100000">
                                              <p:val>
                                                <p:strVal val="#ppt_x"/>
                                              </p:val>
                                            </p:tav>
                                          </p:tavLst>
                                        </p:anim>
                                        <p:anim calcmode="lin" valueType="num">
                                          <p:cBhvr additive="base">
                                            <p:cTn id="34" dur="125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75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1250" fill="hold"/>
                                            <p:tgtEl>
                                              <p:spTgt spid="4"/>
                                            </p:tgtEl>
                                            <p:attrNameLst>
                                              <p:attrName>ppt_x</p:attrName>
                                            </p:attrNameLst>
                                          </p:cBhvr>
                                          <p:tavLst>
                                            <p:tav tm="0">
                                              <p:val>
                                                <p:strVal val="#ppt_x"/>
                                              </p:val>
                                            </p:tav>
                                            <p:tav tm="100000">
                                              <p:val>
                                                <p:strVal val="#ppt_x"/>
                                              </p:val>
                                            </p:tav>
                                          </p:tavLst>
                                        </p:anim>
                                        <p:anim calcmode="lin" valueType="num">
                                          <p:cBhvr additive="base">
                                            <p:cTn id="38" dur="1250" fill="hold"/>
                                            <p:tgtEl>
                                              <p:spTgt spid="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1250" fill="hold"/>
                                            <p:tgtEl>
                                              <p:spTgt spid="7"/>
                                            </p:tgtEl>
                                            <p:attrNameLst>
                                              <p:attrName>ppt_x</p:attrName>
                                            </p:attrNameLst>
                                          </p:cBhvr>
                                          <p:tavLst>
                                            <p:tav tm="0">
                                              <p:val>
                                                <p:strVal val="#ppt_x"/>
                                              </p:val>
                                            </p:tav>
                                            <p:tav tm="100000">
                                              <p:val>
                                                <p:strVal val="#ppt_x"/>
                                              </p:val>
                                            </p:tav>
                                          </p:tavLst>
                                        </p:anim>
                                        <p:anim calcmode="lin" valueType="num">
                                          <p:cBhvr additive="base">
                                            <p:cTn id="42" dur="125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25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1250" fill="hold"/>
                                            <p:tgtEl>
                                              <p:spTgt spid="2"/>
                                            </p:tgtEl>
                                            <p:attrNameLst>
                                              <p:attrName>ppt_x</p:attrName>
                                            </p:attrNameLst>
                                          </p:cBhvr>
                                          <p:tavLst>
                                            <p:tav tm="0">
                                              <p:val>
                                                <p:strVal val="#ppt_x"/>
                                              </p:val>
                                            </p:tav>
                                            <p:tav tm="100000">
                                              <p:val>
                                                <p:strVal val="#ppt_x"/>
                                              </p:val>
                                            </p:tav>
                                          </p:tavLst>
                                        </p:anim>
                                        <p:anim calcmode="lin" valueType="num">
                                          <p:cBhvr additive="base">
                                            <p:cTn id="46" dur="1250" fill="hold"/>
                                            <p:tgtEl>
                                              <p:spTgt spid="2"/>
                                            </p:tgtEl>
                                            <p:attrNameLst>
                                              <p:attrName>ppt_y</p:attrName>
                                            </p:attrNameLst>
                                          </p:cBhvr>
                                          <p:tavLst>
                                            <p:tav tm="0">
                                              <p:val>
                                                <p:strVal val="1+#ppt_h/2"/>
                                              </p:val>
                                            </p:tav>
                                            <p:tav tm="100000">
                                              <p:val>
                                                <p:strVal val="#ppt_y"/>
                                              </p:val>
                                            </p:tav>
                                          </p:tavLst>
                                        </p:anim>
                                      </p:childTnLst>
                                    </p:cTn>
                                  </p:par>
                                  <p:par>
                                    <p:cTn id="47" presetID="10" presetClass="entr" presetSubtype="0" fill="hold" grpId="0" nodeType="withEffect">
                                      <p:stCondLst>
                                        <p:cond delay="25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childTnLst>
                                    </p:cTn>
                                  </p:par>
                                  <p:par>
                                    <p:cTn id="50" presetID="10" presetClass="entr" presetSubtype="0" fill="hold" grpId="0" nodeType="withEffect">
                                      <p:stCondLst>
                                        <p:cond delay="250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250"/>
                                            <p:tgtEl>
                                              <p:spTgt spid="21"/>
                                            </p:tgtEl>
                                          </p:cBhvr>
                                        </p:animEffect>
                                      </p:childTnLst>
                                    </p:cTn>
                                  </p:par>
                                  <p:par>
                                    <p:cTn id="53" presetID="10" presetClass="entr" presetSubtype="0" fill="hold" grpId="0" nodeType="withEffect">
                                      <p:stCondLst>
                                        <p:cond delay="250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250"/>
                                            <p:tgtEl>
                                              <p:spTgt spid="22"/>
                                            </p:tgtEl>
                                          </p:cBhvr>
                                        </p:animEffect>
                                      </p:childTnLst>
                                    </p:cTn>
                                  </p:par>
                                  <p:par>
                                    <p:cTn id="56" presetID="10" presetClass="entr" presetSubtype="0" fill="hold" grpId="0" nodeType="withEffect">
                                      <p:stCondLst>
                                        <p:cond delay="25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250"/>
                                            <p:tgtEl>
                                              <p:spTgt spid="23"/>
                                            </p:tgtEl>
                                          </p:cBhvr>
                                        </p:animEffect>
                                      </p:childTnLst>
                                    </p:cTn>
                                  </p:par>
                                  <p:par>
                                    <p:cTn id="59" presetID="10" presetClass="entr" presetSubtype="0" fill="hold" grpId="0" nodeType="withEffect">
                                      <p:stCondLst>
                                        <p:cond delay="250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250"/>
                                            <p:tgtEl>
                                              <p:spTgt spid="24"/>
                                            </p:tgtEl>
                                          </p:cBhvr>
                                        </p:animEffect>
                                      </p:childTnLst>
                                    </p:cTn>
                                  </p:par>
                                  <p:par>
                                    <p:cTn id="62" presetID="10" presetClass="entr" presetSubtype="0" fill="hold" grpId="0" nodeType="withEffect">
                                      <p:stCondLst>
                                        <p:cond delay="250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0" grpId="0" animBg="1"/>
          <p:bldP spid="12" grpId="0" animBg="1"/>
          <p:bldP spid="14" grpId="0" animBg="1"/>
          <p:bldP spid="16" grpId="0" animBg="1"/>
          <p:bldP spid="18" grpId="0" animBg="1"/>
          <p:bldP spid="20" grpId="0"/>
          <p:bldP spid="21" grpId="0"/>
          <p:bldP spid="22" grpId="0"/>
          <p:bldP spid="23" grpId="0"/>
          <p:bldP spid="24" grpId="0"/>
          <p:bldP spid="25" grpId="0"/>
        </p:bldLst>
      </p:timing>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p:cNvSpPr/>
          <p:nvPr/>
        </p:nvSpPr>
        <p:spPr>
          <a:xfrm>
            <a:off x="8056602" y="2309138"/>
            <a:ext cx="876143" cy="508944"/>
          </a:xfrm>
          <a:prstGeom prst="rightArrow">
            <a:avLst/>
          </a:prstGeom>
          <a:gradFill>
            <a:gsLst>
              <a:gs pos="0">
                <a:schemeClr val="bg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4" name="Right Arrow 3"/>
          <p:cNvSpPr/>
          <p:nvPr/>
        </p:nvSpPr>
        <p:spPr>
          <a:xfrm flipH="1">
            <a:off x="2971924" y="3561110"/>
            <a:ext cx="876143" cy="508944"/>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grpSp>
        <p:nvGrpSpPr>
          <p:cNvPr id="5" name="Group 4"/>
          <p:cNvGrpSpPr>
            <a:grpSpLocks noChangeAspect="1"/>
          </p:cNvGrpSpPr>
          <p:nvPr/>
        </p:nvGrpSpPr>
        <p:grpSpPr bwMode="auto">
          <a:xfrm>
            <a:off x="3946079" y="1632316"/>
            <a:ext cx="4069345" cy="5361709"/>
            <a:chOff x="3076" y="1157"/>
            <a:chExt cx="1524" cy="2008"/>
          </a:xfrm>
        </p:grpSpPr>
        <p:sp>
          <p:nvSpPr>
            <p:cNvPr id="6" name="Freeform 5"/>
            <p:cNvSpPr>
              <a:spLocks/>
            </p:cNvSpPr>
            <p:nvPr/>
          </p:nvSpPr>
          <p:spPr bwMode="auto">
            <a:xfrm>
              <a:off x="3076" y="1157"/>
              <a:ext cx="1524" cy="2008"/>
            </a:xfrm>
            <a:custGeom>
              <a:avLst/>
              <a:gdLst>
                <a:gd name="T0" fmla="*/ 605 w 642"/>
                <a:gd name="T1" fmla="*/ 338 h 847"/>
                <a:gd name="T2" fmla="*/ 609 w 642"/>
                <a:gd name="T3" fmla="*/ 293 h 847"/>
                <a:gd name="T4" fmla="*/ 600 w 642"/>
                <a:gd name="T5" fmla="*/ 241 h 847"/>
                <a:gd name="T6" fmla="*/ 581 w 642"/>
                <a:gd name="T7" fmla="*/ 170 h 847"/>
                <a:gd name="T8" fmla="*/ 555 w 642"/>
                <a:gd name="T9" fmla="*/ 112 h 847"/>
                <a:gd name="T10" fmla="*/ 287 w 642"/>
                <a:gd name="T11" fmla="*/ 0 h 847"/>
                <a:gd name="T12" fmla="*/ 0 w 642"/>
                <a:gd name="T13" fmla="*/ 265 h 847"/>
                <a:gd name="T14" fmla="*/ 2 w 642"/>
                <a:gd name="T15" fmla="*/ 300 h 847"/>
                <a:gd name="T16" fmla="*/ 34 w 642"/>
                <a:gd name="T17" fmla="*/ 404 h 847"/>
                <a:gd name="T18" fmla="*/ 63 w 642"/>
                <a:gd name="T19" fmla="*/ 447 h 847"/>
                <a:gd name="T20" fmla="*/ 81 w 642"/>
                <a:gd name="T21" fmla="*/ 469 h 847"/>
                <a:gd name="T22" fmla="*/ 99 w 642"/>
                <a:gd name="T23" fmla="*/ 486 h 847"/>
                <a:gd name="T24" fmla="*/ 101 w 642"/>
                <a:gd name="T25" fmla="*/ 492 h 847"/>
                <a:gd name="T26" fmla="*/ 100 w 642"/>
                <a:gd name="T27" fmla="*/ 549 h 847"/>
                <a:gd name="T28" fmla="*/ 92 w 642"/>
                <a:gd name="T29" fmla="*/ 606 h 847"/>
                <a:gd name="T30" fmla="*/ 77 w 642"/>
                <a:gd name="T31" fmla="*/ 644 h 847"/>
                <a:gd name="T32" fmla="*/ 117 w 642"/>
                <a:gd name="T33" fmla="*/ 626 h 847"/>
                <a:gd name="T34" fmla="*/ 124 w 642"/>
                <a:gd name="T35" fmla="*/ 587 h 847"/>
                <a:gd name="T36" fmla="*/ 129 w 642"/>
                <a:gd name="T37" fmla="*/ 511 h 847"/>
                <a:gd name="T38" fmla="*/ 124 w 642"/>
                <a:gd name="T39" fmla="*/ 477 h 847"/>
                <a:gd name="T40" fmla="*/ 118 w 642"/>
                <a:gd name="T41" fmla="*/ 467 h 847"/>
                <a:gd name="T42" fmla="*/ 89 w 642"/>
                <a:gd name="T43" fmla="*/ 439 h 847"/>
                <a:gd name="T44" fmla="*/ 79 w 642"/>
                <a:gd name="T45" fmla="*/ 427 h 847"/>
                <a:gd name="T46" fmla="*/ 45 w 642"/>
                <a:gd name="T47" fmla="*/ 368 h 847"/>
                <a:gd name="T48" fmla="*/ 23 w 642"/>
                <a:gd name="T49" fmla="*/ 273 h 847"/>
                <a:gd name="T50" fmla="*/ 23 w 642"/>
                <a:gd name="T51" fmla="*/ 258 h 847"/>
                <a:gd name="T52" fmla="*/ 311 w 642"/>
                <a:gd name="T53" fmla="*/ 18 h 847"/>
                <a:gd name="T54" fmla="*/ 556 w 642"/>
                <a:gd name="T55" fmla="*/ 140 h 847"/>
                <a:gd name="T56" fmla="*/ 573 w 642"/>
                <a:gd name="T57" fmla="*/ 185 h 847"/>
                <a:gd name="T58" fmla="*/ 598 w 642"/>
                <a:gd name="T59" fmla="*/ 279 h 847"/>
                <a:gd name="T60" fmla="*/ 599 w 642"/>
                <a:gd name="T61" fmla="*/ 291 h 847"/>
                <a:gd name="T62" fmla="*/ 584 w 642"/>
                <a:gd name="T63" fmla="*/ 313 h 847"/>
                <a:gd name="T64" fmla="*/ 620 w 642"/>
                <a:gd name="T65" fmla="*/ 395 h 847"/>
                <a:gd name="T66" fmla="*/ 632 w 642"/>
                <a:gd name="T67" fmla="*/ 427 h 847"/>
                <a:gd name="T68" fmla="*/ 617 w 642"/>
                <a:gd name="T69" fmla="*/ 443 h 847"/>
                <a:gd name="T70" fmla="*/ 596 w 642"/>
                <a:gd name="T71" fmla="*/ 445 h 847"/>
                <a:gd name="T72" fmla="*/ 587 w 642"/>
                <a:gd name="T73" fmla="*/ 451 h 847"/>
                <a:gd name="T74" fmla="*/ 588 w 642"/>
                <a:gd name="T75" fmla="*/ 497 h 847"/>
                <a:gd name="T76" fmla="*/ 577 w 642"/>
                <a:gd name="T77" fmla="*/ 508 h 847"/>
                <a:gd name="T78" fmla="*/ 574 w 642"/>
                <a:gd name="T79" fmla="*/ 515 h 847"/>
                <a:gd name="T80" fmla="*/ 580 w 642"/>
                <a:gd name="T81" fmla="*/ 539 h 847"/>
                <a:gd name="T82" fmla="*/ 568 w 642"/>
                <a:gd name="T83" fmla="*/ 544 h 847"/>
                <a:gd name="T84" fmla="*/ 563 w 642"/>
                <a:gd name="T85" fmla="*/ 572 h 847"/>
                <a:gd name="T86" fmla="*/ 580 w 642"/>
                <a:gd name="T87" fmla="*/ 604 h 847"/>
                <a:gd name="T88" fmla="*/ 506 w 642"/>
                <a:gd name="T89" fmla="*/ 629 h 847"/>
                <a:gd name="T90" fmla="*/ 436 w 642"/>
                <a:gd name="T91" fmla="*/ 635 h 847"/>
                <a:gd name="T92" fmla="*/ 385 w 642"/>
                <a:gd name="T93" fmla="*/ 758 h 847"/>
                <a:gd name="T94" fmla="*/ 393 w 642"/>
                <a:gd name="T95" fmla="*/ 842 h 847"/>
                <a:gd name="T96" fmla="*/ 384 w 642"/>
                <a:gd name="T97" fmla="*/ 769 h 847"/>
                <a:gd name="T98" fmla="*/ 435 w 642"/>
                <a:gd name="T99" fmla="*/ 642 h 847"/>
                <a:gd name="T100" fmla="*/ 454 w 642"/>
                <a:gd name="T101" fmla="*/ 632 h 847"/>
                <a:gd name="T102" fmla="*/ 579 w 642"/>
                <a:gd name="T103" fmla="*/ 623 h 847"/>
                <a:gd name="T104" fmla="*/ 578 w 642"/>
                <a:gd name="T105" fmla="*/ 584 h 847"/>
                <a:gd name="T106" fmla="*/ 568 w 642"/>
                <a:gd name="T107" fmla="*/ 568 h 847"/>
                <a:gd name="T108" fmla="*/ 575 w 642"/>
                <a:gd name="T109" fmla="*/ 546 h 847"/>
                <a:gd name="T110" fmla="*/ 586 w 642"/>
                <a:gd name="T111" fmla="*/ 542 h 847"/>
                <a:gd name="T112" fmla="*/ 581 w 642"/>
                <a:gd name="T113" fmla="*/ 515 h 847"/>
                <a:gd name="T114" fmla="*/ 593 w 642"/>
                <a:gd name="T115" fmla="*/ 503 h 847"/>
                <a:gd name="T116" fmla="*/ 594 w 642"/>
                <a:gd name="T117" fmla="*/ 493 h 847"/>
                <a:gd name="T118" fmla="*/ 594 w 642"/>
                <a:gd name="T119" fmla="*/ 454 h 847"/>
                <a:gd name="T120" fmla="*/ 639 w 642"/>
                <a:gd name="T121" fmla="*/ 432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2" h="847">
                  <a:moveTo>
                    <a:pt x="638" y="412"/>
                  </a:moveTo>
                  <a:cubicBezTo>
                    <a:pt x="636" y="408"/>
                    <a:pt x="635" y="405"/>
                    <a:pt x="633" y="402"/>
                  </a:cubicBezTo>
                  <a:cubicBezTo>
                    <a:pt x="631" y="398"/>
                    <a:pt x="630" y="395"/>
                    <a:pt x="628" y="391"/>
                  </a:cubicBezTo>
                  <a:cubicBezTo>
                    <a:pt x="627" y="389"/>
                    <a:pt x="626" y="386"/>
                    <a:pt x="625" y="384"/>
                  </a:cubicBezTo>
                  <a:cubicBezTo>
                    <a:pt x="622" y="376"/>
                    <a:pt x="618" y="367"/>
                    <a:pt x="614" y="359"/>
                  </a:cubicBezTo>
                  <a:cubicBezTo>
                    <a:pt x="611" y="352"/>
                    <a:pt x="608" y="345"/>
                    <a:pt x="605" y="338"/>
                  </a:cubicBezTo>
                  <a:cubicBezTo>
                    <a:pt x="602" y="331"/>
                    <a:pt x="599" y="323"/>
                    <a:pt x="596" y="316"/>
                  </a:cubicBezTo>
                  <a:cubicBezTo>
                    <a:pt x="594" y="313"/>
                    <a:pt x="594" y="311"/>
                    <a:pt x="595" y="309"/>
                  </a:cubicBezTo>
                  <a:cubicBezTo>
                    <a:pt x="596" y="307"/>
                    <a:pt x="599" y="305"/>
                    <a:pt x="602" y="302"/>
                  </a:cubicBezTo>
                  <a:cubicBezTo>
                    <a:pt x="604" y="301"/>
                    <a:pt x="606" y="299"/>
                    <a:pt x="607" y="297"/>
                  </a:cubicBezTo>
                  <a:cubicBezTo>
                    <a:pt x="608" y="297"/>
                    <a:pt x="608" y="296"/>
                    <a:pt x="608" y="295"/>
                  </a:cubicBezTo>
                  <a:cubicBezTo>
                    <a:pt x="609" y="295"/>
                    <a:pt x="609" y="294"/>
                    <a:pt x="609" y="293"/>
                  </a:cubicBezTo>
                  <a:cubicBezTo>
                    <a:pt x="610" y="293"/>
                    <a:pt x="610" y="293"/>
                    <a:pt x="610" y="293"/>
                  </a:cubicBezTo>
                  <a:cubicBezTo>
                    <a:pt x="610" y="292"/>
                    <a:pt x="610" y="293"/>
                    <a:pt x="610" y="292"/>
                  </a:cubicBezTo>
                  <a:cubicBezTo>
                    <a:pt x="610" y="290"/>
                    <a:pt x="610" y="290"/>
                    <a:pt x="610" y="290"/>
                  </a:cubicBezTo>
                  <a:cubicBezTo>
                    <a:pt x="612" y="284"/>
                    <a:pt x="610" y="279"/>
                    <a:pt x="609" y="275"/>
                  </a:cubicBezTo>
                  <a:cubicBezTo>
                    <a:pt x="607" y="267"/>
                    <a:pt x="604" y="260"/>
                    <a:pt x="603" y="252"/>
                  </a:cubicBezTo>
                  <a:cubicBezTo>
                    <a:pt x="600" y="241"/>
                    <a:pt x="600" y="241"/>
                    <a:pt x="600" y="241"/>
                  </a:cubicBezTo>
                  <a:cubicBezTo>
                    <a:pt x="597" y="229"/>
                    <a:pt x="597" y="229"/>
                    <a:pt x="597" y="229"/>
                  </a:cubicBezTo>
                  <a:cubicBezTo>
                    <a:pt x="595" y="221"/>
                    <a:pt x="592" y="213"/>
                    <a:pt x="590" y="205"/>
                  </a:cubicBezTo>
                  <a:cubicBezTo>
                    <a:pt x="589" y="201"/>
                    <a:pt x="589" y="198"/>
                    <a:pt x="588" y="194"/>
                  </a:cubicBezTo>
                  <a:cubicBezTo>
                    <a:pt x="585" y="182"/>
                    <a:pt x="585" y="182"/>
                    <a:pt x="585" y="182"/>
                  </a:cubicBezTo>
                  <a:cubicBezTo>
                    <a:pt x="583" y="175"/>
                    <a:pt x="583" y="175"/>
                    <a:pt x="583" y="175"/>
                  </a:cubicBezTo>
                  <a:cubicBezTo>
                    <a:pt x="583" y="173"/>
                    <a:pt x="582" y="172"/>
                    <a:pt x="581" y="170"/>
                  </a:cubicBezTo>
                  <a:cubicBezTo>
                    <a:pt x="577" y="158"/>
                    <a:pt x="577" y="158"/>
                    <a:pt x="577" y="158"/>
                  </a:cubicBezTo>
                  <a:cubicBezTo>
                    <a:pt x="577" y="156"/>
                    <a:pt x="576" y="154"/>
                    <a:pt x="575" y="152"/>
                  </a:cubicBezTo>
                  <a:cubicBezTo>
                    <a:pt x="573" y="146"/>
                    <a:pt x="573" y="146"/>
                    <a:pt x="573" y="146"/>
                  </a:cubicBezTo>
                  <a:cubicBezTo>
                    <a:pt x="567" y="134"/>
                    <a:pt x="567" y="134"/>
                    <a:pt x="567" y="134"/>
                  </a:cubicBezTo>
                  <a:cubicBezTo>
                    <a:pt x="566" y="130"/>
                    <a:pt x="563" y="127"/>
                    <a:pt x="561" y="123"/>
                  </a:cubicBezTo>
                  <a:cubicBezTo>
                    <a:pt x="555" y="112"/>
                    <a:pt x="555" y="112"/>
                    <a:pt x="555" y="112"/>
                  </a:cubicBezTo>
                  <a:cubicBezTo>
                    <a:pt x="536" y="84"/>
                    <a:pt x="510" y="61"/>
                    <a:pt x="480" y="44"/>
                  </a:cubicBezTo>
                  <a:cubicBezTo>
                    <a:pt x="451" y="27"/>
                    <a:pt x="418" y="16"/>
                    <a:pt x="386" y="9"/>
                  </a:cubicBezTo>
                  <a:cubicBezTo>
                    <a:pt x="369" y="6"/>
                    <a:pt x="353" y="4"/>
                    <a:pt x="336" y="2"/>
                  </a:cubicBezTo>
                  <a:cubicBezTo>
                    <a:pt x="328" y="1"/>
                    <a:pt x="320" y="1"/>
                    <a:pt x="311" y="1"/>
                  </a:cubicBezTo>
                  <a:cubicBezTo>
                    <a:pt x="299" y="0"/>
                    <a:pt x="299" y="0"/>
                    <a:pt x="299" y="0"/>
                  </a:cubicBezTo>
                  <a:cubicBezTo>
                    <a:pt x="287" y="0"/>
                    <a:pt x="287" y="0"/>
                    <a:pt x="287" y="0"/>
                  </a:cubicBezTo>
                  <a:cubicBezTo>
                    <a:pt x="220" y="0"/>
                    <a:pt x="154" y="22"/>
                    <a:pt x="103" y="61"/>
                  </a:cubicBezTo>
                  <a:cubicBezTo>
                    <a:pt x="52" y="100"/>
                    <a:pt x="17" y="156"/>
                    <a:pt x="5" y="214"/>
                  </a:cubicBezTo>
                  <a:cubicBezTo>
                    <a:pt x="4" y="222"/>
                    <a:pt x="3" y="229"/>
                    <a:pt x="2" y="236"/>
                  </a:cubicBezTo>
                  <a:cubicBezTo>
                    <a:pt x="1" y="244"/>
                    <a:pt x="0" y="251"/>
                    <a:pt x="0" y="258"/>
                  </a:cubicBezTo>
                  <a:cubicBezTo>
                    <a:pt x="0" y="263"/>
                    <a:pt x="0" y="263"/>
                    <a:pt x="0" y="263"/>
                  </a:cubicBezTo>
                  <a:cubicBezTo>
                    <a:pt x="0" y="265"/>
                    <a:pt x="0" y="265"/>
                    <a:pt x="0" y="265"/>
                  </a:cubicBezTo>
                  <a:cubicBezTo>
                    <a:pt x="0" y="266"/>
                    <a:pt x="0" y="266"/>
                    <a:pt x="0" y="266"/>
                  </a:cubicBezTo>
                  <a:cubicBezTo>
                    <a:pt x="0" y="269"/>
                    <a:pt x="0" y="269"/>
                    <a:pt x="0" y="269"/>
                  </a:cubicBezTo>
                  <a:cubicBezTo>
                    <a:pt x="0" y="274"/>
                    <a:pt x="0" y="274"/>
                    <a:pt x="0" y="274"/>
                  </a:cubicBezTo>
                  <a:cubicBezTo>
                    <a:pt x="0" y="276"/>
                    <a:pt x="0" y="277"/>
                    <a:pt x="1" y="279"/>
                  </a:cubicBezTo>
                  <a:cubicBezTo>
                    <a:pt x="1" y="283"/>
                    <a:pt x="1" y="286"/>
                    <a:pt x="1" y="290"/>
                  </a:cubicBezTo>
                  <a:cubicBezTo>
                    <a:pt x="1" y="293"/>
                    <a:pt x="2" y="297"/>
                    <a:pt x="2" y="300"/>
                  </a:cubicBezTo>
                  <a:cubicBezTo>
                    <a:pt x="4" y="314"/>
                    <a:pt x="7" y="327"/>
                    <a:pt x="10" y="340"/>
                  </a:cubicBezTo>
                  <a:cubicBezTo>
                    <a:pt x="12" y="347"/>
                    <a:pt x="13" y="353"/>
                    <a:pt x="15" y="359"/>
                  </a:cubicBezTo>
                  <a:cubicBezTo>
                    <a:pt x="18" y="366"/>
                    <a:pt x="20" y="372"/>
                    <a:pt x="22" y="378"/>
                  </a:cubicBezTo>
                  <a:cubicBezTo>
                    <a:pt x="24" y="381"/>
                    <a:pt x="25" y="384"/>
                    <a:pt x="26" y="387"/>
                  </a:cubicBezTo>
                  <a:cubicBezTo>
                    <a:pt x="28" y="391"/>
                    <a:pt x="29" y="394"/>
                    <a:pt x="31" y="397"/>
                  </a:cubicBezTo>
                  <a:cubicBezTo>
                    <a:pt x="32" y="400"/>
                    <a:pt x="33" y="402"/>
                    <a:pt x="34" y="404"/>
                  </a:cubicBezTo>
                  <a:cubicBezTo>
                    <a:pt x="36" y="407"/>
                    <a:pt x="38" y="409"/>
                    <a:pt x="39" y="412"/>
                  </a:cubicBezTo>
                  <a:cubicBezTo>
                    <a:pt x="42" y="417"/>
                    <a:pt x="45" y="423"/>
                    <a:pt x="49" y="428"/>
                  </a:cubicBezTo>
                  <a:cubicBezTo>
                    <a:pt x="52" y="433"/>
                    <a:pt x="55" y="437"/>
                    <a:pt x="59" y="442"/>
                  </a:cubicBezTo>
                  <a:cubicBezTo>
                    <a:pt x="61" y="445"/>
                    <a:pt x="61" y="445"/>
                    <a:pt x="61" y="445"/>
                  </a:cubicBezTo>
                  <a:cubicBezTo>
                    <a:pt x="62" y="446"/>
                    <a:pt x="62" y="446"/>
                    <a:pt x="62" y="446"/>
                  </a:cubicBezTo>
                  <a:cubicBezTo>
                    <a:pt x="63" y="447"/>
                    <a:pt x="63" y="447"/>
                    <a:pt x="63" y="447"/>
                  </a:cubicBezTo>
                  <a:cubicBezTo>
                    <a:pt x="64" y="449"/>
                    <a:pt x="64" y="449"/>
                    <a:pt x="64" y="449"/>
                  </a:cubicBezTo>
                  <a:cubicBezTo>
                    <a:pt x="66" y="451"/>
                    <a:pt x="67" y="454"/>
                    <a:pt x="69" y="456"/>
                  </a:cubicBezTo>
                  <a:cubicBezTo>
                    <a:pt x="72" y="459"/>
                    <a:pt x="72" y="459"/>
                    <a:pt x="72" y="459"/>
                  </a:cubicBezTo>
                  <a:cubicBezTo>
                    <a:pt x="75" y="463"/>
                    <a:pt x="75" y="463"/>
                    <a:pt x="75" y="463"/>
                  </a:cubicBezTo>
                  <a:cubicBezTo>
                    <a:pt x="78" y="466"/>
                    <a:pt x="78" y="466"/>
                    <a:pt x="78" y="466"/>
                  </a:cubicBezTo>
                  <a:cubicBezTo>
                    <a:pt x="81" y="469"/>
                    <a:pt x="81" y="469"/>
                    <a:pt x="81" y="469"/>
                  </a:cubicBezTo>
                  <a:cubicBezTo>
                    <a:pt x="86" y="474"/>
                    <a:pt x="90" y="477"/>
                    <a:pt x="93" y="480"/>
                  </a:cubicBezTo>
                  <a:cubicBezTo>
                    <a:pt x="95" y="481"/>
                    <a:pt x="96" y="483"/>
                    <a:pt x="97" y="484"/>
                  </a:cubicBezTo>
                  <a:cubicBezTo>
                    <a:pt x="98" y="484"/>
                    <a:pt x="98" y="484"/>
                    <a:pt x="98" y="484"/>
                  </a:cubicBezTo>
                  <a:cubicBezTo>
                    <a:pt x="98" y="485"/>
                    <a:pt x="98" y="485"/>
                    <a:pt x="98" y="485"/>
                  </a:cubicBezTo>
                  <a:cubicBezTo>
                    <a:pt x="98" y="485"/>
                    <a:pt x="98" y="485"/>
                    <a:pt x="98" y="485"/>
                  </a:cubicBezTo>
                  <a:cubicBezTo>
                    <a:pt x="98" y="485"/>
                    <a:pt x="99" y="486"/>
                    <a:pt x="99" y="486"/>
                  </a:cubicBezTo>
                  <a:cubicBezTo>
                    <a:pt x="100" y="488"/>
                    <a:pt x="100" y="488"/>
                    <a:pt x="100" y="488"/>
                  </a:cubicBezTo>
                  <a:cubicBezTo>
                    <a:pt x="100" y="488"/>
                    <a:pt x="100" y="488"/>
                    <a:pt x="100" y="488"/>
                  </a:cubicBezTo>
                  <a:cubicBezTo>
                    <a:pt x="100" y="488"/>
                    <a:pt x="100" y="488"/>
                    <a:pt x="100" y="488"/>
                  </a:cubicBezTo>
                  <a:cubicBezTo>
                    <a:pt x="100" y="489"/>
                    <a:pt x="100" y="489"/>
                    <a:pt x="100" y="489"/>
                  </a:cubicBezTo>
                  <a:cubicBezTo>
                    <a:pt x="100" y="490"/>
                    <a:pt x="100" y="490"/>
                    <a:pt x="100" y="490"/>
                  </a:cubicBezTo>
                  <a:cubicBezTo>
                    <a:pt x="101" y="490"/>
                    <a:pt x="101" y="491"/>
                    <a:pt x="101" y="492"/>
                  </a:cubicBezTo>
                  <a:cubicBezTo>
                    <a:pt x="101" y="494"/>
                    <a:pt x="102" y="495"/>
                    <a:pt x="102" y="497"/>
                  </a:cubicBezTo>
                  <a:cubicBezTo>
                    <a:pt x="102" y="501"/>
                    <a:pt x="102" y="505"/>
                    <a:pt x="102" y="510"/>
                  </a:cubicBezTo>
                  <a:cubicBezTo>
                    <a:pt x="101" y="519"/>
                    <a:pt x="101" y="528"/>
                    <a:pt x="101" y="537"/>
                  </a:cubicBezTo>
                  <a:cubicBezTo>
                    <a:pt x="101" y="539"/>
                    <a:pt x="101" y="541"/>
                    <a:pt x="101" y="543"/>
                  </a:cubicBezTo>
                  <a:cubicBezTo>
                    <a:pt x="101" y="547"/>
                    <a:pt x="101" y="547"/>
                    <a:pt x="101" y="547"/>
                  </a:cubicBezTo>
                  <a:cubicBezTo>
                    <a:pt x="100" y="549"/>
                    <a:pt x="100" y="549"/>
                    <a:pt x="100" y="549"/>
                  </a:cubicBezTo>
                  <a:cubicBezTo>
                    <a:pt x="100" y="553"/>
                    <a:pt x="99" y="557"/>
                    <a:pt x="99" y="561"/>
                  </a:cubicBezTo>
                  <a:cubicBezTo>
                    <a:pt x="98" y="569"/>
                    <a:pt x="98" y="576"/>
                    <a:pt x="96" y="583"/>
                  </a:cubicBezTo>
                  <a:cubicBezTo>
                    <a:pt x="95" y="590"/>
                    <a:pt x="94" y="597"/>
                    <a:pt x="93" y="603"/>
                  </a:cubicBezTo>
                  <a:cubicBezTo>
                    <a:pt x="92" y="605"/>
                    <a:pt x="92" y="605"/>
                    <a:pt x="92" y="605"/>
                  </a:cubicBezTo>
                  <a:cubicBezTo>
                    <a:pt x="92" y="606"/>
                    <a:pt x="92" y="606"/>
                    <a:pt x="92" y="606"/>
                  </a:cubicBezTo>
                  <a:cubicBezTo>
                    <a:pt x="92" y="606"/>
                    <a:pt x="92" y="606"/>
                    <a:pt x="92" y="606"/>
                  </a:cubicBezTo>
                  <a:cubicBezTo>
                    <a:pt x="92" y="606"/>
                    <a:pt x="92" y="606"/>
                    <a:pt x="92" y="606"/>
                  </a:cubicBezTo>
                  <a:cubicBezTo>
                    <a:pt x="92" y="607"/>
                    <a:pt x="92" y="607"/>
                    <a:pt x="92" y="607"/>
                  </a:cubicBezTo>
                  <a:cubicBezTo>
                    <a:pt x="92" y="609"/>
                    <a:pt x="91" y="610"/>
                    <a:pt x="91" y="611"/>
                  </a:cubicBezTo>
                  <a:cubicBezTo>
                    <a:pt x="90" y="614"/>
                    <a:pt x="90" y="617"/>
                    <a:pt x="89" y="620"/>
                  </a:cubicBezTo>
                  <a:cubicBezTo>
                    <a:pt x="88" y="626"/>
                    <a:pt x="86" y="631"/>
                    <a:pt x="85" y="636"/>
                  </a:cubicBezTo>
                  <a:cubicBezTo>
                    <a:pt x="84" y="640"/>
                    <a:pt x="81" y="643"/>
                    <a:pt x="77" y="644"/>
                  </a:cubicBezTo>
                  <a:cubicBezTo>
                    <a:pt x="65" y="649"/>
                    <a:pt x="56" y="661"/>
                    <a:pt x="57" y="675"/>
                  </a:cubicBezTo>
                  <a:cubicBezTo>
                    <a:pt x="58" y="690"/>
                    <a:pt x="71" y="703"/>
                    <a:pt x="87" y="703"/>
                  </a:cubicBezTo>
                  <a:cubicBezTo>
                    <a:pt x="104" y="704"/>
                    <a:pt x="118" y="690"/>
                    <a:pt x="118" y="673"/>
                  </a:cubicBezTo>
                  <a:cubicBezTo>
                    <a:pt x="118" y="667"/>
                    <a:pt x="116" y="661"/>
                    <a:pt x="113" y="656"/>
                  </a:cubicBezTo>
                  <a:cubicBezTo>
                    <a:pt x="111" y="653"/>
                    <a:pt x="111" y="649"/>
                    <a:pt x="112" y="646"/>
                  </a:cubicBezTo>
                  <a:cubicBezTo>
                    <a:pt x="113" y="640"/>
                    <a:pt x="115" y="634"/>
                    <a:pt x="117" y="626"/>
                  </a:cubicBezTo>
                  <a:cubicBezTo>
                    <a:pt x="117" y="623"/>
                    <a:pt x="118" y="620"/>
                    <a:pt x="119" y="617"/>
                  </a:cubicBezTo>
                  <a:cubicBezTo>
                    <a:pt x="119" y="616"/>
                    <a:pt x="119" y="614"/>
                    <a:pt x="120" y="613"/>
                  </a:cubicBezTo>
                  <a:cubicBezTo>
                    <a:pt x="120" y="612"/>
                    <a:pt x="120" y="612"/>
                    <a:pt x="120" y="612"/>
                  </a:cubicBezTo>
                  <a:cubicBezTo>
                    <a:pt x="120" y="610"/>
                    <a:pt x="120" y="610"/>
                    <a:pt x="120" y="610"/>
                  </a:cubicBezTo>
                  <a:cubicBezTo>
                    <a:pt x="121" y="608"/>
                    <a:pt x="121" y="608"/>
                    <a:pt x="121" y="608"/>
                  </a:cubicBezTo>
                  <a:cubicBezTo>
                    <a:pt x="122" y="601"/>
                    <a:pt x="123" y="595"/>
                    <a:pt x="124" y="587"/>
                  </a:cubicBezTo>
                  <a:cubicBezTo>
                    <a:pt x="125" y="580"/>
                    <a:pt x="126" y="572"/>
                    <a:pt x="126" y="564"/>
                  </a:cubicBezTo>
                  <a:cubicBezTo>
                    <a:pt x="127" y="560"/>
                    <a:pt x="127" y="556"/>
                    <a:pt x="128" y="551"/>
                  </a:cubicBezTo>
                  <a:cubicBezTo>
                    <a:pt x="128" y="550"/>
                    <a:pt x="128" y="549"/>
                    <a:pt x="128" y="548"/>
                  </a:cubicBezTo>
                  <a:cubicBezTo>
                    <a:pt x="128" y="545"/>
                    <a:pt x="128" y="545"/>
                    <a:pt x="128" y="545"/>
                  </a:cubicBezTo>
                  <a:cubicBezTo>
                    <a:pt x="128" y="543"/>
                    <a:pt x="128" y="540"/>
                    <a:pt x="128" y="538"/>
                  </a:cubicBezTo>
                  <a:cubicBezTo>
                    <a:pt x="128" y="529"/>
                    <a:pt x="128" y="520"/>
                    <a:pt x="129" y="511"/>
                  </a:cubicBezTo>
                  <a:cubicBezTo>
                    <a:pt x="129" y="506"/>
                    <a:pt x="129" y="501"/>
                    <a:pt x="128" y="495"/>
                  </a:cubicBezTo>
                  <a:cubicBezTo>
                    <a:pt x="128" y="492"/>
                    <a:pt x="128" y="489"/>
                    <a:pt x="127" y="486"/>
                  </a:cubicBezTo>
                  <a:cubicBezTo>
                    <a:pt x="127" y="484"/>
                    <a:pt x="126" y="483"/>
                    <a:pt x="126" y="481"/>
                  </a:cubicBezTo>
                  <a:cubicBezTo>
                    <a:pt x="125" y="478"/>
                    <a:pt x="125" y="478"/>
                    <a:pt x="125" y="478"/>
                  </a:cubicBezTo>
                  <a:cubicBezTo>
                    <a:pt x="124" y="477"/>
                    <a:pt x="124" y="477"/>
                    <a:pt x="124" y="477"/>
                  </a:cubicBezTo>
                  <a:cubicBezTo>
                    <a:pt x="124" y="477"/>
                    <a:pt x="124" y="477"/>
                    <a:pt x="124" y="477"/>
                  </a:cubicBezTo>
                  <a:cubicBezTo>
                    <a:pt x="124" y="477"/>
                    <a:pt x="123" y="475"/>
                    <a:pt x="123" y="475"/>
                  </a:cubicBezTo>
                  <a:cubicBezTo>
                    <a:pt x="122" y="474"/>
                    <a:pt x="122" y="474"/>
                    <a:pt x="122" y="474"/>
                  </a:cubicBezTo>
                  <a:cubicBezTo>
                    <a:pt x="122" y="473"/>
                    <a:pt x="122" y="473"/>
                    <a:pt x="121" y="472"/>
                  </a:cubicBezTo>
                  <a:cubicBezTo>
                    <a:pt x="119" y="469"/>
                    <a:pt x="119" y="469"/>
                    <a:pt x="119" y="469"/>
                  </a:cubicBezTo>
                  <a:cubicBezTo>
                    <a:pt x="118" y="468"/>
                    <a:pt x="118" y="468"/>
                    <a:pt x="118" y="468"/>
                  </a:cubicBezTo>
                  <a:cubicBezTo>
                    <a:pt x="118" y="467"/>
                    <a:pt x="118" y="467"/>
                    <a:pt x="118" y="467"/>
                  </a:cubicBezTo>
                  <a:cubicBezTo>
                    <a:pt x="115" y="464"/>
                    <a:pt x="113" y="462"/>
                    <a:pt x="111" y="460"/>
                  </a:cubicBezTo>
                  <a:cubicBezTo>
                    <a:pt x="106" y="456"/>
                    <a:pt x="102" y="453"/>
                    <a:pt x="99" y="450"/>
                  </a:cubicBezTo>
                  <a:cubicBezTo>
                    <a:pt x="96" y="447"/>
                    <a:pt x="96" y="447"/>
                    <a:pt x="96" y="447"/>
                  </a:cubicBezTo>
                  <a:cubicBezTo>
                    <a:pt x="94" y="445"/>
                    <a:pt x="94" y="445"/>
                    <a:pt x="94" y="445"/>
                  </a:cubicBezTo>
                  <a:cubicBezTo>
                    <a:pt x="92" y="442"/>
                    <a:pt x="92" y="442"/>
                    <a:pt x="92" y="442"/>
                  </a:cubicBezTo>
                  <a:cubicBezTo>
                    <a:pt x="89" y="439"/>
                    <a:pt x="89" y="439"/>
                    <a:pt x="89" y="439"/>
                  </a:cubicBezTo>
                  <a:cubicBezTo>
                    <a:pt x="88" y="438"/>
                    <a:pt x="86" y="435"/>
                    <a:pt x="84" y="433"/>
                  </a:cubicBezTo>
                  <a:cubicBezTo>
                    <a:pt x="83" y="432"/>
                    <a:pt x="83" y="432"/>
                    <a:pt x="83" y="432"/>
                  </a:cubicBezTo>
                  <a:cubicBezTo>
                    <a:pt x="82" y="431"/>
                    <a:pt x="82" y="431"/>
                    <a:pt x="82" y="431"/>
                  </a:cubicBezTo>
                  <a:cubicBezTo>
                    <a:pt x="82" y="431"/>
                    <a:pt x="82" y="431"/>
                    <a:pt x="82" y="431"/>
                  </a:cubicBezTo>
                  <a:cubicBezTo>
                    <a:pt x="82" y="430"/>
                    <a:pt x="82" y="430"/>
                    <a:pt x="82" y="430"/>
                  </a:cubicBezTo>
                  <a:cubicBezTo>
                    <a:pt x="79" y="427"/>
                    <a:pt x="79" y="427"/>
                    <a:pt x="79" y="427"/>
                  </a:cubicBezTo>
                  <a:cubicBezTo>
                    <a:pt x="76" y="422"/>
                    <a:pt x="73" y="418"/>
                    <a:pt x="69" y="413"/>
                  </a:cubicBezTo>
                  <a:cubicBezTo>
                    <a:pt x="66" y="408"/>
                    <a:pt x="63" y="402"/>
                    <a:pt x="59" y="397"/>
                  </a:cubicBezTo>
                  <a:cubicBezTo>
                    <a:pt x="58" y="395"/>
                    <a:pt x="57" y="394"/>
                    <a:pt x="56" y="392"/>
                  </a:cubicBezTo>
                  <a:cubicBezTo>
                    <a:pt x="55" y="390"/>
                    <a:pt x="54" y="387"/>
                    <a:pt x="52" y="384"/>
                  </a:cubicBezTo>
                  <a:cubicBezTo>
                    <a:pt x="51" y="382"/>
                    <a:pt x="49" y="379"/>
                    <a:pt x="48" y="376"/>
                  </a:cubicBezTo>
                  <a:cubicBezTo>
                    <a:pt x="47" y="374"/>
                    <a:pt x="46" y="371"/>
                    <a:pt x="45" y="368"/>
                  </a:cubicBezTo>
                  <a:cubicBezTo>
                    <a:pt x="43" y="363"/>
                    <a:pt x="41" y="357"/>
                    <a:pt x="39" y="352"/>
                  </a:cubicBezTo>
                  <a:cubicBezTo>
                    <a:pt x="37" y="346"/>
                    <a:pt x="35" y="340"/>
                    <a:pt x="33" y="334"/>
                  </a:cubicBezTo>
                  <a:cubicBezTo>
                    <a:pt x="30" y="322"/>
                    <a:pt x="27" y="310"/>
                    <a:pt x="26" y="297"/>
                  </a:cubicBezTo>
                  <a:cubicBezTo>
                    <a:pt x="25" y="294"/>
                    <a:pt x="25" y="291"/>
                    <a:pt x="25" y="288"/>
                  </a:cubicBezTo>
                  <a:cubicBezTo>
                    <a:pt x="24" y="284"/>
                    <a:pt x="24" y="281"/>
                    <a:pt x="24" y="278"/>
                  </a:cubicBezTo>
                  <a:cubicBezTo>
                    <a:pt x="23" y="273"/>
                    <a:pt x="23" y="273"/>
                    <a:pt x="23" y="273"/>
                  </a:cubicBezTo>
                  <a:cubicBezTo>
                    <a:pt x="23" y="268"/>
                    <a:pt x="23" y="268"/>
                    <a:pt x="23" y="268"/>
                  </a:cubicBezTo>
                  <a:cubicBezTo>
                    <a:pt x="23" y="266"/>
                    <a:pt x="23" y="266"/>
                    <a:pt x="23" y="266"/>
                  </a:cubicBezTo>
                  <a:cubicBezTo>
                    <a:pt x="23" y="264"/>
                    <a:pt x="23" y="264"/>
                    <a:pt x="23" y="264"/>
                  </a:cubicBezTo>
                  <a:cubicBezTo>
                    <a:pt x="23" y="264"/>
                    <a:pt x="23" y="264"/>
                    <a:pt x="23" y="264"/>
                  </a:cubicBezTo>
                  <a:cubicBezTo>
                    <a:pt x="23" y="263"/>
                    <a:pt x="23" y="263"/>
                    <a:pt x="23" y="263"/>
                  </a:cubicBezTo>
                  <a:cubicBezTo>
                    <a:pt x="23" y="258"/>
                    <a:pt x="23" y="258"/>
                    <a:pt x="23" y="258"/>
                  </a:cubicBezTo>
                  <a:cubicBezTo>
                    <a:pt x="23" y="251"/>
                    <a:pt x="24" y="245"/>
                    <a:pt x="24" y="239"/>
                  </a:cubicBezTo>
                  <a:cubicBezTo>
                    <a:pt x="25" y="232"/>
                    <a:pt x="26" y="225"/>
                    <a:pt x="27" y="219"/>
                  </a:cubicBezTo>
                  <a:cubicBezTo>
                    <a:pt x="37" y="165"/>
                    <a:pt x="68" y="113"/>
                    <a:pt x="115" y="77"/>
                  </a:cubicBezTo>
                  <a:cubicBezTo>
                    <a:pt x="162" y="40"/>
                    <a:pt x="224" y="18"/>
                    <a:pt x="287" y="17"/>
                  </a:cubicBezTo>
                  <a:cubicBezTo>
                    <a:pt x="298" y="17"/>
                    <a:pt x="298" y="17"/>
                    <a:pt x="298" y="17"/>
                  </a:cubicBezTo>
                  <a:cubicBezTo>
                    <a:pt x="311" y="18"/>
                    <a:pt x="311" y="18"/>
                    <a:pt x="311" y="18"/>
                  </a:cubicBezTo>
                  <a:cubicBezTo>
                    <a:pt x="319" y="18"/>
                    <a:pt x="327" y="18"/>
                    <a:pt x="335" y="19"/>
                  </a:cubicBezTo>
                  <a:cubicBezTo>
                    <a:pt x="351" y="20"/>
                    <a:pt x="367" y="22"/>
                    <a:pt x="383" y="25"/>
                  </a:cubicBezTo>
                  <a:cubicBezTo>
                    <a:pt x="414" y="31"/>
                    <a:pt x="445" y="41"/>
                    <a:pt x="473" y="56"/>
                  </a:cubicBezTo>
                  <a:cubicBezTo>
                    <a:pt x="501" y="72"/>
                    <a:pt x="526" y="93"/>
                    <a:pt x="544" y="120"/>
                  </a:cubicBezTo>
                  <a:cubicBezTo>
                    <a:pt x="550" y="130"/>
                    <a:pt x="550" y="130"/>
                    <a:pt x="550" y="130"/>
                  </a:cubicBezTo>
                  <a:cubicBezTo>
                    <a:pt x="552" y="133"/>
                    <a:pt x="554" y="137"/>
                    <a:pt x="556" y="140"/>
                  </a:cubicBezTo>
                  <a:cubicBezTo>
                    <a:pt x="561" y="151"/>
                    <a:pt x="561" y="151"/>
                    <a:pt x="561" y="151"/>
                  </a:cubicBezTo>
                  <a:cubicBezTo>
                    <a:pt x="563" y="156"/>
                    <a:pt x="563" y="156"/>
                    <a:pt x="563" y="156"/>
                  </a:cubicBezTo>
                  <a:cubicBezTo>
                    <a:pt x="564" y="158"/>
                    <a:pt x="565" y="160"/>
                    <a:pt x="565" y="162"/>
                  </a:cubicBezTo>
                  <a:cubicBezTo>
                    <a:pt x="569" y="173"/>
                    <a:pt x="569" y="173"/>
                    <a:pt x="569" y="173"/>
                  </a:cubicBezTo>
                  <a:cubicBezTo>
                    <a:pt x="570" y="175"/>
                    <a:pt x="571" y="177"/>
                    <a:pt x="571" y="179"/>
                  </a:cubicBezTo>
                  <a:cubicBezTo>
                    <a:pt x="573" y="185"/>
                    <a:pt x="573" y="185"/>
                    <a:pt x="573" y="185"/>
                  </a:cubicBezTo>
                  <a:cubicBezTo>
                    <a:pt x="576" y="196"/>
                    <a:pt x="576" y="196"/>
                    <a:pt x="576" y="196"/>
                  </a:cubicBezTo>
                  <a:cubicBezTo>
                    <a:pt x="577" y="200"/>
                    <a:pt x="578" y="205"/>
                    <a:pt x="579" y="208"/>
                  </a:cubicBezTo>
                  <a:cubicBezTo>
                    <a:pt x="581" y="216"/>
                    <a:pt x="583" y="224"/>
                    <a:pt x="585" y="232"/>
                  </a:cubicBezTo>
                  <a:cubicBezTo>
                    <a:pt x="589" y="243"/>
                    <a:pt x="589" y="243"/>
                    <a:pt x="589" y="243"/>
                  </a:cubicBezTo>
                  <a:cubicBezTo>
                    <a:pt x="592" y="255"/>
                    <a:pt x="592" y="255"/>
                    <a:pt x="592" y="255"/>
                  </a:cubicBezTo>
                  <a:cubicBezTo>
                    <a:pt x="594" y="263"/>
                    <a:pt x="596" y="271"/>
                    <a:pt x="598" y="279"/>
                  </a:cubicBezTo>
                  <a:cubicBezTo>
                    <a:pt x="600" y="282"/>
                    <a:pt x="600" y="285"/>
                    <a:pt x="600" y="288"/>
                  </a:cubicBezTo>
                  <a:cubicBezTo>
                    <a:pt x="600" y="289"/>
                    <a:pt x="600" y="289"/>
                    <a:pt x="600" y="289"/>
                  </a:cubicBezTo>
                  <a:cubicBezTo>
                    <a:pt x="600" y="289"/>
                    <a:pt x="600" y="289"/>
                    <a:pt x="600" y="289"/>
                  </a:cubicBezTo>
                  <a:cubicBezTo>
                    <a:pt x="599" y="290"/>
                    <a:pt x="599" y="290"/>
                    <a:pt x="599" y="290"/>
                  </a:cubicBezTo>
                  <a:cubicBezTo>
                    <a:pt x="599" y="290"/>
                    <a:pt x="599" y="290"/>
                    <a:pt x="599" y="290"/>
                  </a:cubicBezTo>
                  <a:cubicBezTo>
                    <a:pt x="599" y="290"/>
                    <a:pt x="599" y="291"/>
                    <a:pt x="599" y="291"/>
                  </a:cubicBezTo>
                  <a:cubicBezTo>
                    <a:pt x="598" y="292"/>
                    <a:pt x="597" y="293"/>
                    <a:pt x="595" y="294"/>
                  </a:cubicBezTo>
                  <a:cubicBezTo>
                    <a:pt x="592" y="297"/>
                    <a:pt x="589" y="299"/>
                    <a:pt x="586" y="304"/>
                  </a:cubicBezTo>
                  <a:cubicBezTo>
                    <a:pt x="585" y="306"/>
                    <a:pt x="585" y="307"/>
                    <a:pt x="584" y="309"/>
                  </a:cubicBezTo>
                  <a:cubicBezTo>
                    <a:pt x="584" y="309"/>
                    <a:pt x="584" y="310"/>
                    <a:pt x="584" y="311"/>
                  </a:cubicBezTo>
                  <a:cubicBezTo>
                    <a:pt x="584" y="311"/>
                    <a:pt x="584" y="312"/>
                    <a:pt x="584" y="312"/>
                  </a:cubicBezTo>
                  <a:cubicBezTo>
                    <a:pt x="584" y="313"/>
                    <a:pt x="584" y="313"/>
                    <a:pt x="584" y="313"/>
                  </a:cubicBezTo>
                  <a:cubicBezTo>
                    <a:pt x="584" y="314"/>
                    <a:pt x="585" y="316"/>
                    <a:pt x="585" y="317"/>
                  </a:cubicBezTo>
                  <a:cubicBezTo>
                    <a:pt x="586" y="318"/>
                    <a:pt x="586" y="319"/>
                    <a:pt x="586" y="320"/>
                  </a:cubicBezTo>
                  <a:cubicBezTo>
                    <a:pt x="590" y="327"/>
                    <a:pt x="593" y="335"/>
                    <a:pt x="596" y="342"/>
                  </a:cubicBezTo>
                  <a:cubicBezTo>
                    <a:pt x="599" y="349"/>
                    <a:pt x="603" y="356"/>
                    <a:pt x="606" y="363"/>
                  </a:cubicBezTo>
                  <a:cubicBezTo>
                    <a:pt x="610" y="371"/>
                    <a:pt x="613" y="379"/>
                    <a:pt x="617" y="388"/>
                  </a:cubicBezTo>
                  <a:cubicBezTo>
                    <a:pt x="618" y="390"/>
                    <a:pt x="619" y="392"/>
                    <a:pt x="620" y="395"/>
                  </a:cubicBezTo>
                  <a:cubicBezTo>
                    <a:pt x="622" y="398"/>
                    <a:pt x="623" y="402"/>
                    <a:pt x="625" y="406"/>
                  </a:cubicBezTo>
                  <a:cubicBezTo>
                    <a:pt x="627" y="409"/>
                    <a:pt x="629" y="412"/>
                    <a:pt x="631" y="416"/>
                  </a:cubicBezTo>
                  <a:cubicBezTo>
                    <a:pt x="632" y="419"/>
                    <a:pt x="634" y="422"/>
                    <a:pt x="634" y="424"/>
                  </a:cubicBezTo>
                  <a:cubicBezTo>
                    <a:pt x="633" y="424"/>
                    <a:pt x="633" y="425"/>
                    <a:pt x="633" y="425"/>
                  </a:cubicBezTo>
                  <a:cubicBezTo>
                    <a:pt x="633" y="426"/>
                    <a:pt x="633" y="426"/>
                    <a:pt x="633" y="426"/>
                  </a:cubicBezTo>
                  <a:cubicBezTo>
                    <a:pt x="633" y="426"/>
                    <a:pt x="633" y="427"/>
                    <a:pt x="632" y="427"/>
                  </a:cubicBezTo>
                  <a:cubicBezTo>
                    <a:pt x="631" y="429"/>
                    <a:pt x="630" y="430"/>
                    <a:pt x="629" y="432"/>
                  </a:cubicBezTo>
                  <a:cubicBezTo>
                    <a:pt x="628" y="433"/>
                    <a:pt x="627" y="435"/>
                    <a:pt x="626" y="436"/>
                  </a:cubicBezTo>
                  <a:cubicBezTo>
                    <a:pt x="625" y="437"/>
                    <a:pt x="624" y="438"/>
                    <a:pt x="622" y="440"/>
                  </a:cubicBezTo>
                  <a:cubicBezTo>
                    <a:pt x="621" y="441"/>
                    <a:pt x="620" y="441"/>
                    <a:pt x="618" y="442"/>
                  </a:cubicBezTo>
                  <a:cubicBezTo>
                    <a:pt x="618" y="442"/>
                    <a:pt x="618" y="442"/>
                    <a:pt x="618" y="442"/>
                  </a:cubicBezTo>
                  <a:cubicBezTo>
                    <a:pt x="617" y="443"/>
                    <a:pt x="617" y="443"/>
                    <a:pt x="617" y="443"/>
                  </a:cubicBezTo>
                  <a:cubicBezTo>
                    <a:pt x="616" y="443"/>
                    <a:pt x="616" y="443"/>
                    <a:pt x="616" y="443"/>
                  </a:cubicBezTo>
                  <a:cubicBezTo>
                    <a:pt x="615" y="444"/>
                    <a:pt x="615" y="444"/>
                    <a:pt x="614" y="444"/>
                  </a:cubicBezTo>
                  <a:cubicBezTo>
                    <a:pt x="611" y="445"/>
                    <a:pt x="607" y="445"/>
                    <a:pt x="604" y="445"/>
                  </a:cubicBezTo>
                  <a:cubicBezTo>
                    <a:pt x="602" y="445"/>
                    <a:pt x="601" y="445"/>
                    <a:pt x="599" y="445"/>
                  </a:cubicBezTo>
                  <a:cubicBezTo>
                    <a:pt x="598" y="445"/>
                    <a:pt x="598" y="445"/>
                    <a:pt x="598" y="445"/>
                  </a:cubicBezTo>
                  <a:cubicBezTo>
                    <a:pt x="598" y="445"/>
                    <a:pt x="596" y="445"/>
                    <a:pt x="596" y="445"/>
                  </a:cubicBezTo>
                  <a:cubicBezTo>
                    <a:pt x="596" y="445"/>
                    <a:pt x="596" y="445"/>
                    <a:pt x="596" y="445"/>
                  </a:cubicBezTo>
                  <a:cubicBezTo>
                    <a:pt x="595" y="445"/>
                    <a:pt x="595" y="445"/>
                    <a:pt x="595" y="445"/>
                  </a:cubicBezTo>
                  <a:cubicBezTo>
                    <a:pt x="595" y="445"/>
                    <a:pt x="594" y="445"/>
                    <a:pt x="594" y="445"/>
                  </a:cubicBezTo>
                  <a:cubicBezTo>
                    <a:pt x="593" y="445"/>
                    <a:pt x="592" y="446"/>
                    <a:pt x="591" y="446"/>
                  </a:cubicBezTo>
                  <a:cubicBezTo>
                    <a:pt x="590" y="447"/>
                    <a:pt x="589" y="448"/>
                    <a:pt x="588" y="449"/>
                  </a:cubicBezTo>
                  <a:cubicBezTo>
                    <a:pt x="587" y="450"/>
                    <a:pt x="587" y="451"/>
                    <a:pt x="587" y="451"/>
                  </a:cubicBezTo>
                  <a:cubicBezTo>
                    <a:pt x="586" y="453"/>
                    <a:pt x="586" y="453"/>
                    <a:pt x="586" y="453"/>
                  </a:cubicBezTo>
                  <a:cubicBezTo>
                    <a:pt x="586" y="454"/>
                    <a:pt x="585" y="456"/>
                    <a:pt x="585" y="458"/>
                  </a:cubicBezTo>
                  <a:cubicBezTo>
                    <a:pt x="583" y="466"/>
                    <a:pt x="582" y="474"/>
                    <a:pt x="583" y="482"/>
                  </a:cubicBezTo>
                  <a:cubicBezTo>
                    <a:pt x="584" y="485"/>
                    <a:pt x="585" y="489"/>
                    <a:pt x="587" y="493"/>
                  </a:cubicBezTo>
                  <a:cubicBezTo>
                    <a:pt x="588" y="495"/>
                    <a:pt x="588" y="495"/>
                    <a:pt x="588" y="495"/>
                  </a:cubicBezTo>
                  <a:cubicBezTo>
                    <a:pt x="587" y="495"/>
                    <a:pt x="588" y="497"/>
                    <a:pt x="588" y="497"/>
                  </a:cubicBezTo>
                  <a:cubicBezTo>
                    <a:pt x="588" y="497"/>
                    <a:pt x="588" y="497"/>
                    <a:pt x="588" y="497"/>
                  </a:cubicBezTo>
                  <a:cubicBezTo>
                    <a:pt x="588" y="497"/>
                    <a:pt x="588" y="497"/>
                    <a:pt x="588" y="498"/>
                  </a:cubicBezTo>
                  <a:cubicBezTo>
                    <a:pt x="588" y="498"/>
                    <a:pt x="587" y="498"/>
                    <a:pt x="587" y="498"/>
                  </a:cubicBezTo>
                  <a:cubicBezTo>
                    <a:pt x="587" y="498"/>
                    <a:pt x="587" y="498"/>
                    <a:pt x="587" y="499"/>
                  </a:cubicBezTo>
                  <a:cubicBezTo>
                    <a:pt x="584" y="501"/>
                    <a:pt x="582" y="504"/>
                    <a:pt x="579" y="506"/>
                  </a:cubicBezTo>
                  <a:cubicBezTo>
                    <a:pt x="577" y="508"/>
                    <a:pt x="577" y="508"/>
                    <a:pt x="577" y="508"/>
                  </a:cubicBezTo>
                  <a:cubicBezTo>
                    <a:pt x="576" y="509"/>
                    <a:pt x="577" y="509"/>
                    <a:pt x="576" y="509"/>
                  </a:cubicBezTo>
                  <a:cubicBezTo>
                    <a:pt x="576" y="509"/>
                    <a:pt x="576" y="509"/>
                    <a:pt x="576" y="509"/>
                  </a:cubicBezTo>
                  <a:cubicBezTo>
                    <a:pt x="576" y="510"/>
                    <a:pt x="576" y="510"/>
                    <a:pt x="576" y="510"/>
                  </a:cubicBezTo>
                  <a:cubicBezTo>
                    <a:pt x="575" y="510"/>
                    <a:pt x="575" y="511"/>
                    <a:pt x="575" y="511"/>
                  </a:cubicBezTo>
                  <a:cubicBezTo>
                    <a:pt x="575" y="512"/>
                    <a:pt x="574" y="513"/>
                    <a:pt x="574" y="513"/>
                  </a:cubicBezTo>
                  <a:cubicBezTo>
                    <a:pt x="574" y="514"/>
                    <a:pt x="574" y="515"/>
                    <a:pt x="574" y="515"/>
                  </a:cubicBezTo>
                  <a:cubicBezTo>
                    <a:pt x="574" y="517"/>
                    <a:pt x="575" y="518"/>
                    <a:pt x="575" y="519"/>
                  </a:cubicBezTo>
                  <a:cubicBezTo>
                    <a:pt x="577" y="522"/>
                    <a:pt x="578" y="525"/>
                    <a:pt x="580" y="528"/>
                  </a:cubicBezTo>
                  <a:cubicBezTo>
                    <a:pt x="581" y="531"/>
                    <a:pt x="581" y="535"/>
                    <a:pt x="581" y="537"/>
                  </a:cubicBezTo>
                  <a:cubicBezTo>
                    <a:pt x="581" y="537"/>
                    <a:pt x="581" y="537"/>
                    <a:pt x="581" y="538"/>
                  </a:cubicBezTo>
                  <a:cubicBezTo>
                    <a:pt x="581" y="538"/>
                    <a:pt x="581" y="538"/>
                    <a:pt x="581" y="538"/>
                  </a:cubicBezTo>
                  <a:cubicBezTo>
                    <a:pt x="580" y="538"/>
                    <a:pt x="580" y="539"/>
                    <a:pt x="580" y="539"/>
                  </a:cubicBezTo>
                  <a:cubicBezTo>
                    <a:pt x="579" y="539"/>
                    <a:pt x="579" y="539"/>
                    <a:pt x="579" y="539"/>
                  </a:cubicBezTo>
                  <a:cubicBezTo>
                    <a:pt x="579" y="539"/>
                    <a:pt x="579" y="539"/>
                    <a:pt x="578" y="539"/>
                  </a:cubicBezTo>
                  <a:cubicBezTo>
                    <a:pt x="578" y="539"/>
                    <a:pt x="577" y="539"/>
                    <a:pt x="577" y="539"/>
                  </a:cubicBezTo>
                  <a:cubicBezTo>
                    <a:pt x="576" y="539"/>
                    <a:pt x="576" y="539"/>
                    <a:pt x="576" y="539"/>
                  </a:cubicBezTo>
                  <a:cubicBezTo>
                    <a:pt x="573" y="539"/>
                    <a:pt x="570" y="541"/>
                    <a:pt x="569" y="543"/>
                  </a:cubicBezTo>
                  <a:cubicBezTo>
                    <a:pt x="569" y="544"/>
                    <a:pt x="569" y="544"/>
                    <a:pt x="568" y="544"/>
                  </a:cubicBezTo>
                  <a:cubicBezTo>
                    <a:pt x="568" y="545"/>
                    <a:pt x="568" y="545"/>
                    <a:pt x="568" y="545"/>
                  </a:cubicBezTo>
                  <a:cubicBezTo>
                    <a:pt x="567" y="546"/>
                    <a:pt x="567" y="547"/>
                    <a:pt x="566" y="548"/>
                  </a:cubicBezTo>
                  <a:cubicBezTo>
                    <a:pt x="565" y="551"/>
                    <a:pt x="564" y="554"/>
                    <a:pt x="563" y="558"/>
                  </a:cubicBezTo>
                  <a:cubicBezTo>
                    <a:pt x="562" y="562"/>
                    <a:pt x="561" y="566"/>
                    <a:pt x="562" y="570"/>
                  </a:cubicBezTo>
                  <a:cubicBezTo>
                    <a:pt x="562" y="571"/>
                    <a:pt x="562" y="571"/>
                    <a:pt x="562" y="571"/>
                  </a:cubicBezTo>
                  <a:cubicBezTo>
                    <a:pt x="563" y="571"/>
                    <a:pt x="562" y="571"/>
                    <a:pt x="563" y="572"/>
                  </a:cubicBezTo>
                  <a:cubicBezTo>
                    <a:pt x="563" y="573"/>
                    <a:pt x="563" y="573"/>
                    <a:pt x="563" y="573"/>
                  </a:cubicBezTo>
                  <a:cubicBezTo>
                    <a:pt x="563" y="573"/>
                    <a:pt x="564" y="574"/>
                    <a:pt x="564" y="575"/>
                  </a:cubicBezTo>
                  <a:cubicBezTo>
                    <a:pt x="565" y="577"/>
                    <a:pt x="567" y="578"/>
                    <a:pt x="568" y="579"/>
                  </a:cubicBezTo>
                  <a:cubicBezTo>
                    <a:pt x="570" y="582"/>
                    <a:pt x="572" y="585"/>
                    <a:pt x="574" y="587"/>
                  </a:cubicBezTo>
                  <a:cubicBezTo>
                    <a:pt x="575" y="590"/>
                    <a:pt x="577" y="593"/>
                    <a:pt x="578" y="595"/>
                  </a:cubicBezTo>
                  <a:cubicBezTo>
                    <a:pt x="579" y="598"/>
                    <a:pt x="580" y="601"/>
                    <a:pt x="580" y="604"/>
                  </a:cubicBezTo>
                  <a:cubicBezTo>
                    <a:pt x="581" y="610"/>
                    <a:pt x="578" y="616"/>
                    <a:pt x="575" y="620"/>
                  </a:cubicBezTo>
                  <a:cubicBezTo>
                    <a:pt x="571" y="625"/>
                    <a:pt x="566" y="628"/>
                    <a:pt x="560" y="629"/>
                  </a:cubicBezTo>
                  <a:cubicBezTo>
                    <a:pt x="559" y="629"/>
                    <a:pt x="557" y="630"/>
                    <a:pt x="556" y="630"/>
                  </a:cubicBezTo>
                  <a:cubicBezTo>
                    <a:pt x="554" y="630"/>
                    <a:pt x="553" y="630"/>
                    <a:pt x="551" y="630"/>
                  </a:cubicBezTo>
                  <a:cubicBezTo>
                    <a:pt x="548" y="630"/>
                    <a:pt x="545" y="630"/>
                    <a:pt x="542" y="630"/>
                  </a:cubicBezTo>
                  <a:cubicBezTo>
                    <a:pt x="530" y="629"/>
                    <a:pt x="518" y="629"/>
                    <a:pt x="506" y="629"/>
                  </a:cubicBezTo>
                  <a:cubicBezTo>
                    <a:pt x="494" y="628"/>
                    <a:pt x="482" y="628"/>
                    <a:pt x="471" y="628"/>
                  </a:cubicBezTo>
                  <a:cubicBezTo>
                    <a:pt x="465" y="628"/>
                    <a:pt x="460" y="628"/>
                    <a:pt x="454" y="629"/>
                  </a:cubicBezTo>
                  <a:cubicBezTo>
                    <a:pt x="449" y="629"/>
                    <a:pt x="443" y="630"/>
                    <a:pt x="438" y="633"/>
                  </a:cubicBezTo>
                  <a:cubicBezTo>
                    <a:pt x="437" y="634"/>
                    <a:pt x="437" y="634"/>
                    <a:pt x="437" y="634"/>
                  </a:cubicBezTo>
                  <a:cubicBezTo>
                    <a:pt x="437" y="634"/>
                    <a:pt x="436" y="634"/>
                    <a:pt x="436" y="634"/>
                  </a:cubicBezTo>
                  <a:cubicBezTo>
                    <a:pt x="436" y="635"/>
                    <a:pt x="436" y="635"/>
                    <a:pt x="436" y="635"/>
                  </a:cubicBezTo>
                  <a:cubicBezTo>
                    <a:pt x="435" y="636"/>
                    <a:pt x="435" y="636"/>
                    <a:pt x="435" y="636"/>
                  </a:cubicBezTo>
                  <a:cubicBezTo>
                    <a:pt x="434" y="637"/>
                    <a:pt x="433" y="639"/>
                    <a:pt x="433" y="640"/>
                  </a:cubicBezTo>
                  <a:cubicBezTo>
                    <a:pt x="431" y="642"/>
                    <a:pt x="430" y="645"/>
                    <a:pt x="429" y="647"/>
                  </a:cubicBezTo>
                  <a:cubicBezTo>
                    <a:pt x="426" y="652"/>
                    <a:pt x="424" y="656"/>
                    <a:pt x="422" y="661"/>
                  </a:cubicBezTo>
                  <a:cubicBezTo>
                    <a:pt x="414" y="679"/>
                    <a:pt x="406" y="696"/>
                    <a:pt x="400" y="713"/>
                  </a:cubicBezTo>
                  <a:cubicBezTo>
                    <a:pt x="394" y="729"/>
                    <a:pt x="388" y="744"/>
                    <a:pt x="385" y="758"/>
                  </a:cubicBezTo>
                  <a:cubicBezTo>
                    <a:pt x="385" y="760"/>
                    <a:pt x="384" y="762"/>
                    <a:pt x="384" y="763"/>
                  </a:cubicBezTo>
                  <a:cubicBezTo>
                    <a:pt x="384" y="765"/>
                    <a:pt x="383" y="767"/>
                    <a:pt x="383" y="769"/>
                  </a:cubicBezTo>
                  <a:cubicBezTo>
                    <a:pt x="383" y="772"/>
                    <a:pt x="384" y="775"/>
                    <a:pt x="384" y="779"/>
                  </a:cubicBezTo>
                  <a:cubicBezTo>
                    <a:pt x="384" y="785"/>
                    <a:pt x="384" y="791"/>
                    <a:pt x="385" y="797"/>
                  </a:cubicBezTo>
                  <a:cubicBezTo>
                    <a:pt x="386" y="808"/>
                    <a:pt x="387" y="817"/>
                    <a:pt x="389" y="825"/>
                  </a:cubicBezTo>
                  <a:cubicBezTo>
                    <a:pt x="390" y="832"/>
                    <a:pt x="392" y="838"/>
                    <a:pt x="393" y="842"/>
                  </a:cubicBezTo>
                  <a:cubicBezTo>
                    <a:pt x="395" y="845"/>
                    <a:pt x="397" y="847"/>
                    <a:pt x="396" y="847"/>
                  </a:cubicBezTo>
                  <a:cubicBezTo>
                    <a:pt x="397" y="847"/>
                    <a:pt x="395" y="845"/>
                    <a:pt x="394" y="842"/>
                  </a:cubicBezTo>
                  <a:cubicBezTo>
                    <a:pt x="392" y="838"/>
                    <a:pt x="390" y="832"/>
                    <a:pt x="389" y="825"/>
                  </a:cubicBezTo>
                  <a:cubicBezTo>
                    <a:pt x="388" y="817"/>
                    <a:pt x="386" y="808"/>
                    <a:pt x="386" y="797"/>
                  </a:cubicBezTo>
                  <a:cubicBezTo>
                    <a:pt x="385" y="791"/>
                    <a:pt x="385" y="785"/>
                    <a:pt x="385" y="778"/>
                  </a:cubicBezTo>
                  <a:cubicBezTo>
                    <a:pt x="385" y="775"/>
                    <a:pt x="384" y="772"/>
                    <a:pt x="384" y="769"/>
                  </a:cubicBezTo>
                  <a:cubicBezTo>
                    <a:pt x="385" y="767"/>
                    <a:pt x="385" y="765"/>
                    <a:pt x="385" y="763"/>
                  </a:cubicBezTo>
                  <a:cubicBezTo>
                    <a:pt x="385" y="762"/>
                    <a:pt x="386" y="760"/>
                    <a:pt x="386" y="758"/>
                  </a:cubicBezTo>
                  <a:cubicBezTo>
                    <a:pt x="390" y="744"/>
                    <a:pt x="395" y="729"/>
                    <a:pt x="402" y="713"/>
                  </a:cubicBezTo>
                  <a:cubicBezTo>
                    <a:pt x="408" y="697"/>
                    <a:pt x="416" y="680"/>
                    <a:pt x="425" y="662"/>
                  </a:cubicBezTo>
                  <a:cubicBezTo>
                    <a:pt x="427" y="657"/>
                    <a:pt x="429" y="653"/>
                    <a:pt x="431" y="648"/>
                  </a:cubicBezTo>
                  <a:cubicBezTo>
                    <a:pt x="433" y="646"/>
                    <a:pt x="434" y="644"/>
                    <a:pt x="435" y="642"/>
                  </a:cubicBezTo>
                  <a:cubicBezTo>
                    <a:pt x="437" y="638"/>
                    <a:pt x="437" y="638"/>
                    <a:pt x="437" y="638"/>
                  </a:cubicBezTo>
                  <a:cubicBezTo>
                    <a:pt x="438" y="637"/>
                    <a:pt x="438" y="637"/>
                    <a:pt x="438" y="637"/>
                  </a:cubicBezTo>
                  <a:cubicBezTo>
                    <a:pt x="439" y="637"/>
                    <a:pt x="439" y="637"/>
                    <a:pt x="439" y="637"/>
                  </a:cubicBezTo>
                  <a:cubicBezTo>
                    <a:pt x="439" y="636"/>
                    <a:pt x="439" y="637"/>
                    <a:pt x="439" y="636"/>
                  </a:cubicBezTo>
                  <a:cubicBezTo>
                    <a:pt x="440" y="636"/>
                    <a:pt x="440" y="636"/>
                    <a:pt x="440" y="636"/>
                  </a:cubicBezTo>
                  <a:cubicBezTo>
                    <a:pt x="444" y="633"/>
                    <a:pt x="449" y="632"/>
                    <a:pt x="454" y="632"/>
                  </a:cubicBezTo>
                  <a:cubicBezTo>
                    <a:pt x="460" y="631"/>
                    <a:pt x="465" y="631"/>
                    <a:pt x="471" y="631"/>
                  </a:cubicBezTo>
                  <a:cubicBezTo>
                    <a:pt x="493" y="631"/>
                    <a:pt x="517" y="634"/>
                    <a:pt x="542" y="634"/>
                  </a:cubicBezTo>
                  <a:cubicBezTo>
                    <a:pt x="545" y="634"/>
                    <a:pt x="548" y="635"/>
                    <a:pt x="551" y="635"/>
                  </a:cubicBezTo>
                  <a:cubicBezTo>
                    <a:pt x="553" y="635"/>
                    <a:pt x="554" y="635"/>
                    <a:pt x="556" y="635"/>
                  </a:cubicBezTo>
                  <a:cubicBezTo>
                    <a:pt x="558" y="635"/>
                    <a:pt x="559" y="634"/>
                    <a:pt x="561" y="634"/>
                  </a:cubicBezTo>
                  <a:cubicBezTo>
                    <a:pt x="568" y="632"/>
                    <a:pt x="574" y="629"/>
                    <a:pt x="579" y="623"/>
                  </a:cubicBezTo>
                  <a:cubicBezTo>
                    <a:pt x="580" y="622"/>
                    <a:pt x="581" y="620"/>
                    <a:pt x="582" y="619"/>
                  </a:cubicBezTo>
                  <a:cubicBezTo>
                    <a:pt x="583" y="617"/>
                    <a:pt x="583" y="617"/>
                    <a:pt x="583" y="617"/>
                  </a:cubicBezTo>
                  <a:cubicBezTo>
                    <a:pt x="583" y="616"/>
                    <a:pt x="584" y="615"/>
                    <a:pt x="584" y="614"/>
                  </a:cubicBezTo>
                  <a:cubicBezTo>
                    <a:pt x="585" y="611"/>
                    <a:pt x="586" y="607"/>
                    <a:pt x="586" y="604"/>
                  </a:cubicBezTo>
                  <a:cubicBezTo>
                    <a:pt x="586" y="600"/>
                    <a:pt x="585" y="597"/>
                    <a:pt x="583" y="593"/>
                  </a:cubicBezTo>
                  <a:cubicBezTo>
                    <a:pt x="582" y="590"/>
                    <a:pt x="580" y="587"/>
                    <a:pt x="578" y="584"/>
                  </a:cubicBezTo>
                  <a:cubicBezTo>
                    <a:pt x="576" y="581"/>
                    <a:pt x="574" y="579"/>
                    <a:pt x="572" y="576"/>
                  </a:cubicBezTo>
                  <a:cubicBezTo>
                    <a:pt x="571" y="575"/>
                    <a:pt x="570" y="573"/>
                    <a:pt x="569" y="572"/>
                  </a:cubicBezTo>
                  <a:cubicBezTo>
                    <a:pt x="569" y="572"/>
                    <a:pt x="569" y="571"/>
                    <a:pt x="568" y="570"/>
                  </a:cubicBezTo>
                  <a:cubicBezTo>
                    <a:pt x="568" y="570"/>
                    <a:pt x="568" y="570"/>
                    <a:pt x="568" y="570"/>
                  </a:cubicBezTo>
                  <a:cubicBezTo>
                    <a:pt x="568" y="570"/>
                    <a:pt x="568" y="569"/>
                    <a:pt x="568" y="569"/>
                  </a:cubicBezTo>
                  <a:cubicBezTo>
                    <a:pt x="568" y="568"/>
                    <a:pt x="568" y="568"/>
                    <a:pt x="568" y="568"/>
                  </a:cubicBezTo>
                  <a:cubicBezTo>
                    <a:pt x="567" y="566"/>
                    <a:pt x="568" y="563"/>
                    <a:pt x="569" y="560"/>
                  </a:cubicBezTo>
                  <a:cubicBezTo>
                    <a:pt x="569" y="557"/>
                    <a:pt x="571" y="554"/>
                    <a:pt x="572" y="551"/>
                  </a:cubicBezTo>
                  <a:cubicBezTo>
                    <a:pt x="572" y="550"/>
                    <a:pt x="573" y="549"/>
                    <a:pt x="573" y="548"/>
                  </a:cubicBezTo>
                  <a:cubicBezTo>
                    <a:pt x="574" y="547"/>
                    <a:pt x="574" y="547"/>
                    <a:pt x="574" y="547"/>
                  </a:cubicBezTo>
                  <a:cubicBezTo>
                    <a:pt x="574" y="547"/>
                    <a:pt x="574" y="546"/>
                    <a:pt x="574" y="546"/>
                  </a:cubicBezTo>
                  <a:cubicBezTo>
                    <a:pt x="575" y="546"/>
                    <a:pt x="575" y="546"/>
                    <a:pt x="575" y="546"/>
                  </a:cubicBezTo>
                  <a:cubicBezTo>
                    <a:pt x="575" y="546"/>
                    <a:pt x="575" y="545"/>
                    <a:pt x="576" y="545"/>
                  </a:cubicBezTo>
                  <a:cubicBezTo>
                    <a:pt x="576" y="545"/>
                    <a:pt x="576" y="545"/>
                    <a:pt x="576" y="545"/>
                  </a:cubicBezTo>
                  <a:cubicBezTo>
                    <a:pt x="577" y="545"/>
                    <a:pt x="577" y="545"/>
                    <a:pt x="577" y="545"/>
                  </a:cubicBezTo>
                  <a:cubicBezTo>
                    <a:pt x="578" y="545"/>
                    <a:pt x="578" y="545"/>
                    <a:pt x="578" y="545"/>
                  </a:cubicBezTo>
                  <a:cubicBezTo>
                    <a:pt x="580" y="545"/>
                    <a:pt x="581" y="545"/>
                    <a:pt x="583" y="545"/>
                  </a:cubicBezTo>
                  <a:cubicBezTo>
                    <a:pt x="584" y="544"/>
                    <a:pt x="585" y="543"/>
                    <a:pt x="586" y="542"/>
                  </a:cubicBezTo>
                  <a:cubicBezTo>
                    <a:pt x="586" y="541"/>
                    <a:pt x="586" y="541"/>
                    <a:pt x="587" y="540"/>
                  </a:cubicBezTo>
                  <a:cubicBezTo>
                    <a:pt x="587" y="540"/>
                    <a:pt x="587" y="539"/>
                    <a:pt x="587" y="538"/>
                  </a:cubicBezTo>
                  <a:cubicBezTo>
                    <a:pt x="588" y="534"/>
                    <a:pt x="587" y="530"/>
                    <a:pt x="586" y="526"/>
                  </a:cubicBezTo>
                  <a:cubicBezTo>
                    <a:pt x="585" y="523"/>
                    <a:pt x="583" y="519"/>
                    <a:pt x="581" y="516"/>
                  </a:cubicBezTo>
                  <a:cubicBezTo>
                    <a:pt x="581" y="516"/>
                    <a:pt x="581" y="516"/>
                    <a:pt x="581" y="516"/>
                  </a:cubicBezTo>
                  <a:cubicBezTo>
                    <a:pt x="581" y="515"/>
                    <a:pt x="581" y="515"/>
                    <a:pt x="581" y="515"/>
                  </a:cubicBezTo>
                  <a:cubicBezTo>
                    <a:pt x="581" y="515"/>
                    <a:pt x="581" y="515"/>
                    <a:pt x="581" y="514"/>
                  </a:cubicBezTo>
                  <a:cubicBezTo>
                    <a:pt x="581" y="514"/>
                    <a:pt x="581" y="514"/>
                    <a:pt x="581" y="514"/>
                  </a:cubicBezTo>
                  <a:cubicBezTo>
                    <a:pt x="580" y="514"/>
                    <a:pt x="582" y="513"/>
                    <a:pt x="582" y="513"/>
                  </a:cubicBezTo>
                  <a:cubicBezTo>
                    <a:pt x="584" y="511"/>
                    <a:pt x="584" y="511"/>
                    <a:pt x="584" y="511"/>
                  </a:cubicBezTo>
                  <a:cubicBezTo>
                    <a:pt x="586" y="509"/>
                    <a:pt x="589" y="506"/>
                    <a:pt x="592" y="504"/>
                  </a:cubicBezTo>
                  <a:cubicBezTo>
                    <a:pt x="592" y="504"/>
                    <a:pt x="592" y="503"/>
                    <a:pt x="593" y="503"/>
                  </a:cubicBezTo>
                  <a:cubicBezTo>
                    <a:pt x="593" y="502"/>
                    <a:pt x="594" y="501"/>
                    <a:pt x="594" y="501"/>
                  </a:cubicBezTo>
                  <a:cubicBezTo>
                    <a:pt x="594" y="500"/>
                    <a:pt x="595" y="499"/>
                    <a:pt x="595" y="499"/>
                  </a:cubicBezTo>
                  <a:cubicBezTo>
                    <a:pt x="595" y="498"/>
                    <a:pt x="595" y="497"/>
                    <a:pt x="595" y="496"/>
                  </a:cubicBezTo>
                  <a:cubicBezTo>
                    <a:pt x="595" y="495"/>
                    <a:pt x="595" y="495"/>
                    <a:pt x="595" y="494"/>
                  </a:cubicBezTo>
                  <a:cubicBezTo>
                    <a:pt x="595" y="494"/>
                    <a:pt x="595" y="494"/>
                    <a:pt x="595" y="494"/>
                  </a:cubicBezTo>
                  <a:cubicBezTo>
                    <a:pt x="595" y="494"/>
                    <a:pt x="594" y="492"/>
                    <a:pt x="594" y="493"/>
                  </a:cubicBezTo>
                  <a:cubicBezTo>
                    <a:pt x="593" y="490"/>
                    <a:pt x="593" y="490"/>
                    <a:pt x="593" y="490"/>
                  </a:cubicBezTo>
                  <a:cubicBezTo>
                    <a:pt x="592" y="487"/>
                    <a:pt x="591" y="484"/>
                    <a:pt x="591" y="480"/>
                  </a:cubicBezTo>
                  <a:cubicBezTo>
                    <a:pt x="590" y="474"/>
                    <a:pt x="590" y="467"/>
                    <a:pt x="592" y="460"/>
                  </a:cubicBezTo>
                  <a:cubicBezTo>
                    <a:pt x="592" y="459"/>
                    <a:pt x="593" y="457"/>
                    <a:pt x="594" y="455"/>
                  </a:cubicBezTo>
                  <a:cubicBezTo>
                    <a:pt x="594" y="454"/>
                    <a:pt x="594" y="454"/>
                    <a:pt x="594" y="454"/>
                  </a:cubicBezTo>
                  <a:cubicBezTo>
                    <a:pt x="594" y="454"/>
                    <a:pt x="594" y="454"/>
                    <a:pt x="594" y="454"/>
                  </a:cubicBezTo>
                  <a:cubicBezTo>
                    <a:pt x="594" y="453"/>
                    <a:pt x="595" y="453"/>
                    <a:pt x="595" y="453"/>
                  </a:cubicBezTo>
                  <a:cubicBezTo>
                    <a:pt x="595" y="452"/>
                    <a:pt x="600" y="453"/>
                    <a:pt x="604" y="453"/>
                  </a:cubicBezTo>
                  <a:cubicBezTo>
                    <a:pt x="612" y="453"/>
                    <a:pt x="621" y="452"/>
                    <a:pt x="628" y="446"/>
                  </a:cubicBezTo>
                  <a:cubicBezTo>
                    <a:pt x="629" y="445"/>
                    <a:pt x="631" y="443"/>
                    <a:pt x="632" y="442"/>
                  </a:cubicBezTo>
                  <a:cubicBezTo>
                    <a:pt x="633" y="440"/>
                    <a:pt x="635" y="439"/>
                    <a:pt x="636" y="437"/>
                  </a:cubicBezTo>
                  <a:cubicBezTo>
                    <a:pt x="637" y="435"/>
                    <a:pt x="638" y="434"/>
                    <a:pt x="639" y="432"/>
                  </a:cubicBezTo>
                  <a:cubicBezTo>
                    <a:pt x="640" y="431"/>
                    <a:pt x="641" y="430"/>
                    <a:pt x="641" y="429"/>
                  </a:cubicBezTo>
                  <a:cubicBezTo>
                    <a:pt x="642" y="427"/>
                    <a:pt x="642" y="427"/>
                    <a:pt x="642" y="427"/>
                  </a:cubicBezTo>
                  <a:cubicBezTo>
                    <a:pt x="642" y="426"/>
                    <a:pt x="642" y="425"/>
                    <a:pt x="642" y="425"/>
                  </a:cubicBezTo>
                  <a:cubicBezTo>
                    <a:pt x="642" y="419"/>
                    <a:pt x="640" y="415"/>
                    <a:pt x="638" y="412"/>
                  </a:cubicBezTo>
                  <a:close/>
                </a:path>
              </a:pathLst>
            </a:custGeom>
            <a:solidFill>
              <a:schemeClr val="tx1">
                <a:alpha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7" name="Freeform 6"/>
            <p:cNvSpPr>
              <a:spLocks noEditPoints="1"/>
            </p:cNvSpPr>
            <p:nvPr/>
          </p:nvSpPr>
          <p:spPr bwMode="auto">
            <a:xfrm>
              <a:off x="3137" y="1242"/>
              <a:ext cx="1275" cy="1307"/>
            </a:xfrm>
            <a:custGeom>
              <a:avLst/>
              <a:gdLst>
                <a:gd name="T0" fmla="*/ 481 w 537"/>
                <a:gd name="T1" fmla="*/ 280 h 551"/>
                <a:gd name="T2" fmla="*/ 489 w 537"/>
                <a:gd name="T3" fmla="*/ 71 h 551"/>
                <a:gd name="T4" fmla="*/ 348 w 537"/>
                <a:gd name="T5" fmla="*/ 9 h 551"/>
                <a:gd name="T6" fmla="*/ 226 w 537"/>
                <a:gd name="T7" fmla="*/ 7 h 551"/>
                <a:gd name="T8" fmla="*/ 49 w 537"/>
                <a:gd name="T9" fmla="*/ 107 h 551"/>
                <a:gd name="T10" fmla="*/ 48 w 537"/>
                <a:gd name="T11" fmla="*/ 291 h 551"/>
                <a:gd name="T12" fmla="*/ 77 w 537"/>
                <a:gd name="T13" fmla="*/ 372 h 551"/>
                <a:gd name="T14" fmla="*/ 187 w 537"/>
                <a:gd name="T15" fmla="*/ 419 h 551"/>
                <a:gd name="T16" fmla="*/ 229 w 537"/>
                <a:gd name="T17" fmla="*/ 437 h 551"/>
                <a:gd name="T18" fmla="*/ 303 w 537"/>
                <a:gd name="T19" fmla="*/ 349 h 551"/>
                <a:gd name="T20" fmla="*/ 326 w 537"/>
                <a:gd name="T21" fmla="*/ 339 h 551"/>
                <a:gd name="T22" fmla="*/ 254 w 537"/>
                <a:gd name="T23" fmla="*/ 375 h 551"/>
                <a:gd name="T24" fmla="*/ 198 w 537"/>
                <a:gd name="T25" fmla="*/ 425 h 551"/>
                <a:gd name="T26" fmla="*/ 180 w 537"/>
                <a:gd name="T27" fmla="*/ 402 h 551"/>
                <a:gd name="T28" fmla="*/ 57 w 537"/>
                <a:gd name="T29" fmla="*/ 333 h 551"/>
                <a:gd name="T30" fmla="*/ 67 w 537"/>
                <a:gd name="T31" fmla="*/ 276 h 551"/>
                <a:gd name="T32" fmla="*/ 18 w 537"/>
                <a:gd name="T33" fmla="*/ 258 h 551"/>
                <a:gd name="T34" fmla="*/ 32 w 537"/>
                <a:gd name="T35" fmla="*/ 245 h 551"/>
                <a:gd name="T36" fmla="*/ 40 w 537"/>
                <a:gd name="T37" fmla="*/ 167 h 551"/>
                <a:gd name="T38" fmla="*/ 64 w 537"/>
                <a:gd name="T39" fmla="*/ 189 h 551"/>
                <a:gd name="T40" fmla="*/ 62 w 537"/>
                <a:gd name="T41" fmla="*/ 177 h 551"/>
                <a:gd name="T42" fmla="*/ 164 w 537"/>
                <a:gd name="T43" fmla="*/ 225 h 551"/>
                <a:gd name="T44" fmla="*/ 104 w 537"/>
                <a:gd name="T45" fmla="*/ 75 h 551"/>
                <a:gd name="T46" fmla="*/ 139 w 537"/>
                <a:gd name="T47" fmla="*/ 87 h 551"/>
                <a:gd name="T48" fmla="*/ 158 w 537"/>
                <a:gd name="T49" fmla="*/ 108 h 551"/>
                <a:gd name="T50" fmla="*/ 168 w 537"/>
                <a:gd name="T51" fmla="*/ 32 h 551"/>
                <a:gd name="T52" fmla="*/ 177 w 537"/>
                <a:gd name="T53" fmla="*/ 119 h 551"/>
                <a:gd name="T54" fmla="*/ 187 w 537"/>
                <a:gd name="T55" fmla="*/ 102 h 551"/>
                <a:gd name="T56" fmla="*/ 270 w 537"/>
                <a:gd name="T57" fmla="*/ 114 h 551"/>
                <a:gd name="T58" fmla="*/ 353 w 537"/>
                <a:gd name="T59" fmla="*/ 102 h 551"/>
                <a:gd name="T60" fmla="*/ 413 w 537"/>
                <a:gd name="T61" fmla="*/ 212 h 551"/>
                <a:gd name="T62" fmla="*/ 436 w 537"/>
                <a:gd name="T63" fmla="*/ 165 h 551"/>
                <a:gd name="T64" fmla="*/ 433 w 537"/>
                <a:gd name="T65" fmla="*/ 155 h 551"/>
                <a:gd name="T66" fmla="*/ 379 w 537"/>
                <a:gd name="T67" fmla="*/ 66 h 551"/>
                <a:gd name="T68" fmla="*/ 370 w 537"/>
                <a:gd name="T69" fmla="*/ 90 h 551"/>
                <a:gd name="T70" fmla="*/ 292 w 537"/>
                <a:gd name="T71" fmla="*/ 97 h 551"/>
                <a:gd name="T72" fmla="*/ 174 w 537"/>
                <a:gd name="T73" fmla="*/ 57 h 551"/>
                <a:gd name="T74" fmla="*/ 226 w 537"/>
                <a:gd name="T75" fmla="*/ 20 h 551"/>
                <a:gd name="T76" fmla="*/ 254 w 537"/>
                <a:gd name="T77" fmla="*/ 41 h 551"/>
                <a:gd name="T78" fmla="*/ 210 w 537"/>
                <a:gd name="T79" fmla="*/ 75 h 551"/>
                <a:gd name="T80" fmla="*/ 254 w 537"/>
                <a:gd name="T81" fmla="*/ 50 h 551"/>
                <a:gd name="T82" fmla="*/ 258 w 537"/>
                <a:gd name="T83" fmla="*/ 84 h 551"/>
                <a:gd name="T84" fmla="*/ 310 w 537"/>
                <a:gd name="T85" fmla="*/ 17 h 551"/>
                <a:gd name="T86" fmla="*/ 309 w 537"/>
                <a:gd name="T87" fmla="*/ 74 h 551"/>
                <a:gd name="T88" fmla="*/ 339 w 537"/>
                <a:gd name="T89" fmla="*/ 57 h 551"/>
                <a:gd name="T90" fmla="*/ 329 w 537"/>
                <a:gd name="T91" fmla="*/ 47 h 551"/>
                <a:gd name="T92" fmla="*/ 344 w 537"/>
                <a:gd name="T93" fmla="*/ 21 h 551"/>
                <a:gd name="T94" fmla="*/ 391 w 537"/>
                <a:gd name="T95" fmla="*/ 57 h 551"/>
                <a:gd name="T96" fmla="*/ 399 w 537"/>
                <a:gd name="T97" fmla="*/ 55 h 551"/>
                <a:gd name="T98" fmla="*/ 421 w 537"/>
                <a:gd name="T99" fmla="*/ 68 h 551"/>
                <a:gd name="T100" fmla="*/ 457 w 537"/>
                <a:gd name="T101" fmla="*/ 126 h 551"/>
                <a:gd name="T102" fmla="*/ 438 w 537"/>
                <a:gd name="T103" fmla="*/ 52 h 551"/>
                <a:gd name="T104" fmla="*/ 489 w 537"/>
                <a:gd name="T105" fmla="*/ 123 h 551"/>
                <a:gd name="T106" fmla="*/ 479 w 537"/>
                <a:gd name="T107" fmla="*/ 186 h 551"/>
                <a:gd name="T108" fmla="*/ 505 w 537"/>
                <a:gd name="T109" fmla="*/ 117 h 551"/>
                <a:gd name="T110" fmla="*/ 443 w 537"/>
                <a:gd name="T111" fmla="*/ 229 h 551"/>
                <a:gd name="T112" fmla="*/ 449 w 537"/>
                <a:gd name="T113" fmla="*/ 236 h 551"/>
                <a:gd name="T114" fmla="*/ 470 w 537"/>
                <a:gd name="T115" fmla="*/ 263 h 551"/>
                <a:gd name="T116" fmla="*/ 495 w 537"/>
                <a:gd name="T117" fmla="*/ 211 h 551"/>
                <a:gd name="T118" fmla="*/ 381 w 537"/>
                <a:gd name="T119" fmla="*/ 292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551">
                  <a:moveTo>
                    <a:pt x="372" y="327"/>
                  </a:moveTo>
                  <a:cubicBezTo>
                    <a:pt x="375" y="323"/>
                    <a:pt x="378" y="320"/>
                    <a:pt x="380" y="319"/>
                  </a:cubicBezTo>
                  <a:cubicBezTo>
                    <a:pt x="387" y="315"/>
                    <a:pt x="393" y="306"/>
                    <a:pt x="394" y="297"/>
                  </a:cubicBezTo>
                  <a:cubicBezTo>
                    <a:pt x="394" y="296"/>
                    <a:pt x="394" y="295"/>
                    <a:pt x="394" y="294"/>
                  </a:cubicBezTo>
                  <a:cubicBezTo>
                    <a:pt x="417" y="292"/>
                    <a:pt x="470" y="288"/>
                    <a:pt x="481" y="280"/>
                  </a:cubicBezTo>
                  <a:cubicBezTo>
                    <a:pt x="492" y="271"/>
                    <a:pt x="524" y="242"/>
                    <a:pt x="525" y="220"/>
                  </a:cubicBezTo>
                  <a:cubicBezTo>
                    <a:pt x="528" y="214"/>
                    <a:pt x="537" y="192"/>
                    <a:pt x="532" y="176"/>
                  </a:cubicBezTo>
                  <a:cubicBezTo>
                    <a:pt x="531" y="173"/>
                    <a:pt x="531" y="167"/>
                    <a:pt x="532" y="160"/>
                  </a:cubicBezTo>
                  <a:cubicBezTo>
                    <a:pt x="533" y="144"/>
                    <a:pt x="534" y="121"/>
                    <a:pt x="512" y="106"/>
                  </a:cubicBezTo>
                  <a:cubicBezTo>
                    <a:pt x="512" y="98"/>
                    <a:pt x="508" y="82"/>
                    <a:pt x="489" y="71"/>
                  </a:cubicBezTo>
                  <a:cubicBezTo>
                    <a:pt x="481" y="67"/>
                    <a:pt x="477" y="62"/>
                    <a:pt x="472" y="57"/>
                  </a:cubicBezTo>
                  <a:cubicBezTo>
                    <a:pt x="464" y="48"/>
                    <a:pt x="457" y="39"/>
                    <a:pt x="438" y="39"/>
                  </a:cubicBezTo>
                  <a:cubicBezTo>
                    <a:pt x="433" y="34"/>
                    <a:pt x="421" y="24"/>
                    <a:pt x="402" y="23"/>
                  </a:cubicBezTo>
                  <a:cubicBezTo>
                    <a:pt x="398" y="17"/>
                    <a:pt x="388" y="8"/>
                    <a:pt x="363" y="8"/>
                  </a:cubicBezTo>
                  <a:cubicBezTo>
                    <a:pt x="359" y="8"/>
                    <a:pt x="354" y="8"/>
                    <a:pt x="348" y="9"/>
                  </a:cubicBezTo>
                  <a:cubicBezTo>
                    <a:pt x="345" y="7"/>
                    <a:pt x="336" y="3"/>
                    <a:pt x="326" y="3"/>
                  </a:cubicBezTo>
                  <a:cubicBezTo>
                    <a:pt x="322" y="3"/>
                    <a:pt x="318" y="4"/>
                    <a:pt x="315" y="5"/>
                  </a:cubicBezTo>
                  <a:cubicBezTo>
                    <a:pt x="310" y="3"/>
                    <a:pt x="298" y="0"/>
                    <a:pt x="285" y="0"/>
                  </a:cubicBezTo>
                  <a:cubicBezTo>
                    <a:pt x="274" y="0"/>
                    <a:pt x="264" y="2"/>
                    <a:pt x="256" y="7"/>
                  </a:cubicBezTo>
                  <a:cubicBezTo>
                    <a:pt x="226" y="7"/>
                    <a:pt x="226" y="7"/>
                    <a:pt x="226" y="7"/>
                  </a:cubicBezTo>
                  <a:cubicBezTo>
                    <a:pt x="223" y="7"/>
                    <a:pt x="199" y="9"/>
                    <a:pt x="177" y="20"/>
                  </a:cubicBezTo>
                  <a:cubicBezTo>
                    <a:pt x="175" y="20"/>
                    <a:pt x="172" y="19"/>
                    <a:pt x="168" y="19"/>
                  </a:cubicBezTo>
                  <a:cubicBezTo>
                    <a:pt x="155" y="19"/>
                    <a:pt x="137" y="24"/>
                    <a:pt x="122" y="46"/>
                  </a:cubicBezTo>
                  <a:cubicBezTo>
                    <a:pt x="117" y="47"/>
                    <a:pt x="107" y="50"/>
                    <a:pt x="96" y="65"/>
                  </a:cubicBezTo>
                  <a:cubicBezTo>
                    <a:pt x="85" y="71"/>
                    <a:pt x="54" y="90"/>
                    <a:pt x="49" y="107"/>
                  </a:cubicBezTo>
                  <a:cubicBezTo>
                    <a:pt x="44" y="112"/>
                    <a:pt x="31" y="126"/>
                    <a:pt x="30" y="158"/>
                  </a:cubicBezTo>
                  <a:cubicBezTo>
                    <a:pt x="21" y="165"/>
                    <a:pt x="0" y="186"/>
                    <a:pt x="8" y="234"/>
                  </a:cubicBezTo>
                  <a:cubicBezTo>
                    <a:pt x="6" y="239"/>
                    <a:pt x="2" y="252"/>
                    <a:pt x="6" y="263"/>
                  </a:cubicBezTo>
                  <a:cubicBezTo>
                    <a:pt x="9" y="269"/>
                    <a:pt x="13" y="274"/>
                    <a:pt x="20" y="277"/>
                  </a:cubicBezTo>
                  <a:cubicBezTo>
                    <a:pt x="23" y="281"/>
                    <a:pt x="32" y="291"/>
                    <a:pt x="48" y="291"/>
                  </a:cubicBezTo>
                  <a:cubicBezTo>
                    <a:pt x="49" y="291"/>
                    <a:pt x="50" y="291"/>
                    <a:pt x="51" y="291"/>
                  </a:cubicBezTo>
                  <a:cubicBezTo>
                    <a:pt x="43" y="298"/>
                    <a:pt x="34" y="311"/>
                    <a:pt x="33" y="323"/>
                  </a:cubicBezTo>
                  <a:cubicBezTo>
                    <a:pt x="33" y="328"/>
                    <a:pt x="36" y="333"/>
                    <a:pt x="40" y="337"/>
                  </a:cubicBezTo>
                  <a:cubicBezTo>
                    <a:pt x="43" y="339"/>
                    <a:pt x="46" y="341"/>
                    <a:pt x="50" y="344"/>
                  </a:cubicBezTo>
                  <a:cubicBezTo>
                    <a:pt x="61" y="351"/>
                    <a:pt x="73" y="360"/>
                    <a:pt x="77" y="372"/>
                  </a:cubicBezTo>
                  <a:cubicBezTo>
                    <a:pt x="83" y="392"/>
                    <a:pt x="122" y="401"/>
                    <a:pt x="136" y="401"/>
                  </a:cubicBezTo>
                  <a:cubicBezTo>
                    <a:pt x="137" y="401"/>
                    <a:pt x="138" y="401"/>
                    <a:pt x="139" y="401"/>
                  </a:cubicBezTo>
                  <a:cubicBezTo>
                    <a:pt x="145" y="404"/>
                    <a:pt x="164" y="415"/>
                    <a:pt x="180" y="415"/>
                  </a:cubicBezTo>
                  <a:cubicBezTo>
                    <a:pt x="183" y="415"/>
                    <a:pt x="186" y="415"/>
                    <a:pt x="188" y="414"/>
                  </a:cubicBezTo>
                  <a:cubicBezTo>
                    <a:pt x="188" y="416"/>
                    <a:pt x="187" y="417"/>
                    <a:pt x="187" y="419"/>
                  </a:cubicBezTo>
                  <a:cubicBezTo>
                    <a:pt x="186" y="420"/>
                    <a:pt x="148" y="489"/>
                    <a:pt x="147" y="545"/>
                  </a:cubicBezTo>
                  <a:cubicBezTo>
                    <a:pt x="146" y="548"/>
                    <a:pt x="149" y="551"/>
                    <a:pt x="153" y="551"/>
                  </a:cubicBezTo>
                  <a:cubicBezTo>
                    <a:pt x="153" y="551"/>
                    <a:pt x="153" y="551"/>
                    <a:pt x="153" y="551"/>
                  </a:cubicBezTo>
                  <a:cubicBezTo>
                    <a:pt x="156" y="551"/>
                    <a:pt x="159" y="549"/>
                    <a:pt x="159" y="546"/>
                  </a:cubicBezTo>
                  <a:cubicBezTo>
                    <a:pt x="160" y="545"/>
                    <a:pt x="167" y="478"/>
                    <a:pt x="229" y="437"/>
                  </a:cubicBezTo>
                  <a:cubicBezTo>
                    <a:pt x="230" y="437"/>
                    <a:pt x="231" y="436"/>
                    <a:pt x="231" y="435"/>
                  </a:cubicBezTo>
                  <a:cubicBezTo>
                    <a:pt x="238" y="425"/>
                    <a:pt x="250" y="408"/>
                    <a:pt x="254" y="404"/>
                  </a:cubicBezTo>
                  <a:cubicBezTo>
                    <a:pt x="261" y="399"/>
                    <a:pt x="266" y="390"/>
                    <a:pt x="266" y="382"/>
                  </a:cubicBezTo>
                  <a:cubicBezTo>
                    <a:pt x="267" y="382"/>
                    <a:pt x="267" y="382"/>
                    <a:pt x="267" y="382"/>
                  </a:cubicBezTo>
                  <a:cubicBezTo>
                    <a:pt x="276" y="380"/>
                    <a:pt x="296" y="374"/>
                    <a:pt x="303" y="349"/>
                  </a:cubicBezTo>
                  <a:cubicBezTo>
                    <a:pt x="309" y="350"/>
                    <a:pt x="317" y="352"/>
                    <a:pt x="326" y="352"/>
                  </a:cubicBezTo>
                  <a:cubicBezTo>
                    <a:pt x="333" y="352"/>
                    <a:pt x="340" y="350"/>
                    <a:pt x="345" y="348"/>
                  </a:cubicBezTo>
                  <a:cubicBezTo>
                    <a:pt x="357" y="343"/>
                    <a:pt x="365" y="334"/>
                    <a:pt x="372" y="327"/>
                  </a:cubicBezTo>
                  <a:close/>
                  <a:moveTo>
                    <a:pt x="340" y="336"/>
                  </a:moveTo>
                  <a:cubicBezTo>
                    <a:pt x="336" y="338"/>
                    <a:pt x="332" y="339"/>
                    <a:pt x="326" y="339"/>
                  </a:cubicBezTo>
                  <a:cubicBezTo>
                    <a:pt x="313" y="339"/>
                    <a:pt x="300" y="335"/>
                    <a:pt x="300" y="335"/>
                  </a:cubicBezTo>
                  <a:cubicBezTo>
                    <a:pt x="298" y="334"/>
                    <a:pt x="296" y="334"/>
                    <a:pt x="295" y="335"/>
                  </a:cubicBezTo>
                  <a:cubicBezTo>
                    <a:pt x="293" y="336"/>
                    <a:pt x="292" y="338"/>
                    <a:pt x="292" y="340"/>
                  </a:cubicBezTo>
                  <a:cubicBezTo>
                    <a:pt x="288" y="363"/>
                    <a:pt x="273" y="367"/>
                    <a:pt x="263" y="370"/>
                  </a:cubicBezTo>
                  <a:cubicBezTo>
                    <a:pt x="259" y="371"/>
                    <a:pt x="256" y="372"/>
                    <a:pt x="254" y="375"/>
                  </a:cubicBezTo>
                  <a:cubicBezTo>
                    <a:pt x="253" y="377"/>
                    <a:pt x="253" y="379"/>
                    <a:pt x="253" y="381"/>
                  </a:cubicBezTo>
                  <a:cubicBezTo>
                    <a:pt x="254" y="383"/>
                    <a:pt x="251" y="390"/>
                    <a:pt x="246" y="394"/>
                  </a:cubicBezTo>
                  <a:cubicBezTo>
                    <a:pt x="239" y="400"/>
                    <a:pt x="225" y="421"/>
                    <a:pt x="221" y="427"/>
                  </a:cubicBezTo>
                  <a:cubicBezTo>
                    <a:pt x="203" y="439"/>
                    <a:pt x="189" y="454"/>
                    <a:pt x="178" y="468"/>
                  </a:cubicBezTo>
                  <a:cubicBezTo>
                    <a:pt x="188" y="443"/>
                    <a:pt x="198" y="425"/>
                    <a:pt x="198" y="425"/>
                  </a:cubicBezTo>
                  <a:cubicBezTo>
                    <a:pt x="205" y="412"/>
                    <a:pt x="201" y="401"/>
                    <a:pt x="200" y="400"/>
                  </a:cubicBezTo>
                  <a:cubicBezTo>
                    <a:pt x="200" y="398"/>
                    <a:pt x="198" y="397"/>
                    <a:pt x="195" y="396"/>
                  </a:cubicBezTo>
                  <a:cubicBezTo>
                    <a:pt x="195" y="396"/>
                    <a:pt x="195" y="396"/>
                    <a:pt x="194" y="396"/>
                  </a:cubicBezTo>
                  <a:cubicBezTo>
                    <a:pt x="192" y="396"/>
                    <a:pt x="191" y="397"/>
                    <a:pt x="189" y="399"/>
                  </a:cubicBezTo>
                  <a:cubicBezTo>
                    <a:pt x="189" y="400"/>
                    <a:pt x="186" y="402"/>
                    <a:pt x="180" y="402"/>
                  </a:cubicBezTo>
                  <a:cubicBezTo>
                    <a:pt x="168" y="402"/>
                    <a:pt x="150" y="392"/>
                    <a:pt x="144" y="388"/>
                  </a:cubicBezTo>
                  <a:cubicBezTo>
                    <a:pt x="143" y="388"/>
                    <a:pt x="141" y="387"/>
                    <a:pt x="139" y="388"/>
                  </a:cubicBezTo>
                  <a:cubicBezTo>
                    <a:pt x="139" y="388"/>
                    <a:pt x="138" y="388"/>
                    <a:pt x="136" y="388"/>
                  </a:cubicBezTo>
                  <a:cubicBezTo>
                    <a:pt x="122" y="388"/>
                    <a:pt x="93" y="379"/>
                    <a:pt x="89" y="368"/>
                  </a:cubicBezTo>
                  <a:cubicBezTo>
                    <a:pt x="84" y="352"/>
                    <a:pt x="69" y="341"/>
                    <a:pt x="57" y="333"/>
                  </a:cubicBezTo>
                  <a:cubicBezTo>
                    <a:pt x="54" y="331"/>
                    <a:pt x="51" y="329"/>
                    <a:pt x="48" y="327"/>
                  </a:cubicBezTo>
                  <a:cubicBezTo>
                    <a:pt x="47" y="326"/>
                    <a:pt x="46" y="324"/>
                    <a:pt x="46" y="323"/>
                  </a:cubicBezTo>
                  <a:cubicBezTo>
                    <a:pt x="46" y="316"/>
                    <a:pt x="55" y="304"/>
                    <a:pt x="62" y="298"/>
                  </a:cubicBezTo>
                  <a:cubicBezTo>
                    <a:pt x="68" y="294"/>
                    <a:pt x="71" y="289"/>
                    <a:pt x="71" y="284"/>
                  </a:cubicBezTo>
                  <a:cubicBezTo>
                    <a:pt x="71" y="280"/>
                    <a:pt x="69" y="277"/>
                    <a:pt x="67" y="276"/>
                  </a:cubicBezTo>
                  <a:cubicBezTo>
                    <a:pt x="65" y="274"/>
                    <a:pt x="63" y="274"/>
                    <a:pt x="60" y="275"/>
                  </a:cubicBezTo>
                  <a:cubicBezTo>
                    <a:pt x="56" y="277"/>
                    <a:pt x="52" y="278"/>
                    <a:pt x="48" y="278"/>
                  </a:cubicBezTo>
                  <a:cubicBezTo>
                    <a:pt x="36" y="278"/>
                    <a:pt x="30" y="269"/>
                    <a:pt x="29" y="268"/>
                  </a:cubicBezTo>
                  <a:cubicBezTo>
                    <a:pt x="29" y="267"/>
                    <a:pt x="27" y="266"/>
                    <a:pt x="26" y="266"/>
                  </a:cubicBezTo>
                  <a:cubicBezTo>
                    <a:pt x="22" y="264"/>
                    <a:pt x="20" y="262"/>
                    <a:pt x="18" y="258"/>
                  </a:cubicBezTo>
                  <a:cubicBezTo>
                    <a:pt x="17" y="255"/>
                    <a:pt x="17" y="251"/>
                    <a:pt x="18" y="247"/>
                  </a:cubicBezTo>
                  <a:cubicBezTo>
                    <a:pt x="20" y="249"/>
                    <a:pt x="24" y="252"/>
                    <a:pt x="30" y="253"/>
                  </a:cubicBezTo>
                  <a:cubicBezTo>
                    <a:pt x="31" y="253"/>
                    <a:pt x="31" y="253"/>
                    <a:pt x="31" y="253"/>
                  </a:cubicBezTo>
                  <a:cubicBezTo>
                    <a:pt x="33" y="253"/>
                    <a:pt x="35" y="252"/>
                    <a:pt x="36" y="250"/>
                  </a:cubicBezTo>
                  <a:cubicBezTo>
                    <a:pt x="36" y="247"/>
                    <a:pt x="34" y="245"/>
                    <a:pt x="32" y="245"/>
                  </a:cubicBezTo>
                  <a:cubicBezTo>
                    <a:pt x="22" y="243"/>
                    <a:pt x="21" y="237"/>
                    <a:pt x="21" y="236"/>
                  </a:cubicBezTo>
                  <a:cubicBezTo>
                    <a:pt x="21" y="235"/>
                    <a:pt x="21" y="235"/>
                    <a:pt x="21" y="234"/>
                  </a:cubicBezTo>
                  <a:cubicBezTo>
                    <a:pt x="21" y="234"/>
                    <a:pt x="21" y="234"/>
                    <a:pt x="21" y="234"/>
                  </a:cubicBezTo>
                  <a:cubicBezTo>
                    <a:pt x="12" y="183"/>
                    <a:pt x="38" y="168"/>
                    <a:pt x="39" y="167"/>
                  </a:cubicBezTo>
                  <a:cubicBezTo>
                    <a:pt x="39" y="167"/>
                    <a:pt x="40" y="167"/>
                    <a:pt x="40" y="167"/>
                  </a:cubicBezTo>
                  <a:cubicBezTo>
                    <a:pt x="55" y="176"/>
                    <a:pt x="59" y="185"/>
                    <a:pt x="53" y="200"/>
                  </a:cubicBezTo>
                  <a:cubicBezTo>
                    <a:pt x="52" y="202"/>
                    <a:pt x="53" y="205"/>
                    <a:pt x="55" y="206"/>
                  </a:cubicBezTo>
                  <a:cubicBezTo>
                    <a:pt x="56" y="206"/>
                    <a:pt x="56" y="206"/>
                    <a:pt x="57" y="206"/>
                  </a:cubicBezTo>
                  <a:cubicBezTo>
                    <a:pt x="59" y="206"/>
                    <a:pt x="60" y="205"/>
                    <a:pt x="61" y="203"/>
                  </a:cubicBezTo>
                  <a:cubicBezTo>
                    <a:pt x="63" y="198"/>
                    <a:pt x="64" y="194"/>
                    <a:pt x="64" y="189"/>
                  </a:cubicBezTo>
                  <a:cubicBezTo>
                    <a:pt x="67" y="191"/>
                    <a:pt x="69" y="191"/>
                    <a:pt x="72" y="191"/>
                  </a:cubicBezTo>
                  <a:cubicBezTo>
                    <a:pt x="73" y="191"/>
                    <a:pt x="74" y="191"/>
                    <a:pt x="74" y="191"/>
                  </a:cubicBezTo>
                  <a:cubicBezTo>
                    <a:pt x="77" y="190"/>
                    <a:pt x="78" y="188"/>
                    <a:pt x="77" y="186"/>
                  </a:cubicBezTo>
                  <a:cubicBezTo>
                    <a:pt x="76" y="184"/>
                    <a:pt x="74" y="182"/>
                    <a:pt x="72" y="183"/>
                  </a:cubicBezTo>
                  <a:cubicBezTo>
                    <a:pt x="70" y="183"/>
                    <a:pt x="66" y="181"/>
                    <a:pt x="62" y="177"/>
                  </a:cubicBezTo>
                  <a:cubicBezTo>
                    <a:pt x="59" y="170"/>
                    <a:pt x="52" y="164"/>
                    <a:pt x="43" y="159"/>
                  </a:cubicBezTo>
                  <a:cubicBezTo>
                    <a:pt x="44" y="134"/>
                    <a:pt x="52" y="122"/>
                    <a:pt x="56" y="118"/>
                  </a:cubicBezTo>
                  <a:cubicBezTo>
                    <a:pt x="75" y="124"/>
                    <a:pt x="85" y="144"/>
                    <a:pt x="96" y="166"/>
                  </a:cubicBezTo>
                  <a:cubicBezTo>
                    <a:pt x="109" y="194"/>
                    <a:pt x="125" y="225"/>
                    <a:pt x="162" y="225"/>
                  </a:cubicBezTo>
                  <a:cubicBezTo>
                    <a:pt x="163" y="225"/>
                    <a:pt x="164" y="225"/>
                    <a:pt x="164" y="225"/>
                  </a:cubicBezTo>
                  <a:cubicBezTo>
                    <a:pt x="167" y="225"/>
                    <a:pt x="168" y="223"/>
                    <a:pt x="168" y="221"/>
                  </a:cubicBezTo>
                  <a:cubicBezTo>
                    <a:pt x="168" y="218"/>
                    <a:pt x="166" y="216"/>
                    <a:pt x="164" y="217"/>
                  </a:cubicBezTo>
                  <a:cubicBezTo>
                    <a:pt x="131" y="218"/>
                    <a:pt x="118" y="191"/>
                    <a:pt x="104" y="162"/>
                  </a:cubicBezTo>
                  <a:cubicBezTo>
                    <a:pt x="93" y="141"/>
                    <a:pt x="82" y="118"/>
                    <a:pt x="62" y="111"/>
                  </a:cubicBezTo>
                  <a:cubicBezTo>
                    <a:pt x="62" y="103"/>
                    <a:pt x="84" y="86"/>
                    <a:pt x="104" y="75"/>
                  </a:cubicBezTo>
                  <a:cubicBezTo>
                    <a:pt x="105" y="75"/>
                    <a:pt x="105" y="74"/>
                    <a:pt x="106" y="73"/>
                  </a:cubicBezTo>
                  <a:cubicBezTo>
                    <a:pt x="116" y="59"/>
                    <a:pt x="124" y="59"/>
                    <a:pt x="125" y="59"/>
                  </a:cubicBezTo>
                  <a:cubicBezTo>
                    <a:pt x="125" y="59"/>
                    <a:pt x="125" y="59"/>
                    <a:pt x="125" y="59"/>
                  </a:cubicBezTo>
                  <a:cubicBezTo>
                    <a:pt x="127" y="64"/>
                    <a:pt x="130" y="68"/>
                    <a:pt x="133" y="72"/>
                  </a:cubicBezTo>
                  <a:cubicBezTo>
                    <a:pt x="138" y="77"/>
                    <a:pt x="141" y="81"/>
                    <a:pt x="139" y="87"/>
                  </a:cubicBezTo>
                  <a:cubicBezTo>
                    <a:pt x="138" y="93"/>
                    <a:pt x="137" y="105"/>
                    <a:pt x="143" y="112"/>
                  </a:cubicBezTo>
                  <a:cubicBezTo>
                    <a:pt x="146" y="115"/>
                    <a:pt x="150" y="117"/>
                    <a:pt x="155" y="117"/>
                  </a:cubicBezTo>
                  <a:cubicBezTo>
                    <a:pt x="157" y="117"/>
                    <a:pt x="158" y="117"/>
                    <a:pt x="160" y="117"/>
                  </a:cubicBezTo>
                  <a:cubicBezTo>
                    <a:pt x="162" y="116"/>
                    <a:pt x="164" y="114"/>
                    <a:pt x="163" y="112"/>
                  </a:cubicBezTo>
                  <a:cubicBezTo>
                    <a:pt x="163" y="109"/>
                    <a:pt x="161" y="108"/>
                    <a:pt x="158" y="108"/>
                  </a:cubicBezTo>
                  <a:cubicBezTo>
                    <a:pt x="154" y="109"/>
                    <a:pt x="151" y="108"/>
                    <a:pt x="149" y="106"/>
                  </a:cubicBezTo>
                  <a:cubicBezTo>
                    <a:pt x="147" y="103"/>
                    <a:pt x="146" y="97"/>
                    <a:pt x="148" y="89"/>
                  </a:cubicBezTo>
                  <a:cubicBezTo>
                    <a:pt x="150" y="78"/>
                    <a:pt x="145" y="72"/>
                    <a:pt x="140" y="66"/>
                  </a:cubicBezTo>
                  <a:cubicBezTo>
                    <a:pt x="137" y="62"/>
                    <a:pt x="134" y="59"/>
                    <a:pt x="133" y="54"/>
                  </a:cubicBezTo>
                  <a:cubicBezTo>
                    <a:pt x="142" y="40"/>
                    <a:pt x="154" y="32"/>
                    <a:pt x="168" y="32"/>
                  </a:cubicBezTo>
                  <a:cubicBezTo>
                    <a:pt x="169" y="32"/>
                    <a:pt x="170" y="32"/>
                    <a:pt x="171" y="32"/>
                  </a:cubicBezTo>
                  <a:cubicBezTo>
                    <a:pt x="167" y="40"/>
                    <a:pt x="163" y="51"/>
                    <a:pt x="166" y="60"/>
                  </a:cubicBezTo>
                  <a:cubicBezTo>
                    <a:pt x="166" y="61"/>
                    <a:pt x="178" y="80"/>
                    <a:pt x="186" y="89"/>
                  </a:cubicBezTo>
                  <a:cubicBezTo>
                    <a:pt x="184" y="90"/>
                    <a:pt x="181" y="94"/>
                    <a:pt x="179" y="98"/>
                  </a:cubicBezTo>
                  <a:cubicBezTo>
                    <a:pt x="177" y="103"/>
                    <a:pt x="175" y="113"/>
                    <a:pt x="177" y="119"/>
                  </a:cubicBezTo>
                  <a:cubicBezTo>
                    <a:pt x="179" y="121"/>
                    <a:pt x="180" y="122"/>
                    <a:pt x="182" y="123"/>
                  </a:cubicBezTo>
                  <a:cubicBezTo>
                    <a:pt x="182" y="123"/>
                    <a:pt x="183" y="123"/>
                    <a:pt x="183" y="123"/>
                  </a:cubicBezTo>
                  <a:cubicBezTo>
                    <a:pt x="185" y="123"/>
                    <a:pt x="187" y="122"/>
                    <a:pt x="187" y="120"/>
                  </a:cubicBezTo>
                  <a:cubicBezTo>
                    <a:pt x="188" y="118"/>
                    <a:pt x="187" y="116"/>
                    <a:pt x="185" y="115"/>
                  </a:cubicBezTo>
                  <a:cubicBezTo>
                    <a:pt x="184" y="113"/>
                    <a:pt x="185" y="106"/>
                    <a:pt x="187" y="102"/>
                  </a:cubicBezTo>
                  <a:cubicBezTo>
                    <a:pt x="189" y="98"/>
                    <a:pt x="191" y="95"/>
                    <a:pt x="192" y="94"/>
                  </a:cubicBezTo>
                  <a:cubicBezTo>
                    <a:pt x="206" y="100"/>
                    <a:pt x="217" y="101"/>
                    <a:pt x="231" y="103"/>
                  </a:cubicBezTo>
                  <a:cubicBezTo>
                    <a:pt x="236" y="103"/>
                    <a:pt x="241" y="106"/>
                    <a:pt x="247" y="108"/>
                  </a:cubicBezTo>
                  <a:cubicBezTo>
                    <a:pt x="253" y="111"/>
                    <a:pt x="260" y="114"/>
                    <a:pt x="267" y="114"/>
                  </a:cubicBezTo>
                  <a:cubicBezTo>
                    <a:pt x="268" y="114"/>
                    <a:pt x="269" y="114"/>
                    <a:pt x="270" y="114"/>
                  </a:cubicBezTo>
                  <a:cubicBezTo>
                    <a:pt x="281" y="113"/>
                    <a:pt x="288" y="109"/>
                    <a:pt x="296" y="105"/>
                  </a:cubicBezTo>
                  <a:cubicBezTo>
                    <a:pt x="299" y="103"/>
                    <a:pt x="302" y="102"/>
                    <a:pt x="305" y="100"/>
                  </a:cubicBezTo>
                  <a:cubicBezTo>
                    <a:pt x="316" y="96"/>
                    <a:pt x="333" y="98"/>
                    <a:pt x="345" y="101"/>
                  </a:cubicBezTo>
                  <a:cubicBezTo>
                    <a:pt x="348" y="101"/>
                    <a:pt x="348" y="101"/>
                    <a:pt x="348" y="101"/>
                  </a:cubicBezTo>
                  <a:cubicBezTo>
                    <a:pt x="350" y="101"/>
                    <a:pt x="351" y="102"/>
                    <a:pt x="353" y="102"/>
                  </a:cubicBezTo>
                  <a:cubicBezTo>
                    <a:pt x="354" y="102"/>
                    <a:pt x="355" y="103"/>
                    <a:pt x="356" y="103"/>
                  </a:cubicBezTo>
                  <a:cubicBezTo>
                    <a:pt x="366" y="112"/>
                    <a:pt x="377" y="118"/>
                    <a:pt x="387" y="124"/>
                  </a:cubicBezTo>
                  <a:cubicBezTo>
                    <a:pt x="400" y="131"/>
                    <a:pt x="412" y="138"/>
                    <a:pt x="422" y="151"/>
                  </a:cubicBezTo>
                  <a:cubicBezTo>
                    <a:pt x="429" y="162"/>
                    <a:pt x="432" y="187"/>
                    <a:pt x="426" y="201"/>
                  </a:cubicBezTo>
                  <a:cubicBezTo>
                    <a:pt x="423" y="208"/>
                    <a:pt x="419" y="211"/>
                    <a:pt x="413" y="212"/>
                  </a:cubicBezTo>
                  <a:cubicBezTo>
                    <a:pt x="410" y="212"/>
                    <a:pt x="409" y="214"/>
                    <a:pt x="409" y="217"/>
                  </a:cubicBezTo>
                  <a:cubicBezTo>
                    <a:pt x="409" y="219"/>
                    <a:pt x="411" y="220"/>
                    <a:pt x="413" y="220"/>
                  </a:cubicBezTo>
                  <a:cubicBezTo>
                    <a:pt x="413" y="220"/>
                    <a:pt x="413" y="220"/>
                    <a:pt x="414" y="220"/>
                  </a:cubicBezTo>
                  <a:cubicBezTo>
                    <a:pt x="423" y="219"/>
                    <a:pt x="430" y="214"/>
                    <a:pt x="434" y="205"/>
                  </a:cubicBezTo>
                  <a:cubicBezTo>
                    <a:pt x="439" y="194"/>
                    <a:pt x="439" y="178"/>
                    <a:pt x="436" y="165"/>
                  </a:cubicBezTo>
                  <a:cubicBezTo>
                    <a:pt x="437" y="165"/>
                    <a:pt x="438" y="165"/>
                    <a:pt x="439" y="165"/>
                  </a:cubicBezTo>
                  <a:cubicBezTo>
                    <a:pt x="443" y="165"/>
                    <a:pt x="447" y="164"/>
                    <a:pt x="450" y="160"/>
                  </a:cubicBezTo>
                  <a:cubicBezTo>
                    <a:pt x="451" y="158"/>
                    <a:pt x="451" y="156"/>
                    <a:pt x="449" y="154"/>
                  </a:cubicBezTo>
                  <a:cubicBezTo>
                    <a:pt x="447" y="153"/>
                    <a:pt x="444" y="153"/>
                    <a:pt x="443" y="155"/>
                  </a:cubicBezTo>
                  <a:cubicBezTo>
                    <a:pt x="442" y="157"/>
                    <a:pt x="437" y="156"/>
                    <a:pt x="433" y="155"/>
                  </a:cubicBezTo>
                  <a:cubicBezTo>
                    <a:pt x="432" y="152"/>
                    <a:pt x="430" y="149"/>
                    <a:pt x="429" y="147"/>
                  </a:cubicBezTo>
                  <a:cubicBezTo>
                    <a:pt x="418" y="131"/>
                    <a:pt x="405" y="124"/>
                    <a:pt x="391" y="116"/>
                  </a:cubicBezTo>
                  <a:cubicBezTo>
                    <a:pt x="383" y="112"/>
                    <a:pt x="376" y="108"/>
                    <a:pt x="368" y="102"/>
                  </a:cubicBezTo>
                  <a:cubicBezTo>
                    <a:pt x="371" y="101"/>
                    <a:pt x="373" y="99"/>
                    <a:pt x="376" y="96"/>
                  </a:cubicBezTo>
                  <a:cubicBezTo>
                    <a:pt x="390" y="84"/>
                    <a:pt x="384" y="74"/>
                    <a:pt x="379" y="66"/>
                  </a:cubicBezTo>
                  <a:cubicBezTo>
                    <a:pt x="376" y="61"/>
                    <a:pt x="374" y="56"/>
                    <a:pt x="374" y="50"/>
                  </a:cubicBezTo>
                  <a:cubicBezTo>
                    <a:pt x="374" y="47"/>
                    <a:pt x="372" y="45"/>
                    <a:pt x="370" y="45"/>
                  </a:cubicBezTo>
                  <a:cubicBezTo>
                    <a:pt x="367" y="45"/>
                    <a:pt x="365" y="47"/>
                    <a:pt x="365" y="49"/>
                  </a:cubicBezTo>
                  <a:cubicBezTo>
                    <a:pt x="365" y="58"/>
                    <a:pt x="369" y="65"/>
                    <a:pt x="372" y="70"/>
                  </a:cubicBezTo>
                  <a:cubicBezTo>
                    <a:pt x="377" y="78"/>
                    <a:pt x="379" y="82"/>
                    <a:pt x="370" y="90"/>
                  </a:cubicBezTo>
                  <a:cubicBezTo>
                    <a:pt x="364" y="96"/>
                    <a:pt x="362" y="95"/>
                    <a:pt x="355" y="94"/>
                  </a:cubicBezTo>
                  <a:cubicBezTo>
                    <a:pt x="353" y="93"/>
                    <a:pt x="351" y="93"/>
                    <a:pt x="349" y="93"/>
                  </a:cubicBezTo>
                  <a:cubicBezTo>
                    <a:pt x="346" y="92"/>
                    <a:pt x="346" y="92"/>
                    <a:pt x="346" y="92"/>
                  </a:cubicBezTo>
                  <a:cubicBezTo>
                    <a:pt x="333" y="90"/>
                    <a:pt x="315" y="87"/>
                    <a:pt x="302" y="92"/>
                  </a:cubicBezTo>
                  <a:cubicBezTo>
                    <a:pt x="298" y="94"/>
                    <a:pt x="295" y="96"/>
                    <a:pt x="292" y="97"/>
                  </a:cubicBezTo>
                  <a:cubicBezTo>
                    <a:pt x="285" y="101"/>
                    <a:pt x="278" y="104"/>
                    <a:pt x="269" y="105"/>
                  </a:cubicBezTo>
                  <a:cubicBezTo>
                    <a:pt x="263" y="106"/>
                    <a:pt x="257" y="103"/>
                    <a:pt x="250" y="100"/>
                  </a:cubicBezTo>
                  <a:cubicBezTo>
                    <a:pt x="244" y="98"/>
                    <a:pt x="238" y="95"/>
                    <a:pt x="232" y="94"/>
                  </a:cubicBezTo>
                  <a:cubicBezTo>
                    <a:pt x="218" y="93"/>
                    <a:pt x="207" y="92"/>
                    <a:pt x="194" y="86"/>
                  </a:cubicBezTo>
                  <a:cubicBezTo>
                    <a:pt x="191" y="82"/>
                    <a:pt x="175" y="60"/>
                    <a:pt x="174" y="57"/>
                  </a:cubicBezTo>
                  <a:cubicBezTo>
                    <a:pt x="172" y="51"/>
                    <a:pt x="177" y="40"/>
                    <a:pt x="180" y="33"/>
                  </a:cubicBezTo>
                  <a:cubicBezTo>
                    <a:pt x="181" y="33"/>
                    <a:pt x="181" y="33"/>
                    <a:pt x="181" y="33"/>
                  </a:cubicBezTo>
                  <a:cubicBezTo>
                    <a:pt x="181" y="33"/>
                    <a:pt x="181" y="33"/>
                    <a:pt x="181" y="33"/>
                  </a:cubicBezTo>
                  <a:cubicBezTo>
                    <a:pt x="181" y="32"/>
                    <a:pt x="181" y="32"/>
                    <a:pt x="181" y="32"/>
                  </a:cubicBezTo>
                  <a:cubicBezTo>
                    <a:pt x="202" y="22"/>
                    <a:pt x="226" y="20"/>
                    <a:pt x="226" y="20"/>
                  </a:cubicBezTo>
                  <a:cubicBezTo>
                    <a:pt x="257" y="20"/>
                    <a:pt x="257" y="20"/>
                    <a:pt x="257" y="20"/>
                  </a:cubicBezTo>
                  <a:cubicBezTo>
                    <a:pt x="258" y="20"/>
                    <a:pt x="258" y="20"/>
                    <a:pt x="258" y="20"/>
                  </a:cubicBezTo>
                  <a:cubicBezTo>
                    <a:pt x="258" y="24"/>
                    <a:pt x="259" y="30"/>
                    <a:pt x="260" y="36"/>
                  </a:cubicBezTo>
                  <a:cubicBezTo>
                    <a:pt x="260" y="38"/>
                    <a:pt x="261" y="40"/>
                    <a:pt x="261" y="42"/>
                  </a:cubicBezTo>
                  <a:cubicBezTo>
                    <a:pt x="259" y="42"/>
                    <a:pt x="257" y="41"/>
                    <a:pt x="254" y="41"/>
                  </a:cubicBezTo>
                  <a:cubicBezTo>
                    <a:pt x="246" y="41"/>
                    <a:pt x="238" y="40"/>
                    <a:pt x="230" y="44"/>
                  </a:cubicBezTo>
                  <a:cubicBezTo>
                    <a:pt x="226" y="45"/>
                    <a:pt x="223" y="51"/>
                    <a:pt x="220" y="58"/>
                  </a:cubicBezTo>
                  <a:cubicBezTo>
                    <a:pt x="219" y="61"/>
                    <a:pt x="217" y="66"/>
                    <a:pt x="215" y="68"/>
                  </a:cubicBezTo>
                  <a:cubicBezTo>
                    <a:pt x="214" y="67"/>
                    <a:pt x="212" y="67"/>
                    <a:pt x="210" y="69"/>
                  </a:cubicBezTo>
                  <a:cubicBezTo>
                    <a:pt x="209" y="70"/>
                    <a:pt x="209" y="73"/>
                    <a:pt x="210" y="75"/>
                  </a:cubicBezTo>
                  <a:cubicBezTo>
                    <a:pt x="212" y="77"/>
                    <a:pt x="214" y="77"/>
                    <a:pt x="215" y="77"/>
                  </a:cubicBezTo>
                  <a:cubicBezTo>
                    <a:pt x="216" y="77"/>
                    <a:pt x="216" y="77"/>
                    <a:pt x="216" y="77"/>
                  </a:cubicBezTo>
                  <a:cubicBezTo>
                    <a:pt x="222" y="76"/>
                    <a:pt x="224" y="70"/>
                    <a:pt x="228" y="62"/>
                  </a:cubicBezTo>
                  <a:cubicBezTo>
                    <a:pt x="230" y="58"/>
                    <a:pt x="232" y="52"/>
                    <a:pt x="234" y="51"/>
                  </a:cubicBezTo>
                  <a:cubicBezTo>
                    <a:pt x="240" y="49"/>
                    <a:pt x="247" y="49"/>
                    <a:pt x="254" y="50"/>
                  </a:cubicBezTo>
                  <a:cubicBezTo>
                    <a:pt x="256" y="50"/>
                    <a:pt x="259" y="50"/>
                    <a:pt x="262" y="50"/>
                  </a:cubicBezTo>
                  <a:cubicBezTo>
                    <a:pt x="264" y="63"/>
                    <a:pt x="264" y="74"/>
                    <a:pt x="256" y="76"/>
                  </a:cubicBezTo>
                  <a:cubicBezTo>
                    <a:pt x="254" y="76"/>
                    <a:pt x="252" y="79"/>
                    <a:pt x="253" y="81"/>
                  </a:cubicBezTo>
                  <a:cubicBezTo>
                    <a:pt x="253" y="83"/>
                    <a:pt x="255" y="84"/>
                    <a:pt x="257" y="84"/>
                  </a:cubicBezTo>
                  <a:cubicBezTo>
                    <a:pt x="258" y="84"/>
                    <a:pt x="258" y="84"/>
                    <a:pt x="258" y="84"/>
                  </a:cubicBezTo>
                  <a:cubicBezTo>
                    <a:pt x="277" y="80"/>
                    <a:pt x="272" y="54"/>
                    <a:pt x="268" y="35"/>
                  </a:cubicBezTo>
                  <a:cubicBezTo>
                    <a:pt x="267" y="27"/>
                    <a:pt x="266" y="20"/>
                    <a:pt x="266" y="17"/>
                  </a:cubicBezTo>
                  <a:cubicBezTo>
                    <a:pt x="266" y="16"/>
                    <a:pt x="266" y="16"/>
                    <a:pt x="266" y="16"/>
                  </a:cubicBezTo>
                  <a:cubicBezTo>
                    <a:pt x="272" y="14"/>
                    <a:pt x="278" y="13"/>
                    <a:pt x="285" y="13"/>
                  </a:cubicBezTo>
                  <a:cubicBezTo>
                    <a:pt x="295" y="13"/>
                    <a:pt x="305" y="15"/>
                    <a:pt x="310" y="17"/>
                  </a:cubicBezTo>
                  <a:cubicBezTo>
                    <a:pt x="310" y="27"/>
                    <a:pt x="319" y="44"/>
                    <a:pt x="319" y="45"/>
                  </a:cubicBezTo>
                  <a:cubicBezTo>
                    <a:pt x="320" y="48"/>
                    <a:pt x="321" y="51"/>
                    <a:pt x="319" y="54"/>
                  </a:cubicBezTo>
                  <a:cubicBezTo>
                    <a:pt x="318" y="59"/>
                    <a:pt x="312" y="63"/>
                    <a:pt x="307" y="65"/>
                  </a:cubicBezTo>
                  <a:cubicBezTo>
                    <a:pt x="305" y="66"/>
                    <a:pt x="304" y="69"/>
                    <a:pt x="305" y="71"/>
                  </a:cubicBezTo>
                  <a:cubicBezTo>
                    <a:pt x="305" y="73"/>
                    <a:pt x="307" y="74"/>
                    <a:pt x="309" y="74"/>
                  </a:cubicBezTo>
                  <a:cubicBezTo>
                    <a:pt x="309" y="74"/>
                    <a:pt x="310" y="74"/>
                    <a:pt x="310" y="74"/>
                  </a:cubicBezTo>
                  <a:cubicBezTo>
                    <a:pt x="318" y="71"/>
                    <a:pt x="325" y="64"/>
                    <a:pt x="327" y="57"/>
                  </a:cubicBezTo>
                  <a:cubicBezTo>
                    <a:pt x="328" y="56"/>
                    <a:pt x="328" y="56"/>
                    <a:pt x="328" y="56"/>
                  </a:cubicBezTo>
                  <a:cubicBezTo>
                    <a:pt x="330" y="57"/>
                    <a:pt x="332" y="57"/>
                    <a:pt x="335" y="57"/>
                  </a:cubicBezTo>
                  <a:cubicBezTo>
                    <a:pt x="336" y="57"/>
                    <a:pt x="338" y="57"/>
                    <a:pt x="339" y="57"/>
                  </a:cubicBezTo>
                  <a:cubicBezTo>
                    <a:pt x="343" y="56"/>
                    <a:pt x="346" y="54"/>
                    <a:pt x="348" y="50"/>
                  </a:cubicBezTo>
                  <a:cubicBezTo>
                    <a:pt x="349" y="48"/>
                    <a:pt x="348" y="45"/>
                    <a:pt x="346" y="44"/>
                  </a:cubicBezTo>
                  <a:cubicBezTo>
                    <a:pt x="344" y="43"/>
                    <a:pt x="342" y="43"/>
                    <a:pt x="340" y="45"/>
                  </a:cubicBezTo>
                  <a:cubicBezTo>
                    <a:pt x="339" y="47"/>
                    <a:pt x="338" y="48"/>
                    <a:pt x="337" y="49"/>
                  </a:cubicBezTo>
                  <a:cubicBezTo>
                    <a:pt x="334" y="49"/>
                    <a:pt x="330" y="47"/>
                    <a:pt x="329" y="47"/>
                  </a:cubicBezTo>
                  <a:cubicBezTo>
                    <a:pt x="329" y="47"/>
                    <a:pt x="329" y="47"/>
                    <a:pt x="328" y="47"/>
                  </a:cubicBezTo>
                  <a:cubicBezTo>
                    <a:pt x="328" y="45"/>
                    <a:pt x="328" y="43"/>
                    <a:pt x="327" y="41"/>
                  </a:cubicBezTo>
                  <a:cubicBezTo>
                    <a:pt x="324" y="35"/>
                    <a:pt x="319" y="23"/>
                    <a:pt x="318" y="17"/>
                  </a:cubicBezTo>
                  <a:cubicBezTo>
                    <a:pt x="321" y="17"/>
                    <a:pt x="323" y="16"/>
                    <a:pt x="326" y="16"/>
                  </a:cubicBezTo>
                  <a:cubicBezTo>
                    <a:pt x="335" y="16"/>
                    <a:pt x="344" y="21"/>
                    <a:pt x="344" y="21"/>
                  </a:cubicBezTo>
                  <a:cubicBezTo>
                    <a:pt x="345" y="22"/>
                    <a:pt x="347" y="22"/>
                    <a:pt x="348" y="22"/>
                  </a:cubicBezTo>
                  <a:cubicBezTo>
                    <a:pt x="354" y="21"/>
                    <a:pt x="359" y="21"/>
                    <a:pt x="363" y="21"/>
                  </a:cubicBezTo>
                  <a:cubicBezTo>
                    <a:pt x="382" y="21"/>
                    <a:pt x="389" y="27"/>
                    <a:pt x="391" y="30"/>
                  </a:cubicBezTo>
                  <a:cubicBezTo>
                    <a:pt x="390" y="30"/>
                    <a:pt x="390" y="30"/>
                    <a:pt x="390" y="30"/>
                  </a:cubicBezTo>
                  <a:cubicBezTo>
                    <a:pt x="386" y="41"/>
                    <a:pt x="389" y="50"/>
                    <a:pt x="391" y="57"/>
                  </a:cubicBezTo>
                  <a:cubicBezTo>
                    <a:pt x="392" y="62"/>
                    <a:pt x="394" y="67"/>
                    <a:pt x="393" y="73"/>
                  </a:cubicBezTo>
                  <a:cubicBezTo>
                    <a:pt x="393" y="75"/>
                    <a:pt x="394" y="77"/>
                    <a:pt x="397" y="78"/>
                  </a:cubicBezTo>
                  <a:cubicBezTo>
                    <a:pt x="397" y="78"/>
                    <a:pt x="397" y="78"/>
                    <a:pt x="397" y="78"/>
                  </a:cubicBezTo>
                  <a:cubicBezTo>
                    <a:pt x="399" y="78"/>
                    <a:pt x="401" y="76"/>
                    <a:pt x="402" y="74"/>
                  </a:cubicBezTo>
                  <a:cubicBezTo>
                    <a:pt x="402" y="67"/>
                    <a:pt x="401" y="61"/>
                    <a:pt x="399" y="55"/>
                  </a:cubicBezTo>
                  <a:cubicBezTo>
                    <a:pt x="397" y="48"/>
                    <a:pt x="396" y="43"/>
                    <a:pt x="397" y="36"/>
                  </a:cubicBezTo>
                  <a:cubicBezTo>
                    <a:pt x="398" y="36"/>
                    <a:pt x="398" y="36"/>
                    <a:pt x="398" y="36"/>
                  </a:cubicBezTo>
                  <a:cubicBezTo>
                    <a:pt x="419" y="35"/>
                    <a:pt x="429" y="49"/>
                    <a:pt x="430" y="50"/>
                  </a:cubicBezTo>
                  <a:cubicBezTo>
                    <a:pt x="430" y="50"/>
                    <a:pt x="430" y="50"/>
                    <a:pt x="430" y="50"/>
                  </a:cubicBezTo>
                  <a:cubicBezTo>
                    <a:pt x="430" y="57"/>
                    <a:pt x="426" y="63"/>
                    <a:pt x="421" y="68"/>
                  </a:cubicBezTo>
                  <a:cubicBezTo>
                    <a:pt x="417" y="75"/>
                    <a:pt x="411" y="83"/>
                    <a:pt x="413" y="93"/>
                  </a:cubicBezTo>
                  <a:cubicBezTo>
                    <a:pt x="416" y="103"/>
                    <a:pt x="425" y="108"/>
                    <a:pt x="435" y="112"/>
                  </a:cubicBezTo>
                  <a:cubicBezTo>
                    <a:pt x="442" y="116"/>
                    <a:pt x="449" y="119"/>
                    <a:pt x="452" y="124"/>
                  </a:cubicBezTo>
                  <a:cubicBezTo>
                    <a:pt x="452" y="126"/>
                    <a:pt x="454" y="126"/>
                    <a:pt x="455" y="126"/>
                  </a:cubicBezTo>
                  <a:cubicBezTo>
                    <a:pt x="456" y="126"/>
                    <a:pt x="457" y="126"/>
                    <a:pt x="457" y="126"/>
                  </a:cubicBezTo>
                  <a:cubicBezTo>
                    <a:pt x="459" y="125"/>
                    <a:pt x="460" y="122"/>
                    <a:pt x="459" y="120"/>
                  </a:cubicBezTo>
                  <a:cubicBezTo>
                    <a:pt x="455" y="113"/>
                    <a:pt x="447" y="108"/>
                    <a:pt x="439" y="104"/>
                  </a:cubicBezTo>
                  <a:cubicBezTo>
                    <a:pt x="431" y="101"/>
                    <a:pt x="423" y="97"/>
                    <a:pt x="422" y="91"/>
                  </a:cubicBezTo>
                  <a:cubicBezTo>
                    <a:pt x="420" y="85"/>
                    <a:pt x="423" y="80"/>
                    <a:pt x="428" y="74"/>
                  </a:cubicBezTo>
                  <a:cubicBezTo>
                    <a:pt x="433" y="68"/>
                    <a:pt x="438" y="61"/>
                    <a:pt x="438" y="52"/>
                  </a:cubicBezTo>
                  <a:cubicBezTo>
                    <a:pt x="450" y="52"/>
                    <a:pt x="455" y="57"/>
                    <a:pt x="462" y="65"/>
                  </a:cubicBezTo>
                  <a:cubicBezTo>
                    <a:pt x="467" y="71"/>
                    <a:pt x="473" y="78"/>
                    <a:pt x="482" y="83"/>
                  </a:cubicBezTo>
                  <a:cubicBezTo>
                    <a:pt x="501" y="93"/>
                    <a:pt x="500" y="108"/>
                    <a:pt x="500" y="109"/>
                  </a:cubicBezTo>
                  <a:cubicBezTo>
                    <a:pt x="500" y="109"/>
                    <a:pt x="500" y="109"/>
                    <a:pt x="500" y="110"/>
                  </a:cubicBezTo>
                  <a:cubicBezTo>
                    <a:pt x="497" y="115"/>
                    <a:pt x="493" y="119"/>
                    <a:pt x="489" y="123"/>
                  </a:cubicBezTo>
                  <a:cubicBezTo>
                    <a:pt x="485" y="127"/>
                    <a:pt x="481" y="131"/>
                    <a:pt x="478" y="137"/>
                  </a:cubicBezTo>
                  <a:cubicBezTo>
                    <a:pt x="473" y="145"/>
                    <a:pt x="474" y="154"/>
                    <a:pt x="476" y="162"/>
                  </a:cubicBezTo>
                  <a:cubicBezTo>
                    <a:pt x="478" y="169"/>
                    <a:pt x="479" y="174"/>
                    <a:pt x="475" y="179"/>
                  </a:cubicBezTo>
                  <a:cubicBezTo>
                    <a:pt x="474" y="181"/>
                    <a:pt x="474" y="184"/>
                    <a:pt x="476" y="185"/>
                  </a:cubicBezTo>
                  <a:cubicBezTo>
                    <a:pt x="477" y="186"/>
                    <a:pt x="478" y="186"/>
                    <a:pt x="479" y="186"/>
                  </a:cubicBezTo>
                  <a:cubicBezTo>
                    <a:pt x="480" y="186"/>
                    <a:pt x="481" y="186"/>
                    <a:pt x="482" y="184"/>
                  </a:cubicBezTo>
                  <a:cubicBezTo>
                    <a:pt x="488" y="176"/>
                    <a:pt x="486" y="167"/>
                    <a:pt x="485" y="160"/>
                  </a:cubicBezTo>
                  <a:cubicBezTo>
                    <a:pt x="483" y="153"/>
                    <a:pt x="482" y="147"/>
                    <a:pt x="485" y="141"/>
                  </a:cubicBezTo>
                  <a:cubicBezTo>
                    <a:pt x="488" y="137"/>
                    <a:pt x="491" y="133"/>
                    <a:pt x="495" y="129"/>
                  </a:cubicBezTo>
                  <a:cubicBezTo>
                    <a:pt x="499" y="125"/>
                    <a:pt x="502" y="121"/>
                    <a:pt x="505" y="117"/>
                  </a:cubicBezTo>
                  <a:cubicBezTo>
                    <a:pt x="521" y="127"/>
                    <a:pt x="520" y="144"/>
                    <a:pt x="519" y="160"/>
                  </a:cubicBezTo>
                  <a:cubicBezTo>
                    <a:pt x="518" y="168"/>
                    <a:pt x="518" y="175"/>
                    <a:pt x="520" y="180"/>
                  </a:cubicBezTo>
                  <a:cubicBezTo>
                    <a:pt x="523" y="189"/>
                    <a:pt x="518" y="203"/>
                    <a:pt x="514" y="212"/>
                  </a:cubicBezTo>
                  <a:cubicBezTo>
                    <a:pt x="509" y="206"/>
                    <a:pt x="503" y="203"/>
                    <a:pt x="496" y="202"/>
                  </a:cubicBezTo>
                  <a:cubicBezTo>
                    <a:pt x="479" y="201"/>
                    <a:pt x="461" y="215"/>
                    <a:pt x="443" y="229"/>
                  </a:cubicBezTo>
                  <a:cubicBezTo>
                    <a:pt x="425" y="244"/>
                    <a:pt x="407" y="259"/>
                    <a:pt x="392" y="253"/>
                  </a:cubicBezTo>
                  <a:cubicBezTo>
                    <a:pt x="390" y="252"/>
                    <a:pt x="387" y="254"/>
                    <a:pt x="386" y="256"/>
                  </a:cubicBezTo>
                  <a:cubicBezTo>
                    <a:pt x="386" y="258"/>
                    <a:pt x="387" y="261"/>
                    <a:pt x="389" y="261"/>
                  </a:cubicBezTo>
                  <a:cubicBezTo>
                    <a:pt x="392" y="262"/>
                    <a:pt x="396" y="263"/>
                    <a:pt x="399" y="263"/>
                  </a:cubicBezTo>
                  <a:cubicBezTo>
                    <a:pt x="415" y="263"/>
                    <a:pt x="432" y="249"/>
                    <a:pt x="449" y="236"/>
                  </a:cubicBezTo>
                  <a:cubicBezTo>
                    <a:pt x="451" y="234"/>
                    <a:pt x="452" y="233"/>
                    <a:pt x="454" y="231"/>
                  </a:cubicBezTo>
                  <a:cubicBezTo>
                    <a:pt x="453" y="238"/>
                    <a:pt x="454" y="244"/>
                    <a:pt x="460" y="248"/>
                  </a:cubicBezTo>
                  <a:cubicBezTo>
                    <a:pt x="467" y="252"/>
                    <a:pt x="466" y="257"/>
                    <a:pt x="466" y="258"/>
                  </a:cubicBezTo>
                  <a:cubicBezTo>
                    <a:pt x="466" y="260"/>
                    <a:pt x="467" y="262"/>
                    <a:pt x="470" y="263"/>
                  </a:cubicBezTo>
                  <a:cubicBezTo>
                    <a:pt x="470" y="263"/>
                    <a:pt x="470" y="263"/>
                    <a:pt x="470" y="263"/>
                  </a:cubicBezTo>
                  <a:cubicBezTo>
                    <a:pt x="472" y="263"/>
                    <a:pt x="474" y="262"/>
                    <a:pt x="475" y="259"/>
                  </a:cubicBezTo>
                  <a:cubicBezTo>
                    <a:pt x="475" y="259"/>
                    <a:pt x="477" y="248"/>
                    <a:pt x="465" y="241"/>
                  </a:cubicBezTo>
                  <a:cubicBezTo>
                    <a:pt x="460" y="238"/>
                    <a:pt x="465" y="226"/>
                    <a:pt x="466" y="223"/>
                  </a:cubicBezTo>
                  <a:cubicBezTo>
                    <a:pt x="466" y="223"/>
                    <a:pt x="466" y="222"/>
                    <a:pt x="466" y="222"/>
                  </a:cubicBezTo>
                  <a:cubicBezTo>
                    <a:pt x="477" y="215"/>
                    <a:pt x="486" y="210"/>
                    <a:pt x="495" y="211"/>
                  </a:cubicBezTo>
                  <a:cubicBezTo>
                    <a:pt x="501" y="212"/>
                    <a:pt x="506" y="215"/>
                    <a:pt x="512" y="221"/>
                  </a:cubicBezTo>
                  <a:cubicBezTo>
                    <a:pt x="509" y="235"/>
                    <a:pt x="488" y="258"/>
                    <a:pt x="473" y="269"/>
                  </a:cubicBezTo>
                  <a:cubicBezTo>
                    <a:pt x="466" y="274"/>
                    <a:pt x="423" y="279"/>
                    <a:pt x="385" y="281"/>
                  </a:cubicBezTo>
                  <a:cubicBezTo>
                    <a:pt x="382" y="281"/>
                    <a:pt x="380" y="283"/>
                    <a:pt x="379" y="285"/>
                  </a:cubicBezTo>
                  <a:cubicBezTo>
                    <a:pt x="378" y="288"/>
                    <a:pt x="379" y="291"/>
                    <a:pt x="381" y="292"/>
                  </a:cubicBezTo>
                  <a:cubicBezTo>
                    <a:pt x="381" y="293"/>
                    <a:pt x="381" y="295"/>
                    <a:pt x="381" y="296"/>
                  </a:cubicBezTo>
                  <a:cubicBezTo>
                    <a:pt x="381" y="300"/>
                    <a:pt x="377" y="306"/>
                    <a:pt x="374" y="308"/>
                  </a:cubicBezTo>
                  <a:cubicBezTo>
                    <a:pt x="370" y="310"/>
                    <a:pt x="367" y="314"/>
                    <a:pt x="362" y="318"/>
                  </a:cubicBezTo>
                  <a:cubicBezTo>
                    <a:pt x="356" y="324"/>
                    <a:pt x="349" y="332"/>
                    <a:pt x="340" y="33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8" name="Group 7"/>
          <p:cNvGrpSpPr/>
          <p:nvPr/>
        </p:nvGrpSpPr>
        <p:grpSpPr>
          <a:xfrm>
            <a:off x="3606968" y="3040253"/>
            <a:ext cx="1501696" cy="1501696"/>
            <a:chOff x="3762262" y="2135688"/>
            <a:chExt cx="1501696" cy="1501696"/>
          </a:xfrm>
        </p:grpSpPr>
        <p:sp>
          <p:nvSpPr>
            <p:cNvPr id="9" name="Oval 8"/>
            <p:cNvSpPr/>
            <p:nvPr/>
          </p:nvSpPr>
          <p:spPr>
            <a:xfrm>
              <a:off x="4088450" y="2456414"/>
              <a:ext cx="860246" cy="8602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smtClean="0">
                  <a:latin typeface="Open Sans Regular" charset="0"/>
                </a:rPr>
                <a:t>01</a:t>
              </a:r>
            </a:p>
            <a:p>
              <a:pPr algn="ctr">
                <a:lnSpc>
                  <a:spcPct val="80000"/>
                </a:lnSpc>
              </a:pPr>
              <a:r>
                <a:rPr lang="en-US" sz="1200" dirty="0" smtClean="0">
                  <a:latin typeface="Open Sans Regular" charset="0"/>
                </a:rPr>
                <a:t>STEP</a:t>
              </a:r>
              <a:endParaRPr lang="en-US" sz="1200" dirty="0">
                <a:latin typeface="Open Sans Regular" charset="0"/>
              </a:endParaRPr>
            </a:p>
          </p:txBody>
        </p:sp>
        <p:sp>
          <p:nvSpPr>
            <p:cNvPr id="10" name="Oval 9"/>
            <p:cNvSpPr/>
            <p:nvPr/>
          </p:nvSpPr>
          <p:spPr>
            <a:xfrm>
              <a:off x="3977184" y="2345148"/>
              <a:ext cx="1082776" cy="1082776"/>
            </a:xfrm>
            <a:prstGeom prst="ellipse">
              <a:avLst/>
            </a:prstGeom>
            <a:noFill/>
            <a:ln w="50800">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1" name="Oval 10"/>
            <p:cNvSpPr/>
            <p:nvPr/>
          </p:nvSpPr>
          <p:spPr>
            <a:xfrm>
              <a:off x="3847352" y="2220778"/>
              <a:ext cx="1331517" cy="1331517"/>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2" name="Oval 11"/>
            <p:cNvSpPr/>
            <p:nvPr/>
          </p:nvSpPr>
          <p:spPr>
            <a:xfrm>
              <a:off x="3762262" y="2135688"/>
              <a:ext cx="1501696" cy="1501696"/>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grpSp>
      <p:grpSp>
        <p:nvGrpSpPr>
          <p:cNvPr id="13" name="Group 12"/>
          <p:cNvGrpSpPr/>
          <p:nvPr/>
        </p:nvGrpSpPr>
        <p:grpSpPr>
          <a:xfrm>
            <a:off x="4405768" y="1317893"/>
            <a:ext cx="1501696" cy="1501696"/>
            <a:chOff x="3762262" y="2135688"/>
            <a:chExt cx="1501696" cy="1501696"/>
          </a:xfrm>
        </p:grpSpPr>
        <p:sp>
          <p:nvSpPr>
            <p:cNvPr id="14" name="Oval 13"/>
            <p:cNvSpPr/>
            <p:nvPr/>
          </p:nvSpPr>
          <p:spPr>
            <a:xfrm>
              <a:off x="4088450" y="2456414"/>
              <a:ext cx="860246" cy="8602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smtClean="0">
                  <a:latin typeface="Open Sans Regular" charset="0"/>
                </a:rPr>
                <a:t>02</a:t>
              </a:r>
            </a:p>
            <a:p>
              <a:pPr algn="ctr">
                <a:lnSpc>
                  <a:spcPct val="80000"/>
                </a:lnSpc>
              </a:pPr>
              <a:r>
                <a:rPr lang="en-US" sz="1200" dirty="0" smtClean="0">
                  <a:latin typeface="Open Sans Regular" charset="0"/>
                </a:rPr>
                <a:t>STEP</a:t>
              </a:r>
              <a:endParaRPr lang="en-US" sz="1200" dirty="0">
                <a:latin typeface="Open Sans Regular" charset="0"/>
              </a:endParaRPr>
            </a:p>
          </p:txBody>
        </p:sp>
        <p:sp>
          <p:nvSpPr>
            <p:cNvPr id="15" name="Oval 14"/>
            <p:cNvSpPr/>
            <p:nvPr/>
          </p:nvSpPr>
          <p:spPr>
            <a:xfrm>
              <a:off x="3977184" y="2345148"/>
              <a:ext cx="1082776" cy="1082776"/>
            </a:xfrm>
            <a:prstGeom prst="ellipse">
              <a:avLst/>
            </a:prstGeom>
            <a:noFill/>
            <a:ln w="508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6" name="Oval 15"/>
            <p:cNvSpPr/>
            <p:nvPr/>
          </p:nvSpPr>
          <p:spPr>
            <a:xfrm>
              <a:off x="3847352" y="2220778"/>
              <a:ext cx="1331517" cy="1331517"/>
            </a:xfrm>
            <a:prstGeom prst="ellipse">
              <a:avLst/>
            </a:prstGeom>
            <a:no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7" name="Oval 16"/>
            <p:cNvSpPr/>
            <p:nvPr/>
          </p:nvSpPr>
          <p:spPr>
            <a:xfrm>
              <a:off x="3762262" y="2135688"/>
              <a:ext cx="1501696" cy="1501696"/>
            </a:xfrm>
            <a:prstGeom prst="ellipse">
              <a:avLst/>
            </a:prstGeom>
            <a:no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grpSp>
      <p:grpSp>
        <p:nvGrpSpPr>
          <p:cNvPr id="18" name="Group 17"/>
          <p:cNvGrpSpPr/>
          <p:nvPr/>
        </p:nvGrpSpPr>
        <p:grpSpPr>
          <a:xfrm>
            <a:off x="6569360" y="1859281"/>
            <a:ext cx="1501696" cy="1501696"/>
            <a:chOff x="3762262" y="2135688"/>
            <a:chExt cx="1501696" cy="1501696"/>
          </a:xfrm>
        </p:grpSpPr>
        <p:sp>
          <p:nvSpPr>
            <p:cNvPr id="19" name="Oval 18"/>
            <p:cNvSpPr/>
            <p:nvPr/>
          </p:nvSpPr>
          <p:spPr>
            <a:xfrm>
              <a:off x="4088450" y="2456414"/>
              <a:ext cx="860246" cy="86024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smtClean="0">
                  <a:latin typeface="Open Sans Regular" charset="0"/>
                </a:rPr>
                <a:t>03</a:t>
              </a:r>
            </a:p>
            <a:p>
              <a:pPr algn="ctr">
                <a:lnSpc>
                  <a:spcPct val="80000"/>
                </a:lnSpc>
              </a:pPr>
              <a:r>
                <a:rPr lang="en-US" sz="1200" dirty="0" smtClean="0">
                  <a:latin typeface="Open Sans Regular" charset="0"/>
                </a:rPr>
                <a:t>STEP</a:t>
              </a:r>
              <a:endParaRPr lang="en-US" sz="1200" dirty="0">
                <a:latin typeface="Open Sans Regular" charset="0"/>
              </a:endParaRPr>
            </a:p>
          </p:txBody>
        </p:sp>
        <p:sp>
          <p:nvSpPr>
            <p:cNvPr id="20" name="Oval 19"/>
            <p:cNvSpPr/>
            <p:nvPr/>
          </p:nvSpPr>
          <p:spPr>
            <a:xfrm>
              <a:off x="3977184" y="2345148"/>
              <a:ext cx="1082776" cy="1082776"/>
            </a:xfrm>
            <a:prstGeom prst="ellipse">
              <a:avLst/>
            </a:prstGeom>
            <a:noFill/>
            <a:ln w="50800">
              <a:solidFill>
                <a:schemeClr val="accent3">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21" name="Oval 20"/>
            <p:cNvSpPr/>
            <p:nvPr/>
          </p:nvSpPr>
          <p:spPr>
            <a:xfrm>
              <a:off x="3847352" y="2220778"/>
              <a:ext cx="1331517" cy="1331517"/>
            </a:xfrm>
            <a:prstGeom prst="ellipse">
              <a:avLst/>
            </a:prstGeom>
            <a:noFill/>
            <a:ln>
              <a:solidFill>
                <a:schemeClr val="accent3">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22" name="Oval 21"/>
            <p:cNvSpPr/>
            <p:nvPr/>
          </p:nvSpPr>
          <p:spPr>
            <a:xfrm>
              <a:off x="3762262" y="2135688"/>
              <a:ext cx="1501696" cy="1501696"/>
            </a:xfrm>
            <a:prstGeom prst="ellipse">
              <a:avLst/>
            </a:prstGeom>
            <a:noFill/>
            <a:ln>
              <a:solidFill>
                <a:schemeClr val="accent3">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grpSp>
      <p:sp>
        <p:nvSpPr>
          <p:cNvPr id="23" name="Right Arrow 22"/>
          <p:cNvSpPr/>
          <p:nvPr/>
        </p:nvSpPr>
        <p:spPr>
          <a:xfrm>
            <a:off x="5782401" y="1076335"/>
            <a:ext cx="876143" cy="508944"/>
          </a:xfrm>
          <a:prstGeom prst="rightArrow">
            <a:avLst/>
          </a:prstGeom>
          <a:gradFill>
            <a:gsLst>
              <a:gs pos="0">
                <a:schemeClr val="bg1"/>
              </a:gs>
              <a:gs pos="100000">
                <a:schemeClr val="accent1">
                  <a:alpha val="51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6" name="Rectangle 25"/>
          <p:cNvSpPr/>
          <p:nvPr/>
        </p:nvSpPr>
        <p:spPr>
          <a:xfrm>
            <a:off x="647838" y="3452850"/>
            <a:ext cx="2235200" cy="1068882"/>
          </a:xfrm>
          <a:prstGeom prst="rect">
            <a:avLst/>
          </a:prstGeom>
        </p:spPr>
        <p:txBody>
          <a:bodyPr wrap="square" lIns="121920" rIns="121920" bIns="60960">
            <a:spAutoFit/>
          </a:bodyPr>
          <a:lstStyle/>
          <a:p>
            <a:pPr algn="r">
              <a:lnSpc>
                <a:spcPct val="89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gn="r">
              <a:lnSpc>
                <a:spcPct val="15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7" name="Rectangle 26"/>
          <p:cNvSpPr/>
          <p:nvPr/>
        </p:nvSpPr>
        <p:spPr>
          <a:xfrm>
            <a:off x="6784282" y="905693"/>
            <a:ext cx="2235200" cy="1068882"/>
          </a:xfrm>
          <a:prstGeom prst="rect">
            <a:avLst/>
          </a:prstGeom>
        </p:spPr>
        <p:txBody>
          <a:bodyPr wrap="square" lIns="121920" rIns="121920" bIns="60960">
            <a:spAutoFit/>
          </a:bodyPr>
          <a:lstStyle/>
          <a:p>
            <a:pPr>
              <a:lnSpc>
                <a:spcPct val="89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nSpc>
                <a:spcPct val="15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8" name="Rectangle 27"/>
          <p:cNvSpPr/>
          <p:nvPr/>
        </p:nvSpPr>
        <p:spPr>
          <a:xfrm>
            <a:off x="9058756" y="2182898"/>
            <a:ext cx="2235200" cy="1068882"/>
          </a:xfrm>
          <a:prstGeom prst="rect">
            <a:avLst/>
          </a:prstGeom>
        </p:spPr>
        <p:txBody>
          <a:bodyPr wrap="square" lIns="121920" rIns="121920" bIns="60960">
            <a:spAutoFit/>
          </a:bodyPr>
          <a:lstStyle/>
          <a:p>
            <a:pPr>
              <a:lnSpc>
                <a:spcPct val="89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nSpc>
                <a:spcPct val="15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50452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2" presetClass="entr" presetSubtype="8" fill="hold" grpId="0" nodeType="withEffect">
                                  <p:stCondLst>
                                    <p:cond delay="1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1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53" presetClass="entr" presetSubtype="16"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Effect transition="in" filter="fade">
                                      <p:cBhvr>
                                        <p:cTn id="18" dur="1000"/>
                                        <p:tgtEl>
                                          <p:spTgt spid="8"/>
                                        </p:tgtEl>
                                      </p:cBhvr>
                                    </p:animEffect>
                                  </p:childTnLst>
                                </p:cTn>
                              </p:par>
                              <p:par>
                                <p:cTn id="19" presetID="53" presetClass="entr" presetSubtype="16" fill="hold" nodeType="withEffect">
                                  <p:stCondLst>
                                    <p:cond delay="25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Effect transition="in" filter="fade">
                                      <p:cBhvr>
                                        <p:cTn id="23" dur="1000"/>
                                        <p:tgtEl>
                                          <p:spTgt spid="13"/>
                                        </p:tgtEl>
                                      </p:cBhvr>
                                    </p:animEffect>
                                  </p:childTnLst>
                                </p:cTn>
                              </p:par>
                              <p:par>
                                <p:cTn id="24" presetID="53" presetClass="entr" presetSubtype="16" fill="hold"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000" fill="hold"/>
                                        <p:tgtEl>
                                          <p:spTgt spid="18"/>
                                        </p:tgtEl>
                                        <p:attrNameLst>
                                          <p:attrName>ppt_w</p:attrName>
                                        </p:attrNameLst>
                                      </p:cBhvr>
                                      <p:tavLst>
                                        <p:tav tm="0">
                                          <p:val>
                                            <p:fltVal val="0"/>
                                          </p:val>
                                        </p:tav>
                                        <p:tav tm="100000">
                                          <p:val>
                                            <p:strVal val="#ppt_w"/>
                                          </p:val>
                                        </p:tav>
                                      </p:tavLst>
                                    </p:anim>
                                    <p:anim calcmode="lin" valueType="num">
                                      <p:cBhvr>
                                        <p:cTn id="27" dur="1000" fill="hold"/>
                                        <p:tgtEl>
                                          <p:spTgt spid="18"/>
                                        </p:tgtEl>
                                        <p:attrNameLst>
                                          <p:attrName>ppt_h</p:attrName>
                                        </p:attrNameLst>
                                      </p:cBhvr>
                                      <p:tavLst>
                                        <p:tav tm="0">
                                          <p:val>
                                            <p:fltVal val="0"/>
                                          </p:val>
                                        </p:tav>
                                        <p:tav tm="100000">
                                          <p:val>
                                            <p:strVal val="#ppt_h"/>
                                          </p:val>
                                        </p:tav>
                                      </p:tavLst>
                                    </p:anim>
                                    <p:animEffect transition="in" filter="fade">
                                      <p:cBhvr>
                                        <p:cTn id="28" dur="1000"/>
                                        <p:tgtEl>
                                          <p:spTgt spid="18"/>
                                        </p:tgtEl>
                                      </p:cBhvr>
                                    </p:animEffect>
                                  </p:childTnLst>
                                </p:cTn>
                              </p:par>
                              <p:par>
                                <p:cTn id="29" presetID="21" presetClass="entr" presetSubtype="1"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heel(1)">
                                      <p:cBhvr>
                                        <p:cTn id="31" dur="1250"/>
                                        <p:tgtEl>
                                          <p:spTgt spid="5"/>
                                        </p:tgtEl>
                                      </p:cBhvr>
                                    </p:animEffect>
                                  </p:childTnLst>
                                </p:cTn>
                              </p:par>
                              <p:par>
                                <p:cTn id="32" presetID="10" presetClass="entr" presetSubtype="0" fill="hold" grpId="0" nodeType="withEffect">
                                  <p:stCondLst>
                                    <p:cond delay="195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250"/>
                                        <p:tgtEl>
                                          <p:spTgt spid="26"/>
                                        </p:tgtEl>
                                      </p:cBhvr>
                                    </p:animEffect>
                                  </p:childTnLst>
                                </p:cTn>
                              </p:par>
                              <p:par>
                                <p:cTn id="35" presetID="10" presetClass="entr" presetSubtype="0" fill="hold" grpId="0" nodeType="withEffect">
                                  <p:stCondLst>
                                    <p:cond delay="195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250"/>
                                        <p:tgtEl>
                                          <p:spTgt spid="27"/>
                                        </p:tgtEl>
                                      </p:cBhvr>
                                    </p:animEffect>
                                  </p:childTnLst>
                                </p:cTn>
                              </p:par>
                              <p:par>
                                <p:cTn id="38" presetID="10" presetClass="entr" presetSubtype="0" fill="hold" grpId="0" nodeType="withEffect">
                                  <p:stCondLst>
                                    <p:cond delay="195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3" grpId="0" animBg="1"/>
      <p:bldP spid="26" grpId="0"/>
      <p:bldP spid="27" grpId="0"/>
      <p:bldP spid="28"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ight Arrow 2"/>
          <p:cNvSpPr/>
          <p:nvPr/>
        </p:nvSpPr>
        <p:spPr>
          <a:xfrm flipH="1">
            <a:off x="3520496" y="2260237"/>
            <a:ext cx="876143" cy="508944"/>
          </a:xfrm>
          <a:prstGeom prst="rightArrow">
            <a:avLst/>
          </a:prstGeom>
          <a:gradFill>
            <a:gsLst>
              <a:gs pos="0">
                <a:schemeClr val="bg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4" name="Right Arrow 3"/>
          <p:cNvSpPr/>
          <p:nvPr/>
        </p:nvSpPr>
        <p:spPr>
          <a:xfrm>
            <a:off x="7069178" y="1461394"/>
            <a:ext cx="876143" cy="508944"/>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6" name="Right Arrow 5"/>
          <p:cNvSpPr/>
          <p:nvPr/>
        </p:nvSpPr>
        <p:spPr>
          <a:xfrm>
            <a:off x="8071059" y="3290194"/>
            <a:ext cx="876143" cy="508944"/>
          </a:xfrm>
          <a:prstGeom prst="rightArrow">
            <a:avLst/>
          </a:prstGeom>
          <a:gradFill>
            <a:gsLst>
              <a:gs pos="0">
                <a:schemeClr val="bg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9" name="Right Arrow 8"/>
          <p:cNvSpPr/>
          <p:nvPr/>
        </p:nvSpPr>
        <p:spPr>
          <a:xfrm flipH="1">
            <a:off x="4074533" y="4112140"/>
            <a:ext cx="876143" cy="508944"/>
          </a:xfrm>
          <a:prstGeom prst="rightArrow">
            <a:avLst/>
          </a:prstGeom>
          <a:gradFill>
            <a:gsLst>
              <a:gs pos="0">
                <a:schemeClr val="bg1"/>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10" name="Right Arrow 9"/>
          <p:cNvSpPr/>
          <p:nvPr/>
        </p:nvSpPr>
        <p:spPr>
          <a:xfrm>
            <a:off x="7069178" y="5015182"/>
            <a:ext cx="876143" cy="508944"/>
          </a:xfrm>
          <a:prstGeom prst="rightArrow">
            <a:avLst/>
          </a:prstGeom>
          <a:gradFill>
            <a:gsLst>
              <a:gs pos="0">
                <a:schemeClr val="bg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12" name="Freeform 5"/>
          <p:cNvSpPr>
            <a:spLocks noEditPoints="1"/>
          </p:cNvSpPr>
          <p:nvPr/>
        </p:nvSpPr>
        <p:spPr bwMode="auto">
          <a:xfrm>
            <a:off x="5050689" y="1143000"/>
            <a:ext cx="1998663" cy="955675"/>
          </a:xfrm>
          <a:custGeom>
            <a:avLst/>
            <a:gdLst>
              <a:gd name="T0" fmla="*/ 42 w 119"/>
              <a:gd name="T1" fmla="*/ 41 h 57"/>
              <a:gd name="T2" fmla="*/ 41 w 119"/>
              <a:gd name="T3" fmla="*/ 23 h 57"/>
              <a:gd name="T4" fmla="*/ 42 w 119"/>
              <a:gd name="T5" fmla="*/ 12 h 57"/>
              <a:gd name="T6" fmla="*/ 57 w 119"/>
              <a:gd name="T7" fmla="*/ 3 h 57"/>
              <a:gd name="T8" fmla="*/ 65 w 119"/>
              <a:gd name="T9" fmla="*/ 14 h 57"/>
              <a:gd name="T10" fmla="*/ 69 w 119"/>
              <a:gd name="T11" fmla="*/ 50 h 57"/>
              <a:gd name="T12" fmla="*/ 69 w 119"/>
              <a:gd name="T13" fmla="*/ 51 h 57"/>
              <a:gd name="T14" fmla="*/ 70 w 119"/>
              <a:gd name="T15" fmla="*/ 57 h 57"/>
              <a:gd name="T16" fmla="*/ 44 w 119"/>
              <a:gd name="T17" fmla="*/ 57 h 57"/>
              <a:gd name="T18" fmla="*/ 42 w 119"/>
              <a:gd name="T19" fmla="*/ 41 h 57"/>
              <a:gd name="T20" fmla="*/ 93 w 119"/>
              <a:gd name="T21" fmla="*/ 57 h 57"/>
              <a:gd name="T22" fmla="*/ 119 w 119"/>
              <a:gd name="T23" fmla="*/ 57 h 57"/>
              <a:gd name="T24" fmla="*/ 119 w 119"/>
              <a:gd name="T25" fmla="*/ 42 h 57"/>
              <a:gd name="T26" fmla="*/ 116 w 119"/>
              <a:gd name="T27" fmla="*/ 21 h 57"/>
              <a:gd name="T28" fmla="*/ 114 w 119"/>
              <a:gd name="T29" fmla="*/ 18 h 57"/>
              <a:gd name="T30" fmla="*/ 98 w 119"/>
              <a:gd name="T31" fmla="*/ 18 h 57"/>
              <a:gd name="T32" fmla="*/ 95 w 119"/>
              <a:gd name="T33" fmla="*/ 37 h 57"/>
              <a:gd name="T34" fmla="*/ 93 w 119"/>
              <a:gd name="T35" fmla="*/ 55 h 57"/>
              <a:gd name="T36" fmla="*/ 93 w 119"/>
              <a:gd name="T37" fmla="*/ 57 h 57"/>
              <a:gd name="T38" fmla="*/ 4 w 119"/>
              <a:gd name="T39" fmla="*/ 57 h 57"/>
              <a:gd name="T40" fmla="*/ 27 w 119"/>
              <a:gd name="T41" fmla="*/ 57 h 57"/>
              <a:gd name="T42" fmla="*/ 22 w 119"/>
              <a:gd name="T43" fmla="*/ 35 h 57"/>
              <a:gd name="T44" fmla="*/ 17 w 119"/>
              <a:gd name="T45" fmla="*/ 25 h 57"/>
              <a:gd name="T46" fmla="*/ 3 w 119"/>
              <a:gd name="T47" fmla="*/ 29 h 57"/>
              <a:gd name="T48" fmla="*/ 3 w 119"/>
              <a:gd name="T49" fmla="*/ 50 h 57"/>
              <a:gd name="T50" fmla="*/ 4 w 119"/>
              <a:gd name="T5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9" h="57">
                <a:moveTo>
                  <a:pt x="42" y="41"/>
                </a:moveTo>
                <a:cubicBezTo>
                  <a:pt x="42" y="35"/>
                  <a:pt x="41" y="29"/>
                  <a:pt x="41" y="23"/>
                </a:cubicBezTo>
                <a:cubicBezTo>
                  <a:pt x="41" y="20"/>
                  <a:pt x="41" y="16"/>
                  <a:pt x="42" y="12"/>
                </a:cubicBezTo>
                <a:cubicBezTo>
                  <a:pt x="43" y="5"/>
                  <a:pt x="50" y="0"/>
                  <a:pt x="57" y="3"/>
                </a:cubicBezTo>
                <a:cubicBezTo>
                  <a:pt x="61" y="6"/>
                  <a:pt x="64" y="9"/>
                  <a:pt x="65" y="14"/>
                </a:cubicBezTo>
                <a:cubicBezTo>
                  <a:pt x="66" y="26"/>
                  <a:pt x="68" y="38"/>
                  <a:pt x="69" y="50"/>
                </a:cubicBezTo>
                <a:cubicBezTo>
                  <a:pt x="69" y="50"/>
                  <a:pt x="69" y="51"/>
                  <a:pt x="69" y="51"/>
                </a:cubicBezTo>
                <a:cubicBezTo>
                  <a:pt x="69" y="53"/>
                  <a:pt x="70" y="55"/>
                  <a:pt x="70" y="57"/>
                </a:cubicBezTo>
                <a:cubicBezTo>
                  <a:pt x="44" y="57"/>
                  <a:pt x="44" y="57"/>
                  <a:pt x="44" y="57"/>
                </a:cubicBezTo>
                <a:cubicBezTo>
                  <a:pt x="43" y="51"/>
                  <a:pt x="43" y="46"/>
                  <a:pt x="42" y="41"/>
                </a:cubicBezTo>
                <a:close/>
                <a:moveTo>
                  <a:pt x="93" y="57"/>
                </a:moveTo>
                <a:cubicBezTo>
                  <a:pt x="119" y="57"/>
                  <a:pt x="119" y="57"/>
                  <a:pt x="119" y="57"/>
                </a:cubicBezTo>
                <a:cubicBezTo>
                  <a:pt x="119" y="52"/>
                  <a:pt x="119" y="47"/>
                  <a:pt x="119" y="42"/>
                </a:cubicBezTo>
                <a:cubicBezTo>
                  <a:pt x="119" y="36"/>
                  <a:pt x="119" y="27"/>
                  <a:pt x="116" y="21"/>
                </a:cubicBezTo>
                <a:cubicBezTo>
                  <a:pt x="115" y="20"/>
                  <a:pt x="115" y="19"/>
                  <a:pt x="114" y="18"/>
                </a:cubicBezTo>
                <a:cubicBezTo>
                  <a:pt x="110" y="13"/>
                  <a:pt x="102" y="13"/>
                  <a:pt x="98" y="18"/>
                </a:cubicBezTo>
                <a:cubicBezTo>
                  <a:pt x="95" y="23"/>
                  <a:pt x="95" y="31"/>
                  <a:pt x="95" y="37"/>
                </a:cubicBezTo>
                <a:cubicBezTo>
                  <a:pt x="94" y="43"/>
                  <a:pt x="94" y="49"/>
                  <a:pt x="93" y="55"/>
                </a:cubicBezTo>
                <a:cubicBezTo>
                  <a:pt x="93" y="55"/>
                  <a:pt x="93" y="56"/>
                  <a:pt x="93" y="57"/>
                </a:cubicBezTo>
                <a:close/>
                <a:moveTo>
                  <a:pt x="4" y="57"/>
                </a:moveTo>
                <a:cubicBezTo>
                  <a:pt x="27" y="57"/>
                  <a:pt x="27" y="57"/>
                  <a:pt x="27" y="57"/>
                </a:cubicBezTo>
                <a:cubicBezTo>
                  <a:pt x="26" y="49"/>
                  <a:pt x="24" y="42"/>
                  <a:pt x="22" y="35"/>
                </a:cubicBezTo>
                <a:cubicBezTo>
                  <a:pt x="21" y="32"/>
                  <a:pt x="20" y="27"/>
                  <a:pt x="17" y="25"/>
                </a:cubicBezTo>
                <a:cubicBezTo>
                  <a:pt x="13" y="21"/>
                  <a:pt x="5" y="23"/>
                  <a:pt x="3" y="29"/>
                </a:cubicBezTo>
                <a:cubicBezTo>
                  <a:pt x="0" y="35"/>
                  <a:pt x="2" y="43"/>
                  <a:pt x="3" y="50"/>
                </a:cubicBezTo>
                <a:cubicBezTo>
                  <a:pt x="3" y="52"/>
                  <a:pt x="3" y="54"/>
                  <a:pt x="4" y="5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3" name="Freeform 6"/>
          <p:cNvSpPr>
            <a:spLocks noEditPoints="1"/>
          </p:cNvSpPr>
          <p:nvPr/>
        </p:nvSpPr>
        <p:spPr bwMode="auto">
          <a:xfrm>
            <a:off x="4210901" y="2098675"/>
            <a:ext cx="2838450" cy="904875"/>
          </a:xfrm>
          <a:custGeom>
            <a:avLst/>
            <a:gdLst>
              <a:gd name="T0" fmla="*/ 123 w 169"/>
              <a:gd name="T1" fmla="*/ 54 h 54"/>
              <a:gd name="T2" fmla="*/ 97 w 169"/>
              <a:gd name="T3" fmla="*/ 54 h 54"/>
              <a:gd name="T4" fmla="*/ 97 w 169"/>
              <a:gd name="T5" fmla="*/ 42 h 54"/>
              <a:gd name="T6" fmla="*/ 95 w 169"/>
              <a:gd name="T7" fmla="*/ 21 h 54"/>
              <a:gd name="T8" fmla="*/ 94 w 169"/>
              <a:gd name="T9" fmla="*/ 0 h 54"/>
              <a:gd name="T10" fmla="*/ 120 w 169"/>
              <a:gd name="T11" fmla="*/ 0 h 54"/>
              <a:gd name="T12" fmla="*/ 122 w 169"/>
              <a:gd name="T13" fmla="*/ 33 h 54"/>
              <a:gd name="T14" fmla="*/ 123 w 169"/>
              <a:gd name="T15" fmla="*/ 54 h 54"/>
              <a:gd name="T16" fmla="*/ 166 w 169"/>
              <a:gd name="T17" fmla="*/ 41 h 54"/>
              <a:gd name="T18" fmla="*/ 169 w 169"/>
              <a:gd name="T19" fmla="*/ 0 h 54"/>
              <a:gd name="T20" fmla="*/ 143 w 169"/>
              <a:gd name="T21" fmla="*/ 0 h 54"/>
              <a:gd name="T22" fmla="*/ 140 w 169"/>
              <a:gd name="T23" fmla="*/ 15 h 54"/>
              <a:gd name="T24" fmla="*/ 140 w 169"/>
              <a:gd name="T25" fmla="*/ 22 h 54"/>
              <a:gd name="T26" fmla="*/ 137 w 169"/>
              <a:gd name="T27" fmla="*/ 49 h 54"/>
              <a:gd name="T28" fmla="*/ 137 w 169"/>
              <a:gd name="T29" fmla="*/ 54 h 54"/>
              <a:gd name="T30" fmla="*/ 165 w 169"/>
              <a:gd name="T31" fmla="*/ 54 h 54"/>
              <a:gd name="T32" fmla="*/ 166 w 169"/>
              <a:gd name="T33" fmla="*/ 42 h 54"/>
              <a:gd name="T34" fmla="*/ 166 w 169"/>
              <a:gd name="T35" fmla="*/ 41 h 54"/>
              <a:gd name="T36" fmla="*/ 80 w 169"/>
              <a:gd name="T37" fmla="*/ 15 h 54"/>
              <a:gd name="T38" fmla="*/ 77 w 169"/>
              <a:gd name="T39" fmla="*/ 0 h 54"/>
              <a:gd name="T40" fmla="*/ 54 w 169"/>
              <a:gd name="T41" fmla="*/ 0 h 54"/>
              <a:gd name="T42" fmla="*/ 55 w 169"/>
              <a:gd name="T43" fmla="*/ 8 h 54"/>
              <a:gd name="T44" fmla="*/ 56 w 169"/>
              <a:gd name="T45" fmla="*/ 13 h 54"/>
              <a:gd name="T46" fmla="*/ 56 w 169"/>
              <a:gd name="T47" fmla="*/ 13 h 54"/>
              <a:gd name="T48" fmla="*/ 59 w 169"/>
              <a:gd name="T49" fmla="*/ 40 h 54"/>
              <a:gd name="T50" fmla="*/ 61 w 169"/>
              <a:gd name="T51" fmla="*/ 54 h 54"/>
              <a:gd name="T52" fmla="*/ 86 w 169"/>
              <a:gd name="T53" fmla="*/ 54 h 54"/>
              <a:gd name="T54" fmla="*/ 84 w 169"/>
              <a:gd name="T55" fmla="*/ 46 h 54"/>
              <a:gd name="T56" fmla="*/ 83 w 169"/>
              <a:gd name="T57" fmla="*/ 41 h 54"/>
              <a:gd name="T58" fmla="*/ 80 w 169"/>
              <a:gd name="T59" fmla="*/ 15 h 54"/>
              <a:gd name="T60" fmla="*/ 11 w 169"/>
              <a:gd name="T61" fmla="*/ 54 h 54"/>
              <a:gd name="T62" fmla="*/ 35 w 169"/>
              <a:gd name="T63" fmla="*/ 54 h 54"/>
              <a:gd name="T64" fmla="*/ 29 w 169"/>
              <a:gd name="T65" fmla="*/ 43 h 54"/>
              <a:gd name="T66" fmla="*/ 21 w 169"/>
              <a:gd name="T67" fmla="*/ 28 h 54"/>
              <a:gd name="T68" fmla="*/ 5 w 169"/>
              <a:gd name="T69" fmla="*/ 18 h 54"/>
              <a:gd name="T70" fmla="*/ 4 w 169"/>
              <a:gd name="T71" fmla="*/ 32 h 54"/>
              <a:gd name="T72" fmla="*/ 9 w 169"/>
              <a:gd name="T73" fmla="*/ 50 h 54"/>
              <a:gd name="T74" fmla="*/ 9 w 169"/>
              <a:gd name="T75" fmla="*/ 50 h 54"/>
              <a:gd name="T76" fmla="*/ 11 w 169"/>
              <a:gd name="T7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54">
                <a:moveTo>
                  <a:pt x="123" y="54"/>
                </a:moveTo>
                <a:cubicBezTo>
                  <a:pt x="97" y="54"/>
                  <a:pt x="97" y="54"/>
                  <a:pt x="97" y="54"/>
                </a:cubicBezTo>
                <a:cubicBezTo>
                  <a:pt x="97" y="50"/>
                  <a:pt x="97" y="46"/>
                  <a:pt x="97" y="42"/>
                </a:cubicBezTo>
                <a:cubicBezTo>
                  <a:pt x="96" y="35"/>
                  <a:pt x="96" y="28"/>
                  <a:pt x="95" y="21"/>
                </a:cubicBezTo>
                <a:cubicBezTo>
                  <a:pt x="95" y="14"/>
                  <a:pt x="94" y="7"/>
                  <a:pt x="94" y="0"/>
                </a:cubicBezTo>
                <a:cubicBezTo>
                  <a:pt x="120" y="0"/>
                  <a:pt x="120" y="0"/>
                  <a:pt x="120" y="0"/>
                </a:cubicBezTo>
                <a:cubicBezTo>
                  <a:pt x="121" y="11"/>
                  <a:pt x="122" y="21"/>
                  <a:pt x="122" y="33"/>
                </a:cubicBezTo>
                <a:cubicBezTo>
                  <a:pt x="122" y="35"/>
                  <a:pt x="121" y="46"/>
                  <a:pt x="123" y="54"/>
                </a:cubicBezTo>
                <a:close/>
                <a:moveTo>
                  <a:pt x="166" y="41"/>
                </a:moveTo>
                <a:cubicBezTo>
                  <a:pt x="168" y="27"/>
                  <a:pt x="169" y="14"/>
                  <a:pt x="169" y="0"/>
                </a:cubicBezTo>
                <a:cubicBezTo>
                  <a:pt x="143" y="0"/>
                  <a:pt x="143" y="0"/>
                  <a:pt x="143" y="0"/>
                </a:cubicBezTo>
                <a:cubicBezTo>
                  <a:pt x="142" y="5"/>
                  <a:pt x="141" y="10"/>
                  <a:pt x="140" y="15"/>
                </a:cubicBezTo>
                <a:cubicBezTo>
                  <a:pt x="140" y="18"/>
                  <a:pt x="140" y="20"/>
                  <a:pt x="140" y="22"/>
                </a:cubicBezTo>
                <a:cubicBezTo>
                  <a:pt x="139" y="31"/>
                  <a:pt x="137" y="40"/>
                  <a:pt x="137" y="49"/>
                </a:cubicBezTo>
                <a:cubicBezTo>
                  <a:pt x="137" y="50"/>
                  <a:pt x="137" y="52"/>
                  <a:pt x="137" y="54"/>
                </a:cubicBezTo>
                <a:cubicBezTo>
                  <a:pt x="165" y="54"/>
                  <a:pt x="165" y="54"/>
                  <a:pt x="165" y="54"/>
                </a:cubicBezTo>
                <a:cubicBezTo>
                  <a:pt x="165" y="50"/>
                  <a:pt x="166" y="46"/>
                  <a:pt x="166" y="42"/>
                </a:cubicBezTo>
                <a:cubicBezTo>
                  <a:pt x="166" y="42"/>
                  <a:pt x="166" y="41"/>
                  <a:pt x="166" y="41"/>
                </a:cubicBezTo>
                <a:close/>
                <a:moveTo>
                  <a:pt x="80" y="15"/>
                </a:moveTo>
                <a:cubicBezTo>
                  <a:pt x="79" y="10"/>
                  <a:pt x="78" y="5"/>
                  <a:pt x="77" y="0"/>
                </a:cubicBezTo>
                <a:cubicBezTo>
                  <a:pt x="54" y="0"/>
                  <a:pt x="54" y="0"/>
                  <a:pt x="54" y="0"/>
                </a:cubicBezTo>
                <a:cubicBezTo>
                  <a:pt x="54" y="3"/>
                  <a:pt x="55" y="6"/>
                  <a:pt x="55" y="8"/>
                </a:cubicBezTo>
                <a:cubicBezTo>
                  <a:pt x="55" y="10"/>
                  <a:pt x="55" y="12"/>
                  <a:pt x="56" y="13"/>
                </a:cubicBezTo>
                <a:cubicBezTo>
                  <a:pt x="56" y="13"/>
                  <a:pt x="56" y="13"/>
                  <a:pt x="56" y="13"/>
                </a:cubicBezTo>
                <a:cubicBezTo>
                  <a:pt x="56" y="22"/>
                  <a:pt x="58" y="31"/>
                  <a:pt x="59" y="40"/>
                </a:cubicBezTo>
                <a:cubicBezTo>
                  <a:pt x="60" y="45"/>
                  <a:pt x="60" y="50"/>
                  <a:pt x="61" y="54"/>
                </a:cubicBezTo>
                <a:cubicBezTo>
                  <a:pt x="86" y="54"/>
                  <a:pt x="86" y="54"/>
                  <a:pt x="86" y="54"/>
                </a:cubicBezTo>
                <a:cubicBezTo>
                  <a:pt x="85" y="51"/>
                  <a:pt x="85" y="48"/>
                  <a:pt x="84" y="46"/>
                </a:cubicBezTo>
                <a:cubicBezTo>
                  <a:pt x="84" y="44"/>
                  <a:pt x="84" y="43"/>
                  <a:pt x="83" y="41"/>
                </a:cubicBezTo>
                <a:cubicBezTo>
                  <a:pt x="82" y="33"/>
                  <a:pt x="81" y="24"/>
                  <a:pt x="80" y="15"/>
                </a:cubicBezTo>
                <a:close/>
                <a:moveTo>
                  <a:pt x="11" y="54"/>
                </a:moveTo>
                <a:cubicBezTo>
                  <a:pt x="35" y="54"/>
                  <a:pt x="35" y="54"/>
                  <a:pt x="35" y="54"/>
                </a:cubicBezTo>
                <a:cubicBezTo>
                  <a:pt x="33" y="50"/>
                  <a:pt x="31" y="47"/>
                  <a:pt x="29" y="43"/>
                </a:cubicBezTo>
                <a:cubicBezTo>
                  <a:pt x="26" y="38"/>
                  <a:pt x="23" y="33"/>
                  <a:pt x="21" y="28"/>
                </a:cubicBezTo>
                <a:cubicBezTo>
                  <a:pt x="18" y="23"/>
                  <a:pt x="12" y="13"/>
                  <a:pt x="5" y="18"/>
                </a:cubicBezTo>
                <a:cubicBezTo>
                  <a:pt x="0" y="21"/>
                  <a:pt x="3" y="28"/>
                  <a:pt x="4" y="32"/>
                </a:cubicBezTo>
                <a:cubicBezTo>
                  <a:pt x="5" y="38"/>
                  <a:pt x="7" y="44"/>
                  <a:pt x="9" y="50"/>
                </a:cubicBezTo>
                <a:cubicBezTo>
                  <a:pt x="9" y="50"/>
                  <a:pt x="9" y="50"/>
                  <a:pt x="9" y="50"/>
                </a:cubicBezTo>
                <a:cubicBezTo>
                  <a:pt x="10" y="52"/>
                  <a:pt x="10" y="53"/>
                  <a:pt x="11" y="5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7"/>
          <p:cNvSpPr>
            <a:spLocks noEditPoints="1"/>
          </p:cNvSpPr>
          <p:nvPr/>
        </p:nvSpPr>
        <p:spPr bwMode="auto">
          <a:xfrm>
            <a:off x="4396639" y="3003550"/>
            <a:ext cx="3894138" cy="922338"/>
          </a:xfrm>
          <a:custGeom>
            <a:avLst/>
            <a:gdLst>
              <a:gd name="T0" fmla="*/ 178 w 232"/>
              <a:gd name="T1" fmla="*/ 50 h 55"/>
              <a:gd name="T2" fmla="*/ 194 w 232"/>
              <a:gd name="T3" fmla="*/ 26 h 55"/>
              <a:gd name="T4" fmla="*/ 207 w 232"/>
              <a:gd name="T5" fmla="*/ 17 h 55"/>
              <a:gd name="T6" fmla="*/ 228 w 232"/>
              <a:gd name="T7" fmla="*/ 17 h 55"/>
              <a:gd name="T8" fmla="*/ 219 w 232"/>
              <a:gd name="T9" fmla="*/ 33 h 55"/>
              <a:gd name="T10" fmla="*/ 212 w 232"/>
              <a:gd name="T11" fmla="*/ 44 h 55"/>
              <a:gd name="T12" fmla="*/ 211 w 232"/>
              <a:gd name="T13" fmla="*/ 45 h 55"/>
              <a:gd name="T14" fmla="*/ 206 w 232"/>
              <a:gd name="T15" fmla="*/ 55 h 55"/>
              <a:gd name="T16" fmla="*/ 176 w 232"/>
              <a:gd name="T17" fmla="*/ 55 h 55"/>
              <a:gd name="T18" fmla="*/ 178 w 232"/>
              <a:gd name="T19" fmla="*/ 50 h 55"/>
              <a:gd name="T20" fmla="*/ 75 w 232"/>
              <a:gd name="T21" fmla="*/ 0 h 55"/>
              <a:gd name="T22" fmla="*/ 50 w 232"/>
              <a:gd name="T23" fmla="*/ 0 h 55"/>
              <a:gd name="T24" fmla="*/ 52 w 232"/>
              <a:gd name="T25" fmla="*/ 12 h 55"/>
              <a:gd name="T26" fmla="*/ 55 w 232"/>
              <a:gd name="T27" fmla="*/ 29 h 55"/>
              <a:gd name="T28" fmla="*/ 55 w 232"/>
              <a:gd name="T29" fmla="*/ 31 h 55"/>
              <a:gd name="T30" fmla="*/ 49 w 232"/>
              <a:gd name="T31" fmla="*/ 35 h 55"/>
              <a:gd name="T32" fmla="*/ 49 w 232"/>
              <a:gd name="T33" fmla="*/ 35 h 55"/>
              <a:gd name="T34" fmla="*/ 37 w 232"/>
              <a:gd name="T35" fmla="*/ 23 h 55"/>
              <a:gd name="T36" fmla="*/ 24 w 232"/>
              <a:gd name="T37" fmla="*/ 0 h 55"/>
              <a:gd name="T38" fmla="*/ 0 w 232"/>
              <a:gd name="T39" fmla="*/ 0 h 55"/>
              <a:gd name="T40" fmla="*/ 12 w 232"/>
              <a:gd name="T41" fmla="*/ 25 h 55"/>
              <a:gd name="T42" fmla="*/ 28 w 232"/>
              <a:gd name="T43" fmla="*/ 55 h 55"/>
              <a:gd name="T44" fmla="*/ 155 w 232"/>
              <a:gd name="T45" fmla="*/ 55 h 55"/>
              <a:gd name="T46" fmla="*/ 152 w 232"/>
              <a:gd name="T47" fmla="*/ 35 h 55"/>
              <a:gd name="T48" fmla="*/ 154 w 232"/>
              <a:gd name="T49" fmla="*/ 0 h 55"/>
              <a:gd name="T50" fmla="*/ 126 w 232"/>
              <a:gd name="T51" fmla="*/ 0 h 55"/>
              <a:gd name="T52" fmla="*/ 122 w 232"/>
              <a:gd name="T53" fmla="*/ 9 h 55"/>
              <a:gd name="T54" fmla="*/ 112 w 232"/>
              <a:gd name="T55" fmla="*/ 0 h 55"/>
              <a:gd name="T56" fmla="*/ 86 w 232"/>
              <a:gd name="T57" fmla="*/ 0 h 55"/>
              <a:gd name="T58" fmla="*/ 86 w 232"/>
              <a:gd name="T59" fmla="*/ 1 h 55"/>
              <a:gd name="T60" fmla="*/ 85 w 232"/>
              <a:gd name="T61" fmla="*/ 7 h 55"/>
              <a:gd name="T62" fmla="*/ 78 w 232"/>
              <a:gd name="T63" fmla="*/ 8 h 55"/>
              <a:gd name="T64" fmla="*/ 75 w 232"/>
              <a:gd name="T6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55">
                <a:moveTo>
                  <a:pt x="178" y="50"/>
                </a:moveTo>
                <a:cubicBezTo>
                  <a:pt x="182" y="42"/>
                  <a:pt x="187" y="33"/>
                  <a:pt x="194" y="26"/>
                </a:cubicBezTo>
                <a:cubicBezTo>
                  <a:pt x="198" y="23"/>
                  <a:pt x="202" y="20"/>
                  <a:pt x="207" y="17"/>
                </a:cubicBezTo>
                <a:cubicBezTo>
                  <a:pt x="212" y="15"/>
                  <a:pt x="223" y="13"/>
                  <a:pt x="228" y="17"/>
                </a:cubicBezTo>
                <a:cubicBezTo>
                  <a:pt x="232" y="21"/>
                  <a:pt x="222" y="31"/>
                  <a:pt x="219" y="33"/>
                </a:cubicBezTo>
                <a:cubicBezTo>
                  <a:pt x="216" y="36"/>
                  <a:pt x="214" y="40"/>
                  <a:pt x="212" y="44"/>
                </a:cubicBezTo>
                <a:cubicBezTo>
                  <a:pt x="211" y="44"/>
                  <a:pt x="211" y="45"/>
                  <a:pt x="211" y="45"/>
                </a:cubicBezTo>
                <a:cubicBezTo>
                  <a:pt x="209" y="48"/>
                  <a:pt x="207" y="51"/>
                  <a:pt x="206" y="55"/>
                </a:cubicBezTo>
                <a:cubicBezTo>
                  <a:pt x="176" y="55"/>
                  <a:pt x="176" y="55"/>
                  <a:pt x="176" y="55"/>
                </a:cubicBezTo>
                <a:cubicBezTo>
                  <a:pt x="177" y="53"/>
                  <a:pt x="178" y="51"/>
                  <a:pt x="178" y="50"/>
                </a:cubicBezTo>
                <a:close/>
                <a:moveTo>
                  <a:pt x="75" y="0"/>
                </a:moveTo>
                <a:cubicBezTo>
                  <a:pt x="50" y="0"/>
                  <a:pt x="50" y="0"/>
                  <a:pt x="50" y="0"/>
                </a:cubicBezTo>
                <a:cubicBezTo>
                  <a:pt x="50" y="4"/>
                  <a:pt x="51" y="8"/>
                  <a:pt x="52" y="12"/>
                </a:cubicBezTo>
                <a:cubicBezTo>
                  <a:pt x="53" y="18"/>
                  <a:pt x="56" y="23"/>
                  <a:pt x="55" y="29"/>
                </a:cubicBezTo>
                <a:cubicBezTo>
                  <a:pt x="55" y="30"/>
                  <a:pt x="55" y="30"/>
                  <a:pt x="55" y="31"/>
                </a:cubicBezTo>
                <a:cubicBezTo>
                  <a:pt x="54" y="34"/>
                  <a:pt x="52" y="35"/>
                  <a:pt x="49" y="35"/>
                </a:cubicBezTo>
                <a:cubicBezTo>
                  <a:pt x="49" y="35"/>
                  <a:pt x="49" y="35"/>
                  <a:pt x="49" y="35"/>
                </a:cubicBezTo>
                <a:cubicBezTo>
                  <a:pt x="43" y="34"/>
                  <a:pt x="40" y="28"/>
                  <a:pt x="37" y="23"/>
                </a:cubicBezTo>
                <a:cubicBezTo>
                  <a:pt x="32" y="16"/>
                  <a:pt x="28" y="8"/>
                  <a:pt x="24" y="0"/>
                </a:cubicBezTo>
                <a:cubicBezTo>
                  <a:pt x="0" y="0"/>
                  <a:pt x="0" y="0"/>
                  <a:pt x="0" y="0"/>
                </a:cubicBezTo>
                <a:cubicBezTo>
                  <a:pt x="3" y="9"/>
                  <a:pt x="7" y="17"/>
                  <a:pt x="12" y="25"/>
                </a:cubicBezTo>
                <a:cubicBezTo>
                  <a:pt x="18" y="35"/>
                  <a:pt x="25" y="43"/>
                  <a:pt x="28" y="55"/>
                </a:cubicBezTo>
                <a:cubicBezTo>
                  <a:pt x="155" y="55"/>
                  <a:pt x="155" y="55"/>
                  <a:pt x="155" y="55"/>
                </a:cubicBezTo>
                <a:cubicBezTo>
                  <a:pt x="153" y="48"/>
                  <a:pt x="152" y="42"/>
                  <a:pt x="152" y="35"/>
                </a:cubicBezTo>
                <a:cubicBezTo>
                  <a:pt x="151" y="23"/>
                  <a:pt x="153" y="12"/>
                  <a:pt x="154" y="0"/>
                </a:cubicBezTo>
                <a:cubicBezTo>
                  <a:pt x="126" y="0"/>
                  <a:pt x="126" y="0"/>
                  <a:pt x="126" y="0"/>
                </a:cubicBezTo>
                <a:cubicBezTo>
                  <a:pt x="126" y="4"/>
                  <a:pt x="125" y="7"/>
                  <a:pt x="122" y="9"/>
                </a:cubicBezTo>
                <a:cubicBezTo>
                  <a:pt x="116" y="13"/>
                  <a:pt x="113" y="8"/>
                  <a:pt x="112" y="0"/>
                </a:cubicBezTo>
                <a:cubicBezTo>
                  <a:pt x="86" y="0"/>
                  <a:pt x="86" y="0"/>
                  <a:pt x="86" y="0"/>
                </a:cubicBezTo>
                <a:cubicBezTo>
                  <a:pt x="86" y="0"/>
                  <a:pt x="86" y="1"/>
                  <a:pt x="86" y="1"/>
                </a:cubicBezTo>
                <a:cubicBezTo>
                  <a:pt x="86" y="3"/>
                  <a:pt x="86" y="5"/>
                  <a:pt x="85" y="7"/>
                </a:cubicBezTo>
                <a:cubicBezTo>
                  <a:pt x="84" y="10"/>
                  <a:pt x="81" y="11"/>
                  <a:pt x="78" y="8"/>
                </a:cubicBezTo>
                <a:cubicBezTo>
                  <a:pt x="77" y="6"/>
                  <a:pt x="76" y="3"/>
                  <a:pt x="75"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8"/>
          <p:cNvSpPr>
            <a:spLocks/>
          </p:cNvSpPr>
          <p:nvPr/>
        </p:nvSpPr>
        <p:spPr bwMode="auto">
          <a:xfrm>
            <a:off x="4866539" y="3925888"/>
            <a:ext cx="2987675" cy="904875"/>
          </a:xfrm>
          <a:custGeom>
            <a:avLst/>
            <a:gdLst>
              <a:gd name="T0" fmla="*/ 133 w 178"/>
              <a:gd name="T1" fmla="*/ 12 h 54"/>
              <a:gd name="T2" fmla="*/ 148 w 178"/>
              <a:gd name="T3" fmla="*/ 0 h 54"/>
              <a:gd name="T4" fmla="*/ 178 w 178"/>
              <a:gd name="T5" fmla="*/ 0 h 54"/>
              <a:gd name="T6" fmla="*/ 174 w 178"/>
              <a:gd name="T7" fmla="*/ 7 h 54"/>
              <a:gd name="T8" fmla="*/ 166 w 178"/>
              <a:gd name="T9" fmla="*/ 27 h 54"/>
              <a:gd name="T10" fmla="*/ 162 w 178"/>
              <a:gd name="T11" fmla="*/ 37 h 54"/>
              <a:gd name="T12" fmla="*/ 154 w 178"/>
              <a:gd name="T13" fmla="*/ 54 h 54"/>
              <a:gd name="T14" fmla="*/ 5 w 178"/>
              <a:gd name="T15" fmla="*/ 54 h 54"/>
              <a:gd name="T16" fmla="*/ 2 w 178"/>
              <a:gd name="T17" fmla="*/ 40 h 54"/>
              <a:gd name="T18" fmla="*/ 2 w 178"/>
              <a:gd name="T19" fmla="*/ 39 h 54"/>
              <a:gd name="T20" fmla="*/ 2 w 178"/>
              <a:gd name="T21" fmla="*/ 38 h 54"/>
              <a:gd name="T22" fmla="*/ 2 w 178"/>
              <a:gd name="T23" fmla="*/ 31 h 54"/>
              <a:gd name="T24" fmla="*/ 2 w 178"/>
              <a:gd name="T25" fmla="*/ 23 h 54"/>
              <a:gd name="T26" fmla="*/ 1 w 178"/>
              <a:gd name="T27" fmla="*/ 3 h 54"/>
              <a:gd name="T28" fmla="*/ 0 w 178"/>
              <a:gd name="T29" fmla="*/ 0 h 54"/>
              <a:gd name="T30" fmla="*/ 127 w 178"/>
              <a:gd name="T31" fmla="*/ 0 h 54"/>
              <a:gd name="T32" fmla="*/ 133 w 178"/>
              <a:gd name="T33"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8" h="54">
                <a:moveTo>
                  <a:pt x="133" y="12"/>
                </a:moveTo>
                <a:cubicBezTo>
                  <a:pt x="139" y="21"/>
                  <a:pt x="145" y="8"/>
                  <a:pt x="148" y="0"/>
                </a:cubicBezTo>
                <a:cubicBezTo>
                  <a:pt x="178" y="0"/>
                  <a:pt x="178" y="0"/>
                  <a:pt x="178" y="0"/>
                </a:cubicBezTo>
                <a:cubicBezTo>
                  <a:pt x="177" y="2"/>
                  <a:pt x="175" y="5"/>
                  <a:pt x="174" y="7"/>
                </a:cubicBezTo>
                <a:cubicBezTo>
                  <a:pt x="171" y="14"/>
                  <a:pt x="168" y="20"/>
                  <a:pt x="166" y="27"/>
                </a:cubicBezTo>
                <a:cubicBezTo>
                  <a:pt x="164" y="30"/>
                  <a:pt x="163" y="34"/>
                  <a:pt x="162" y="37"/>
                </a:cubicBezTo>
                <a:cubicBezTo>
                  <a:pt x="161" y="39"/>
                  <a:pt x="157" y="48"/>
                  <a:pt x="154" y="54"/>
                </a:cubicBezTo>
                <a:cubicBezTo>
                  <a:pt x="5" y="54"/>
                  <a:pt x="5" y="54"/>
                  <a:pt x="5" y="54"/>
                </a:cubicBezTo>
                <a:cubicBezTo>
                  <a:pt x="4" y="49"/>
                  <a:pt x="3" y="45"/>
                  <a:pt x="2" y="40"/>
                </a:cubicBezTo>
                <a:cubicBezTo>
                  <a:pt x="2" y="39"/>
                  <a:pt x="2" y="39"/>
                  <a:pt x="2" y="39"/>
                </a:cubicBezTo>
                <a:cubicBezTo>
                  <a:pt x="2" y="38"/>
                  <a:pt x="2" y="38"/>
                  <a:pt x="2" y="38"/>
                </a:cubicBezTo>
                <a:cubicBezTo>
                  <a:pt x="2" y="36"/>
                  <a:pt x="2" y="34"/>
                  <a:pt x="2" y="31"/>
                </a:cubicBezTo>
                <a:cubicBezTo>
                  <a:pt x="2" y="28"/>
                  <a:pt x="2" y="25"/>
                  <a:pt x="2" y="23"/>
                </a:cubicBezTo>
                <a:cubicBezTo>
                  <a:pt x="2" y="16"/>
                  <a:pt x="2" y="10"/>
                  <a:pt x="1" y="3"/>
                </a:cubicBezTo>
                <a:cubicBezTo>
                  <a:pt x="1" y="2"/>
                  <a:pt x="1" y="1"/>
                  <a:pt x="0" y="0"/>
                </a:cubicBezTo>
                <a:cubicBezTo>
                  <a:pt x="127" y="0"/>
                  <a:pt x="127" y="0"/>
                  <a:pt x="127" y="0"/>
                </a:cubicBezTo>
                <a:cubicBezTo>
                  <a:pt x="128" y="4"/>
                  <a:pt x="130" y="8"/>
                  <a:pt x="133" y="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6" name="Freeform 9"/>
          <p:cNvSpPr>
            <a:spLocks/>
          </p:cNvSpPr>
          <p:nvPr/>
        </p:nvSpPr>
        <p:spPr bwMode="auto">
          <a:xfrm>
            <a:off x="4950676" y="4830763"/>
            <a:ext cx="2500313" cy="904875"/>
          </a:xfrm>
          <a:custGeom>
            <a:avLst/>
            <a:gdLst>
              <a:gd name="T0" fmla="*/ 3 w 149"/>
              <a:gd name="T1" fmla="*/ 8 h 54"/>
              <a:gd name="T2" fmla="*/ 0 w 149"/>
              <a:gd name="T3" fmla="*/ 0 h 54"/>
              <a:gd name="T4" fmla="*/ 149 w 149"/>
              <a:gd name="T5" fmla="*/ 0 h 54"/>
              <a:gd name="T6" fmla="*/ 145 w 149"/>
              <a:gd name="T7" fmla="*/ 6 h 54"/>
              <a:gd name="T8" fmla="*/ 137 w 149"/>
              <a:gd name="T9" fmla="*/ 22 h 54"/>
              <a:gd name="T10" fmla="*/ 118 w 149"/>
              <a:gd name="T11" fmla="*/ 40 h 54"/>
              <a:gd name="T12" fmla="*/ 74 w 149"/>
              <a:gd name="T13" fmla="*/ 54 h 54"/>
              <a:gd name="T14" fmla="*/ 43 w 149"/>
              <a:gd name="T15" fmla="*/ 48 h 54"/>
              <a:gd name="T16" fmla="*/ 3 w 149"/>
              <a:gd name="T17"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54">
                <a:moveTo>
                  <a:pt x="3" y="8"/>
                </a:moveTo>
                <a:cubicBezTo>
                  <a:pt x="2" y="6"/>
                  <a:pt x="1" y="3"/>
                  <a:pt x="0" y="0"/>
                </a:cubicBezTo>
                <a:cubicBezTo>
                  <a:pt x="149" y="0"/>
                  <a:pt x="149" y="0"/>
                  <a:pt x="149" y="0"/>
                </a:cubicBezTo>
                <a:cubicBezTo>
                  <a:pt x="147" y="3"/>
                  <a:pt x="146" y="5"/>
                  <a:pt x="145" y="6"/>
                </a:cubicBezTo>
                <a:cubicBezTo>
                  <a:pt x="143" y="12"/>
                  <a:pt x="140" y="17"/>
                  <a:pt x="137" y="22"/>
                </a:cubicBezTo>
                <a:cubicBezTo>
                  <a:pt x="132" y="29"/>
                  <a:pt x="125" y="35"/>
                  <a:pt x="118" y="40"/>
                </a:cubicBezTo>
                <a:cubicBezTo>
                  <a:pt x="106" y="49"/>
                  <a:pt x="91" y="54"/>
                  <a:pt x="74" y="54"/>
                </a:cubicBezTo>
                <a:cubicBezTo>
                  <a:pt x="63" y="54"/>
                  <a:pt x="52" y="52"/>
                  <a:pt x="43" y="48"/>
                </a:cubicBezTo>
                <a:cubicBezTo>
                  <a:pt x="25" y="40"/>
                  <a:pt x="11" y="26"/>
                  <a:pt x="3" y="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7" name="Rectangle 16"/>
          <p:cNvSpPr/>
          <p:nvPr/>
        </p:nvSpPr>
        <p:spPr>
          <a:xfrm>
            <a:off x="8071059" y="1361923"/>
            <a:ext cx="2235200" cy="861774"/>
          </a:xfrm>
          <a:prstGeom prst="rect">
            <a:avLst/>
          </a:prstGeom>
        </p:spPr>
        <p:txBody>
          <a:bodyPr wrap="square" lIns="121920" rIns="121920" bIns="60960">
            <a:spAutoFit/>
          </a:bodyPr>
          <a:lstStyle/>
          <a:p>
            <a:pPr>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Rectangle 17"/>
          <p:cNvSpPr/>
          <p:nvPr/>
        </p:nvSpPr>
        <p:spPr>
          <a:xfrm>
            <a:off x="9085351" y="3175355"/>
            <a:ext cx="2235200" cy="861774"/>
          </a:xfrm>
          <a:prstGeom prst="rect">
            <a:avLst/>
          </a:prstGeom>
        </p:spPr>
        <p:txBody>
          <a:bodyPr wrap="square" lIns="121920" rIns="121920" bIns="60960">
            <a:spAutoFit/>
          </a:bodyPr>
          <a:lstStyle/>
          <a:p>
            <a:pPr>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Rectangle 18"/>
          <p:cNvSpPr/>
          <p:nvPr/>
        </p:nvSpPr>
        <p:spPr>
          <a:xfrm>
            <a:off x="8071059" y="4915711"/>
            <a:ext cx="2235200" cy="861774"/>
          </a:xfrm>
          <a:prstGeom prst="rect">
            <a:avLst/>
          </a:prstGeom>
        </p:spPr>
        <p:txBody>
          <a:bodyPr wrap="square" lIns="121920" rIns="121920" bIns="60960">
            <a:spAutoFit/>
          </a:bodyPr>
          <a:lstStyle/>
          <a:p>
            <a:pPr>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0" name="Rectangle 19"/>
          <p:cNvSpPr/>
          <p:nvPr/>
        </p:nvSpPr>
        <p:spPr>
          <a:xfrm>
            <a:off x="1816158" y="4024382"/>
            <a:ext cx="2235200" cy="861774"/>
          </a:xfrm>
          <a:prstGeom prst="rect">
            <a:avLst/>
          </a:prstGeom>
        </p:spPr>
        <p:txBody>
          <a:bodyPr wrap="square" lIns="121920" rIns="121920" bIns="60960">
            <a:spAutoFit/>
          </a:bodyPr>
          <a:lstStyle/>
          <a:p>
            <a:pPr algn="r">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gn="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1" name="Rectangle 20"/>
          <p:cNvSpPr/>
          <p:nvPr/>
        </p:nvSpPr>
        <p:spPr>
          <a:xfrm>
            <a:off x="1233893" y="2160766"/>
            <a:ext cx="2235200" cy="861774"/>
          </a:xfrm>
          <a:prstGeom prst="rect">
            <a:avLst/>
          </a:prstGeom>
        </p:spPr>
        <p:txBody>
          <a:bodyPr wrap="square" lIns="121920" rIns="121920" bIns="60960">
            <a:spAutoFit/>
          </a:bodyPr>
          <a:lstStyle/>
          <a:p>
            <a:pPr algn="r">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gn="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21302412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175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8" fill="hold" grpId="0" nodeType="withEffect">
                                      <p:stCondLst>
                                        <p:cond delay="2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2" fill="hold" grpId="0" nodeType="withEffect">
                                      <p:stCondLst>
                                        <p:cond delay="275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8" fill="hold" grpId="0" nodeType="withEffect">
                                      <p:stCondLst>
                                        <p:cond delay="325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 presetClass="entr" presetSubtype="4" fill="hold" grpId="0" nodeType="withEffect" p14:presetBounceEnd="62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62000">
                                          <p:cBhvr additive="base">
                                            <p:cTn id="22" dur="1250" fill="hold"/>
                                            <p:tgtEl>
                                              <p:spTgt spid="12"/>
                                            </p:tgtEl>
                                            <p:attrNameLst>
                                              <p:attrName>ppt_x</p:attrName>
                                            </p:attrNameLst>
                                          </p:cBhvr>
                                          <p:tavLst>
                                            <p:tav tm="0">
                                              <p:val>
                                                <p:strVal val="#ppt_x"/>
                                              </p:val>
                                            </p:tav>
                                            <p:tav tm="100000">
                                              <p:val>
                                                <p:strVal val="#ppt_x"/>
                                              </p:val>
                                            </p:tav>
                                          </p:tavLst>
                                        </p:anim>
                                        <p:anim calcmode="lin" valueType="num" p14:bounceEnd="62000">
                                          <p:cBhvr additive="base">
                                            <p:cTn id="23" dur="125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62000">
                                      <p:stCondLst>
                                        <p:cond delay="250"/>
                                      </p:stCondLst>
                                      <p:childTnLst>
                                        <p:set>
                                          <p:cBhvr>
                                            <p:cTn id="25" dur="1" fill="hold">
                                              <p:stCondLst>
                                                <p:cond delay="0"/>
                                              </p:stCondLst>
                                            </p:cTn>
                                            <p:tgtEl>
                                              <p:spTgt spid="13"/>
                                            </p:tgtEl>
                                            <p:attrNameLst>
                                              <p:attrName>style.visibility</p:attrName>
                                            </p:attrNameLst>
                                          </p:cBhvr>
                                          <p:to>
                                            <p:strVal val="visible"/>
                                          </p:to>
                                        </p:set>
                                        <p:anim calcmode="lin" valueType="num" p14:bounceEnd="62000">
                                          <p:cBhvr additive="base">
                                            <p:cTn id="26" dur="125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27" dur="1250" fill="hold"/>
                                            <p:tgtEl>
                                              <p:spTgt spid="13"/>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62000">
                                      <p:stCondLst>
                                        <p:cond delay="500"/>
                                      </p:stCondLst>
                                      <p:childTnLst>
                                        <p:set>
                                          <p:cBhvr>
                                            <p:cTn id="29" dur="1" fill="hold">
                                              <p:stCondLst>
                                                <p:cond delay="0"/>
                                              </p:stCondLst>
                                            </p:cTn>
                                            <p:tgtEl>
                                              <p:spTgt spid="14"/>
                                            </p:tgtEl>
                                            <p:attrNameLst>
                                              <p:attrName>style.visibility</p:attrName>
                                            </p:attrNameLst>
                                          </p:cBhvr>
                                          <p:to>
                                            <p:strVal val="visible"/>
                                          </p:to>
                                        </p:set>
                                        <p:anim calcmode="lin" valueType="num" p14:bounceEnd="62000">
                                          <p:cBhvr additive="base">
                                            <p:cTn id="30" dur="125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31" dur="125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14:presetBounceEnd="62000">
                                      <p:stCondLst>
                                        <p:cond delay="750"/>
                                      </p:stCondLst>
                                      <p:childTnLst>
                                        <p:set>
                                          <p:cBhvr>
                                            <p:cTn id="33" dur="1" fill="hold">
                                              <p:stCondLst>
                                                <p:cond delay="0"/>
                                              </p:stCondLst>
                                            </p:cTn>
                                            <p:tgtEl>
                                              <p:spTgt spid="15"/>
                                            </p:tgtEl>
                                            <p:attrNameLst>
                                              <p:attrName>style.visibility</p:attrName>
                                            </p:attrNameLst>
                                          </p:cBhvr>
                                          <p:to>
                                            <p:strVal val="visible"/>
                                          </p:to>
                                        </p:set>
                                        <p:anim calcmode="lin" valueType="num" p14:bounceEnd="62000">
                                          <p:cBhvr additive="base">
                                            <p:cTn id="34" dur="125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35" dur="125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14:presetBounceEnd="62000">
                                      <p:stCondLst>
                                        <p:cond delay="1000"/>
                                      </p:stCondLst>
                                      <p:childTnLst>
                                        <p:set>
                                          <p:cBhvr>
                                            <p:cTn id="37" dur="1" fill="hold">
                                              <p:stCondLst>
                                                <p:cond delay="0"/>
                                              </p:stCondLst>
                                            </p:cTn>
                                            <p:tgtEl>
                                              <p:spTgt spid="16"/>
                                            </p:tgtEl>
                                            <p:attrNameLst>
                                              <p:attrName>style.visibility</p:attrName>
                                            </p:attrNameLst>
                                          </p:cBhvr>
                                          <p:to>
                                            <p:strVal val="visible"/>
                                          </p:to>
                                        </p:set>
                                        <p:anim calcmode="lin" valueType="num" p14:bounceEnd="62000">
                                          <p:cBhvr additive="base">
                                            <p:cTn id="38" dur="125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39" dur="1250" fill="hold"/>
                                            <p:tgtEl>
                                              <p:spTgt spid="16"/>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195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50"/>
                                            <p:tgtEl>
                                              <p:spTgt spid="17"/>
                                            </p:tgtEl>
                                          </p:cBhvr>
                                        </p:animEffect>
                                      </p:childTnLst>
                                    </p:cTn>
                                  </p:par>
                                  <p:par>
                                    <p:cTn id="43" presetID="10" presetClass="entr" presetSubtype="0" fill="hold" grpId="0" nodeType="withEffect">
                                      <p:stCondLst>
                                        <p:cond delay="195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250"/>
                                            <p:tgtEl>
                                              <p:spTgt spid="18"/>
                                            </p:tgtEl>
                                          </p:cBhvr>
                                        </p:animEffect>
                                      </p:childTnLst>
                                    </p:cTn>
                                  </p:par>
                                  <p:par>
                                    <p:cTn id="46" presetID="10" presetClass="entr" presetSubtype="0" fill="hold" grpId="0" nodeType="withEffect">
                                      <p:stCondLst>
                                        <p:cond delay="195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250"/>
                                            <p:tgtEl>
                                              <p:spTgt spid="19"/>
                                            </p:tgtEl>
                                          </p:cBhvr>
                                        </p:animEffect>
                                      </p:childTnLst>
                                    </p:cTn>
                                  </p:par>
                                  <p:par>
                                    <p:cTn id="49" presetID="10" presetClass="entr" presetSubtype="0" fill="hold" grpId="0" nodeType="withEffect">
                                      <p:stCondLst>
                                        <p:cond delay="195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250"/>
                                            <p:tgtEl>
                                              <p:spTgt spid="20"/>
                                            </p:tgtEl>
                                          </p:cBhvr>
                                        </p:animEffect>
                                      </p:childTnLst>
                                    </p:cTn>
                                  </p:par>
                                  <p:par>
                                    <p:cTn id="52" presetID="10" presetClass="entr" presetSubtype="0" fill="hold" grpId="0" nodeType="withEffect">
                                      <p:stCondLst>
                                        <p:cond delay="195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9" grpId="0" animBg="1"/>
          <p:bldP spid="10" grpId="0" animBg="1"/>
          <p:bldP spid="12" grpId="0" animBg="1"/>
          <p:bldP spid="13" grpId="0" animBg="1"/>
          <p:bldP spid="14" grpId="0" animBg="1"/>
          <p:bldP spid="15" grpId="0" animBg="1"/>
          <p:bldP spid="16"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175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8" fill="hold" grpId="0" nodeType="withEffect">
                                      <p:stCondLst>
                                        <p:cond delay="2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2" fill="hold" grpId="0" nodeType="withEffect">
                                      <p:stCondLst>
                                        <p:cond delay="275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8" fill="hold" grpId="0" nodeType="withEffect">
                                      <p:stCondLst>
                                        <p:cond delay="325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250" fill="hold"/>
                                            <p:tgtEl>
                                              <p:spTgt spid="12"/>
                                            </p:tgtEl>
                                            <p:attrNameLst>
                                              <p:attrName>ppt_x</p:attrName>
                                            </p:attrNameLst>
                                          </p:cBhvr>
                                          <p:tavLst>
                                            <p:tav tm="0">
                                              <p:val>
                                                <p:strVal val="#ppt_x"/>
                                              </p:val>
                                            </p:tav>
                                            <p:tav tm="100000">
                                              <p:val>
                                                <p:strVal val="#ppt_x"/>
                                              </p:val>
                                            </p:tav>
                                          </p:tavLst>
                                        </p:anim>
                                        <p:anim calcmode="lin" valueType="num">
                                          <p:cBhvr additive="base">
                                            <p:cTn id="23" dur="125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5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1250" fill="hold"/>
                                            <p:tgtEl>
                                              <p:spTgt spid="13"/>
                                            </p:tgtEl>
                                            <p:attrNameLst>
                                              <p:attrName>ppt_x</p:attrName>
                                            </p:attrNameLst>
                                          </p:cBhvr>
                                          <p:tavLst>
                                            <p:tav tm="0">
                                              <p:val>
                                                <p:strVal val="#ppt_x"/>
                                              </p:val>
                                            </p:tav>
                                            <p:tav tm="100000">
                                              <p:val>
                                                <p:strVal val="#ppt_x"/>
                                              </p:val>
                                            </p:tav>
                                          </p:tavLst>
                                        </p:anim>
                                        <p:anim calcmode="lin" valueType="num">
                                          <p:cBhvr additive="base">
                                            <p:cTn id="27" dur="1250" fill="hold"/>
                                            <p:tgtEl>
                                              <p:spTgt spid="13"/>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5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1250" fill="hold"/>
                                            <p:tgtEl>
                                              <p:spTgt spid="14"/>
                                            </p:tgtEl>
                                            <p:attrNameLst>
                                              <p:attrName>ppt_x</p:attrName>
                                            </p:attrNameLst>
                                          </p:cBhvr>
                                          <p:tavLst>
                                            <p:tav tm="0">
                                              <p:val>
                                                <p:strVal val="#ppt_x"/>
                                              </p:val>
                                            </p:tav>
                                            <p:tav tm="100000">
                                              <p:val>
                                                <p:strVal val="#ppt_x"/>
                                              </p:val>
                                            </p:tav>
                                          </p:tavLst>
                                        </p:anim>
                                        <p:anim calcmode="lin" valueType="num">
                                          <p:cBhvr additive="base">
                                            <p:cTn id="31" dur="125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75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50" fill="hold"/>
                                            <p:tgtEl>
                                              <p:spTgt spid="15"/>
                                            </p:tgtEl>
                                            <p:attrNameLst>
                                              <p:attrName>ppt_x</p:attrName>
                                            </p:attrNameLst>
                                          </p:cBhvr>
                                          <p:tavLst>
                                            <p:tav tm="0">
                                              <p:val>
                                                <p:strVal val="#ppt_x"/>
                                              </p:val>
                                            </p:tav>
                                            <p:tav tm="100000">
                                              <p:val>
                                                <p:strVal val="#ppt_x"/>
                                              </p:val>
                                            </p:tav>
                                          </p:tavLst>
                                        </p:anim>
                                        <p:anim calcmode="lin" valueType="num">
                                          <p:cBhvr additive="base">
                                            <p:cTn id="35" dur="125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10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1250" fill="hold"/>
                                            <p:tgtEl>
                                              <p:spTgt spid="16"/>
                                            </p:tgtEl>
                                            <p:attrNameLst>
                                              <p:attrName>ppt_x</p:attrName>
                                            </p:attrNameLst>
                                          </p:cBhvr>
                                          <p:tavLst>
                                            <p:tav tm="0">
                                              <p:val>
                                                <p:strVal val="#ppt_x"/>
                                              </p:val>
                                            </p:tav>
                                            <p:tav tm="100000">
                                              <p:val>
                                                <p:strVal val="#ppt_x"/>
                                              </p:val>
                                            </p:tav>
                                          </p:tavLst>
                                        </p:anim>
                                        <p:anim calcmode="lin" valueType="num">
                                          <p:cBhvr additive="base">
                                            <p:cTn id="39" dur="1250" fill="hold"/>
                                            <p:tgtEl>
                                              <p:spTgt spid="16"/>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195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50"/>
                                            <p:tgtEl>
                                              <p:spTgt spid="17"/>
                                            </p:tgtEl>
                                          </p:cBhvr>
                                        </p:animEffect>
                                      </p:childTnLst>
                                    </p:cTn>
                                  </p:par>
                                  <p:par>
                                    <p:cTn id="43" presetID="10" presetClass="entr" presetSubtype="0" fill="hold" grpId="0" nodeType="withEffect">
                                      <p:stCondLst>
                                        <p:cond delay="195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250"/>
                                            <p:tgtEl>
                                              <p:spTgt spid="18"/>
                                            </p:tgtEl>
                                          </p:cBhvr>
                                        </p:animEffect>
                                      </p:childTnLst>
                                    </p:cTn>
                                  </p:par>
                                  <p:par>
                                    <p:cTn id="46" presetID="10" presetClass="entr" presetSubtype="0" fill="hold" grpId="0" nodeType="withEffect">
                                      <p:stCondLst>
                                        <p:cond delay="195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250"/>
                                            <p:tgtEl>
                                              <p:spTgt spid="19"/>
                                            </p:tgtEl>
                                          </p:cBhvr>
                                        </p:animEffect>
                                      </p:childTnLst>
                                    </p:cTn>
                                  </p:par>
                                  <p:par>
                                    <p:cTn id="49" presetID="10" presetClass="entr" presetSubtype="0" fill="hold" grpId="0" nodeType="withEffect">
                                      <p:stCondLst>
                                        <p:cond delay="195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250"/>
                                            <p:tgtEl>
                                              <p:spTgt spid="20"/>
                                            </p:tgtEl>
                                          </p:cBhvr>
                                        </p:animEffect>
                                      </p:childTnLst>
                                    </p:cTn>
                                  </p:par>
                                  <p:par>
                                    <p:cTn id="52" presetID="10" presetClass="entr" presetSubtype="0" fill="hold" grpId="0" nodeType="withEffect">
                                      <p:stCondLst>
                                        <p:cond delay="195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9" grpId="0" animBg="1"/>
          <p:bldP spid="10" grpId="0" animBg="1"/>
          <p:bldP spid="12" grpId="0" animBg="1"/>
          <p:bldP spid="13" grpId="0" animBg="1"/>
          <p:bldP spid="14" grpId="0" animBg="1"/>
          <p:bldP spid="15" grpId="0" animBg="1"/>
          <p:bldP spid="16" grpId="0" animBg="1"/>
          <p:bldP spid="17" grpId="0"/>
          <p:bldP spid="18" grpId="0"/>
          <p:bldP spid="19" grpId="0"/>
          <p:bldP spid="20" grpId="0"/>
          <p:bldP spid="21" grpId="0"/>
        </p:bldLst>
      </p:timing>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 INFOGRAPHIC</a:t>
            </a:r>
            <a:endParaRPr lang="en-US" dirty="0"/>
          </a:p>
        </p:txBody>
      </p:sp>
      <p:sp>
        <p:nvSpPr>
          <p:cNvPr id="3" name="Rectangle 5"/>
          <p:cNvSpPr>
            <a:spLocks noChangeArrowheads="1"/>
          </p:cNvSpPr>
          <p:nvPr/>
        </p:nvSpPr>
        <p:spPr bwMode="auto">
          <a:xfrm>
            <a:off x="4775200" y="3833021"/>
            <a:ext cx="1320800" cy="1349375"/>
          </a:xfrm>
          <a:prstGeom prst="rect">
            <a:avLst/>
          </a:prstGeom>
          <a:solidFill>
            <a:schemeClr val="accent3"/>
          </a:solidFill>
          <a:ln>
            <a:noFill/>
          </a:ln>
        </p:spPr>
        <p:txBody>
          <a:bodyPr vert="horz" wrap="square" lIns="91440" tIns="45720" rIns="91440" bIns="45720" numCol="1" anchor="b" anchorCtr="0" compatLnSpc="1">
            <a:prstTxWarp prst="textNoShape">
              <a:avLst/>
            </a:prstTxWarp>
          </a:bodyPr>
          <a:lstStyle/>
          <a:p>
            <a:r>
              <a:rPr lang="en-US" sz="2800" dirty="0" smtClean="0">
                <a:solidFill>
                  <a:srgbClr val="FFFFFF"/>
                </a:solidFill>
                <a:latin typeface="Open Sans Regular" charset="0"/>
              </a:rPr>
              <a:t>c.</a:t>
            </a:r>
            <a:endParaRPr lang="en-US" sz="2800" dirty="0">
              <a:solidFill>
                <a:srgbClr val="FFFFFF"/>
              </a:solidFill>
              <a:latin typeface="Open Sans Regular" charset="0"/>
            </a:endParaRPr>
          </a:p>
        </p:txBody>
      </p:sp>
      <p:sp>
        <p:nvSpPr>
          <p:cNvPr id="4" name="Rectangle 6"/>
          <p:cNvSpPr>
            <a:spLocks noChangeArrowheads="1"/>
          </p:cNvSpPr>
          <p:nvPr/>
        </p:nvSpPr>
        <p:spPr bwMode="auto">
          <a:xfrm>
            <a:off x="6096000" y="3833021"/>
            <a:ext cx="1308100" cy="1349375"/>
          </a:xfrm>
          <a:prstGeom prst="rect">
            <a:avLst/>
          </a:prstGeom>
          <a:solidFill>
            <a:schemeClr val="accent4"/>
          </a:solidFill>
          <a:ln>
            <a:noFill/>
          </a:ln>
        </p:spPr>
        <p:txBody>
          <a:bodyPr vert="horz" wrap="square" lIns="91440" tIns="45720" rIns="91440" bIns="45720" numCol="1" anchor="b" anchorCtr="0" compatLnSpc="1">
            <a:prstTxWarp prst="textNoShape">
              <a:avLst/>
            </a:prstTxWarp>
          </a:bodyPr>
          <a:lstStyle/>
          <a:p>
            <a:pPr algn="r"/>
            <a:r>
              <a:rPr lang="en-US" sz="2800" dirty="0" smtClean="0">
                <a:solidFill>
                  <a:srgbClr val="FFFFFF"/>
                </a:solidFill>
                <a:latin typeface="Open Sans Regular" charset="0"/>
              </a:rPr>
              <a:t>d.</a:t>
            </a:r>
            <a:endParaRPr lang="en-US" sz="2800" dirty="0">
              <a:solidFill>
                <a:srgbClr val="FFFFFF"/>
              </a:solidFill>
              <a:latin typeface="Open Sans Regular" charset="0"/>
            </a:endParaRPr>
          </a:p>
        </p:txBody>
      </p:sp>
      <p:sp>
        <p:nvSpPr>
          <p:cNvPr id="5" name="Freeform 7"/>
          <p:cNvSpPr>
            <a:spLocks/>
          </p:cNvSpPr>
          <p:nvPr/>
        </p:nvSpPr>
        <p:spPr bwMode="auto">
          <a:xfrm>
            <a:off x="4238625" y="2501109"/>
            <a:ext cx="1857375" cy="1331912"/>
          </a:xfrm>
          <a:custGeom>
            <a:avLst/>
            <a:gdLst>
              <a:gd name="T0" fmla="*/ 987 w 987"/>
              <a:gd name="T1" fmla="*/ 1 h 708"/>
              <a:gd name="T2" fmla="*/ 984 w 987"/>
              <a:gd name="T3" fmla="*/ 1 h 708"/>
              <a:gd name="T4" fmla="*/ 929 w 987"/>
              <a:gd name="T5" fmla="*/ 16 h 708"/>
              <a:gd name="T6" fmla="*/ 22 w 987"/>
              <a:gd name="T7" fmla="*/ 640 h 708"/>
              <a:gd name="T8" fmla="*/ 0 w 987"/>
              <a:gd name="T9" fmla="*/ 676 h 708"/>
              <a:gd name="T10" fmla="*/ 37 w 987"/>
              <a:gd name="T11" fmla="*/ 708 h 708"/>
              <a:gd name="T12" fmla="*/ 987 w 987"/>
              <a:gd name="T13" fmla="*/ 708 h 708"/>
              <a:gd name="T14" fmla="*/ 987 w 987"/>
              <a:gd name="T15" fmla="*/ 1 h 7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7" h="708">
                <a:moveTo>
                  <a:pt x="987" y="1"/>
                </a:moveTo>
                <a:cubicBezTo>
                  <a:pt x="986" y="1"/>
                  <a:pt x="985" y="1"/>
                  <a:pt x="984" y="1"/>
                </a:cubicBezTo>
                <a:cubicBezTo>
                  <a:pt x="964" y="0"/>
                  <a:pt x="944" y="6"/>
                  <a:pt x="929" y="16"/>
                </a:cubicBezTo>
                <a:cubicBezTo>
                  <a:pt x="22" y="640"/>
                  <a:pt x="22" y="640"/>
                  <a:pt x="22" y="640"/>
                </a:cubicBezTo>
                <a:cubicBezTo>
                  <a:pt x="7" y="650"/>
                  <a:pt x="0" y="663"/>
                  <a:pt x="0" y="676"/>
                </a:cubicBezTo>
                <a:cubicBezTo>
                  <a:pt x="0" y="698"/>
                  <a:pt x="20" y="708"/>
                  <a:pt x="37" y="708"/>
                </a:cubicBezTo>
                <a:cubicBezTo>
                  <a:pt x="987" y="708"/>
                  <a:pt x="987" y="708"/>
                  <a:pt x="987" y="708"/>
                </a:cubicBezTo>
                <a:lnTo>
                  <a:pt x="987" y="1"/>
                </a:lnTo>
                <a:close/>
              </a:path>
            </a:pathLst>
          </a:custGeom>
          <a:solidFill>
            <a:schemeClr val="accent1"/>
          </a:solidFill>
          <a:ln>
            <a:noFill/>
          </a:ln>
        </p:spPr>
        <p:txBody>
          <a:bodyPr vert="horz" wrap="square" lIns="365760" tIns="0" rIns="91440" bIns="0" numCol="1" anchor="b" anchorCtr="0" compatLnSpc="1">
            <a:prstTxWarp prst="textNoShape">
              <a:avLst/>
            </a:prstTxWarp>
          </a:bodyPr>
          <a:lstStyle/>
          <a:p>
            <a:r>
              <a:rPr lang="en-US" sz="2800" dirty="0" smtClean="0">
                <a:solidFill>
                  <a:srgbClr val="FFFFFF"/>
                </a:solidFill>
                <a:latin typeface="Open Sans Regular" charset="0"/>
              </a:rPr>
              <a:t>a.</a:t>
            </a:r>
            <a:endParaRPr lang="en-US" sz="2800" dirty="0">
              <a:solidFill>
                <a:srgbClr val="FFFFFF"/>
              </a:solidFill>
              <a:latin typeface="Open Sans Regular" charset="0"/>
            </a:endParaRPr>
          </a:p>
        </p:txBody>
      </p:sp>
      <p:sp>
        <p:nvSpPr>
          <p:cNvPr id="6" name="Freeform 8"/>
          <p:cNvSpPr>
            <a:spLocks/>
          </p:cNvSpPr>
          <p:nvPr/>
        </p:nvSpPr>
        <p:spPr bwMode="auto">
          <a:xfrm>
            <a:off x="6096000" y="2502696"/>
            <a:ext cx="1844675" cy="1330325"/>
          </a:xfrm>
          <a:custGeom>
            <a:avLst/>
            <a:gdLst>
              <a:gd name="T0" fmla="*/ 959 w 981"/>
              <a:gd name="T1" fmla="*/ 639 h 707"/>
              <a:gd name="T2" fmla="*/ 596 w 981"/>
              <a:gd name="T3" fmla="*/ 389 h 707"/>
              <a:gd name="T4" fmla="*/ 596 w 981"/>
              <a:gd name="T5" fmla="*/ 154 h 707"/>
              <a:gd name="T6" fmla="*/ 406 w 981"/>
              <a:gd name="T7" fmla="*/ 154 h 707"/>
              <a:gd name="T8" fmla="*/ 406 w 981"/>
              <a:gd name="T9" fmla="*/ 258 h 707"/>
              <a:gd name="T10" fmla="*/ 52 w 981"/>
              <a:gd name="T11" fmla="*/ 15 h 707"/>
              <a:gd name="T12" fmla="*/ 0 w 981"/>
              <a:gd name="T13" fmla="*/ 0 h 707"/>
              <a:gd name="T14" fmla="*/ 0 w 981"/>
              <a:gd name="T15" fmla="*/ 707 h 707"/>
              <a:gd name="T16" fmla="*/ 944 w 981"/>
              <a:gd name="T17" fmla="*/ 707 h 707"/>
              <a:gd name="T18" fmla="*/ 981 w 981"/>
              <a:gd name="T19" fmla="*/ 675 h 707"/>
              <a:gd name="T20" fmla="*/ 959 w 981"/>
              <a:gd name="T21" fmla="*/ 639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1" h="707">
                <a:moveTo>
                  <a:pt x="959" y="639"/>
                </a:moveTo>
                <a:cubicBezTo>
                  <a:pt x="596" y="389"/>
                  <a:pt x="596" y="389"/>
                  <a:pt x="596" y="389"/>
                </a:cubicBezTo>
                <a:cubicBezTo>
                  <a:pt x="596" y="154"/>
                  <a:pt x="596" y="154"/>
                  <a:pt x="596" y="154"/>
                </a:cubicBezTo>
                <a:cubicBezTo>
                  <a:pt x="406" y="154"/>
                  <a:pt x="406" y="154"/>
                  <a:pt x="406" y="154"/>
                </a:cubicBezTo>
                <a:cubicBezTo>
                  <a:pt x="406" y="258"/>
                  <a:pt x="406" y="258"/>
                  <a:pt x="406" y="258"/>
                </a:cubicBezTo>
                <a:cubicBezTo>
                  <a:pt x="52" y="15"/>
                  <a:pt x="52" y="15"/>
                  <a:pt x="52" y="15"/>
                </a:cubicBezTo>
                <a:cubicBezTo>
                  <a:pt x="37" y="5"/>
                  <a:pt x="18" y="0"/>
                  <a:pt x="0" y="0"/>
                </a:cubicBezTo>
                <a:cubicBezTo>
                  <a:pt x="0" y="707"/>
                  <a:pt x="0" y="707"/>
                  <a:pt x="0" y="707"/>
                </a:cubicBezTo>
                <a:cubicBezTo>
                  <a:pt x="944" y="707"/>
                  <a:pt x="944" y="707"/>
                  <a:pt x="944" y="707"/>
                </a:cubicBezTo>
                <a:cubicBezTo>
                  <a:pt x="961" y="707"/>
                  <a:pt x="981" y="697"/>
                  <a:pt x="981" y="675"/>
                </a:cubicBezTo>
                <a:cubicBezTo>
                  <a:pt x="981" y="662"/>
                  <a:pt x="974" y="649"/>
                  <a:pt x="959" y="639"/>
                </a:cubicBezTo>
                <a:close/>
              </a:path>
            </a:pathLst>
          </a:custGeom>
          <a:solidFill>
            <a:schemeClr val="accent2"/>
          </a:solidFill>
          <a:ln>
            <a:noFill/>
          </a:ln>
        </p:spPr>
        <p:txBody>
          <a:bodyPr vert="horz" wrap="square" lIns="91440" tIns="0" rIns="365760" bIns="0" numCol="1" anchor="b" anchorCtr="0" compatLnSpc="1">
            <a:prstTxWarp prst="textNoShape">
              <a:avLst/>
            </a:prstTxWarp>
          </a:bodyPr>
          <a:lstStyle/>
          <a:p>
            <a:pPr algn="r"/>
            <a:r>
              <a:rPr lang="en-US" sz="2800" dirty="0" smtClean="0">
                <a:solidFill>
                  <a:srgbClr val="FFFFFF"/>
                </a:solidFill>
                <a:latin typeface="Open Sans Regular" charset="0"/>
              </a:rPr>
              <a:t>b.</a:t>
            </a:r>
            <a:endParaRPr lang="en-US" sz="2800" dirty="0">
              <a:solidFill>
                <a:srgbClr val="FFFFFF"/>
              </a:solidFill>
              <a:latin typeface="Open Sans Regular" charset="0"/>
            </a:endParaRPr>
          </a:p>
        </p:txBody>
      </p:sp>
      <p:sp>
        <p:nvSpPr>
          <p:cNvPr id="7" name="Freeform 6"/>
          <p:cNvSpPr/>
          <p:nvPr/>
        </p:nvSpPr>
        <p:spPr>
          <a:xfrm flipH="1">
            <a:off x="1415123" y="2883338"/>
            <a:ext cx="3450330" cy="457402"/>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9" name="Freeform 8"/>
          <p:cNvSpPr/>
          <p:nvPr/>
        </p:nvSpPr>
        <p:spPr>
          <a:xfrm>
            <a:off x="7326547" y="2883338"/>
            <a:ext cx="3599668" cy="457402"/>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2">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ndParaRPr>
          </a:p>
        </p:txBody>
      </p:sp>
      <p:sp>
        <p:nvSpPr>
          <p:cNvPr id="10" name="Freeform 9"/>
          <p:cNvSpPr/>
          <p:nvPr/>
        </p:nvSpPr>
        <p:spPr>
          <a:xfrm flipV="1">
            <a:off x="7416800" y="5029996"/>
            <a:ext cx="3509415" cy="30480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3">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ndParaRPr>
          </a:p>
        </p:txBody>
      </p:sp>
      <p:sp>
        <p:nvSpPr>
          <p:cNvPr id="11" name="Freeform 10"/>
          <p:cNvSpPr/>
          <p:nvPr/>
        </p:nvSpPr>
        <p:spPr>
          <a:xfrm flipH="1" flipV="1">
            <a:off x="1406828" y="5029996"/>
            <a:ext cx="3368372" cy="30480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4">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5" name="TextBox 14"/>
          <p:cNvSpPr txBox="1"/>
          <p:nvPr/>
        </p:nvSpPr>
        <p:spPr>
          <a:xfrm>
            <a:off x="8653540" y="2596217"/>
            <a:ext cx="2272675" cy="892552"/>
          </a:xfrm>
          <a:prstGeom prst="rect">
            <a:avLst/>
          </a:prstGeom>
          <a:noFill/>
        </p:spPr>
        <p:txBody>
          <a:bodyPr wrap="square" lIns="121920" rIns="121920" rtlCol="0">
            <a:spAutoFit/>
          </a:bodyPr>
          <a:lstStyle/>
          <a:p>
            <a:pPr algn="r">
              <a:spcBef>
                <a:spcPts val="1200"/>
              </a:spcBef>
            </a:pPr>
            <a:r>
              <a:rPr lang="en-US" sz="1200" spc="200" dirty="0" smtClean="0">
                <a:latin typeface="Open Sans Regular" charset="0"/>
                <a:ea typeface="Open Sans Regular" charset="0"/>
                <a:cs typeface="Open Sans Regular" charset="0"/>
              </a:rPr>
              <a:t>OPTION B</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6" name="TextBox 15"/>
          <p:cNvSpPr txBox="1"/>
          <p:nvPr/>
        </p:nvSpPr>
        <p:spPr>
          <a:xfrm>
            <a:off x="1502256" y="2602076"/>
            <a:ext cx="2272675" cy="892552"/>
          </a:xfrm>
          <a:prstGeom prst="rect">
            <a:avLst/>
          </a:prstGeom>
          <a:noFill/>
        </p:spPr>
        <p:txBody>
          <a:bodyPr wrap="square" lIns="121920" rIns="121920" rtlCol="0">
            <a:spAutoFit/>
          </a:bodyPr>
          <a:lstStyle/>
          <a:p>
            <a:pPr>
              <a:spcBef>
                <a:spcPts val="1200"/>
              </a:spcBef>
            </a:pPr>
            <a:r>
              <a:rPr lang="en-US" sz="1200" spc="200" dirty="0" smtClean="0">
                <a:latin typeface="Open Sans Regular" charset="0"/>
                <a:ea typeface="Open Sans Regular" charset="0"/>
                <a:cs typeface="Open Sans Regular" charset="0"/>
              </a:rPr>
              <a:t>OPTION A</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TextBox 16"/>
          <p:cNvSpPr txBox="1"/>
          <p:nvPr/>
        </p:nvSpPr>
        <p:spPr>
          <a:xfrm>
            <a:off x="1502256" y="5029996"/>
            <a:ext cx="2272675" cy="892552"/>
          </a:xfrm>
          <a:prstGeom prst="rect">
            <a:avLst/>
          </a:prstGeom>
          <a:noFill/>
        </p:spPr>
        <p:txBody>
          <a:bodyPr wrap="square" lIns="121920" rIns="121920" rtlCol="0">
            <a:spAutoFit/>
          </a:bodyPr>
          <a:lstStyle/>
          <a:p>
            <a:pPr>
              <a:spcBef>
                <a:spcPts val="1200"/>
              </a:spcBef>
            </a:pPr>
            <a:r>
              <a:rPr lang="en-US" sz="1200" spc="200" dirty="0" smtClean="0">
                <a:latin typeface="Open Sans Regular" charset="0"/>
                <a:ea typeface="Open Sans Regular" charset="0"/>
                <a:cs typeface="Open Sans Regular" charset="0"/>
              </a:rPr>
              <a:t>OPTION C</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TextBox 17"/>
          <p:cNvSpPr txBox="1"/>
          <p:nvPr/>
        </p:nvSpPr>
        <p:spPr>
          <a:xfrm>
            <a:off x="8653540" y="5029996"/>
            <a:ext cx="2272675" cy="892552"/>
          </a:xfrm>
          <a:prstGeom prst="rect">
            <a:avLst/>
          </a:prstGeom>
          <a:noFill/>
        </p:spPr>
        <p:txBody>
          <a:bodyPr wrap="square" lIns="121920" rIns="121920" rtlCol="0">
            <a:spAutoFit/>
          </a:bodyPr>
          <a:lstStyle/>
          <a:p>
            <a:pPr algn="r">
              <a:spcBef>
                <a:spcPts val="1200"/>
              </a:spcBef>
            </a:pPr>
            <a:r>
              <a:rPr lang="en-US" sz="1200" spc="200" dirty="0" smtClean="0">
                <a:latin typeface="Open Sans Regular" charset="0"/>
                <a:ea typeface="Open Sans Regular" charset="0"/>
                <a:cs typeface="Open Sans Regular" charset="0"/>
              </a:rPr>
              <a:t>OPTION D</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17729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250"/>
                                        <p:tgtEl>
                                          <p:spTgt spid="7"/>
                                        </p:tgtEl>
                                      </p:cBhvr>
                                    </p:animEffect>
                                  </p:childTnLst>
                                </p:cTn>
                              </p:par>
                              <p:par>
                                <p:cTn id="8" presetID="22" presetClass="entr" presetSubtype="8" fill="hold" grpId="0" nodeType="withEffect">
                                  <p:stCondLst>
                                    <p:cond delay="175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250"/>
                                        <p:tgtEl>
                                          <p:spTgt spid="9"/>
                                        </p:tgtEl>
                                      </p:cBhvr>
                                    </p:animEffect>
                                  </p:childTnLst>
                                </p:cTn>
                              </p:par>
                              <p:par>
                                <p:cTn id="11" presetID="22" presetClass="entr" presetSubtype="2" fill="hold" grpId="0" nodeType="withEffect">
                                  <p:stCondLst>
                                    <p:cond delay="250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250"/>
                                        <p:tgtEl>
                                          <p:spTgt spid="11"/>
                                        </p:tgtEl>
                                      </p:cBhvr>
                                    </p:animEffect>
                                  </p:childTnLst>
                                </p:cTn>
                              </p:par>
                              <p:par>
                                <p:cTn id="14" presetID="22" presetClass="entr" presetSubtype="8" fill="hold" grpId="0" nodeType="withEffect">
                                  <p:stCondLst>
                                    <p:cond delay="325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250"/>
                                        <p:tgtEl>
                                          <p:spTgt spid="10"/>
                                        </p:tgtEl>
                                      </p:cBhvr>
                                    </p:animEffect>
                                  </p:childTnLst>
                                </p:cTn>
                              </p:par>
                              <p:par>
                                <p:cTn id="17" presetID="2" presetClass="entr" presetSubtype="9"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250" fill="hold"/>
                                        <p:tgtEl>
                                          <p:spTgt spid="5"/>
                                        </p:tgtEl>
                                        <p:attrNameLst>
                                          <p:attrName>ppt_x</p:attrName>
                                        </p:attrNameLst>
                                      </p:cBhvr>
                                      <p:tavLst>
                                        <p:tav tm="0">
                                          <p:val>
                                            <p:strVal val="0-#ppt_w/2"/>
                                          </p:val>
                                        </p:tav>
                                        <p:tav tm="100000">
                                          <p:val>
                                            <p:strVal val="#ppt_x"/>
                                          </p:val>
                                        </p:tav>
                                      </p:tavLst>
                                    </p:anim>
                                    <p:anim calcmode="lin" valueType="num">
                                      <p:cBhvr additive="base">
                                        <p:cTn id="20" dur="125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3" decel="100000"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250" fill="hold"/>
                                        <p:tgtEl>
                                          <p:spTgt spid="6"/>
                                        </p:tgtEl>
                                        <p:attrNameLst>
                                          <p:attrName>ppt_x</p:attrName>
                                        </p:attrNameLst>
                                      </p:cBhvr>
                                      <p:tavLst>
                                        <p:tav tm="0">
                                          <p:val>
                                            <p:strVal val="1+#ppt_w/2"/>
                                          </p:val>
                                        </p:tav>
                                        <p:tav tm="100000">
                                          <p:val>
                                            <p:strVal val="#ppt_x"/>
                                          </p:val>
                                        </p:tav>
                                      </p:tavLst>
                                    </p:anim>
                                    <p:anim calcmode="lin" valueType="num">
                                      <p:cBhvr additive="base">
                                        <p:cTn id="24" dur="125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2" decel="100000" fill="hold" grpId="0"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250" fill="hold"/>
                                        <p:tgtEl>
                                          <p:spTgt spid="3"/>
                                        </p:tgtEl>
                                        <p:attrNameLst>
                                          <p:attrName>ppt_x</p:attrName>
                                        </p:attrNameLst>
                                      </p:cBhvr>
                                      <p:tavLst>
                                        <p:tav tm="0">
                                          <p:val>
                                            <p:strVal val="0-#ppt_w/2"/>
                                          </p:val>
                                        </p:tav>
                                        <p:tav tm="100000">
                                          <p:val>
                                            <p:strVal val="#ppt_x"/>
                                          </p:val>
                                        </p:tav>
                                      </p:tavLst>
                                    </p:anim>
                                    <p:anim calcmode="lin" valueType="num">
                                      <p:cBhvr additive="base">
                                        <p:cTn id="28" dur="125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6" decel="100000" fill="hold" grpId="0" nodeType="withEffect">
                                  <p:stCondLst>
                                    <p:cond delay="75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250" fill="hold"/>
                                        <p:tgtEl>
                                          <p:spTgt spid="4"/>
                                        </p:tgtEl>
                                        <p:attrNameLst>
                                          <p:attrName>ppt_x</p:attrName>
                                        </p:attrNameLst>
                                      </p:cBhvr>
                                      <p:tavLst>
                                        <p:tav tm="0">
                                          <p:val>
                                            <p:strVal val="1+#ppt_w/2"/>
                                          </p:val>
                                        </p:tav>
                                        <p:tav tm="100000">
                                          <p:val>
                                            <p:strVal val="#ppt_x"/>
                                          </p:val>
                                        </p:tav>
                                      </p:tavLst>
                                    </p:anim>
                                    <p:anim calcmode="lin" valueType="num">
                                      <p:cBhvr additive="base">
                                        <p:cTn id="32" dur="1250" fill="hold"/>
                                        <p:tgtEl>
                                          <p:spTgt spid="4"/>
                                        </p:tgtEl>
                                        <p:attrNameLst>
                                          <p:attrName>ppt_y</p:attrName>
                                        </p:attrNameLst>
                                      </p:cBhvr>
                                      <p:tavLst>
                                        <p:tav tm="0">
                                          <p:val>
                                            <p:strVal val="1+#ppt_h/2"/>
                                          </p:val>
                                        </p:tav>
                                        <p:tav tm="100000">
                                          <p:val>
                                            <p:strVal val="#ppt_y"/>
                                          </p:val>
                                        </p:tav>
                                      </p:tavLst>
                                    </p:anim>
                                  </p:childTnLst>
                                </p:cTn>
                              </p:par>
                              <p:par>
                                <p:cTn id="33" presetID="10" presetClass="entr" presetSubtype="0" fill="hold" grpId="0" nodeType="withEffect">
                                  <p:stCondLst>
                                    <p:cond delay="2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childTnLst>
                                </p:cTn>
                              </p:par>
                              <p:par>
                                <p:cTn id="36" presetID="10" presetClass="entr" presetSubtype="0" fill="hold" grpId="0" nodeType="withEffect">
                                  <p:stCondLst>
                                    <p:cond delay="25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250"/>
                                        <p:tgtEl>
                                          <p:spTgt spid="16"/>
                                        </p:tgtEl>
                                      </p:cBhvr>
                                    </p:animEffect>
                                  </p:childTnLst>
                                </p:cTn>
                              </p:par>
                              <p:par>
                                <p:cTn id="39" presetID="10" presetClass="entr" presetSubtype="0" fill="hold" grpId="0" nodeType="withEffect">
                                  <p:stCondLst>
                                    <p:cond delay="250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250"/>
                                        <p:tgtEl>
                                          <p:spTgt spid="17"/>
                                        </p:tgtEl>
                                      </p:cBhvr>
                                    </p:animEffect>
                                  </p:childTnLst>
                                </p:cTn>
                              </p:par>
                              <p:par>
                                <p:cTn id="42" presetID="10" presetClass="entr" presetSubtype="0" fill="hold" grpId="0" nodeType="withEffect">
                                  <p:stCondLst>
                                    <p:cond delay="25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5" grpId="0"/>
      <p:bldP spid="16" grpId="0"/>
      <p:bldP spid="17" grpId="0"/>
      <p:bldP spid="18"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ANALYTICS</a:t>
            </a:r>
            <a:endParaRPr lang="en-US" dirty="0"/>
          </a:p>
        </p:txBody>
      </p:sp>
      <p:sp>
        <p:nvSpPr>
          <p:cNvPr id="3" name="Rectangle 2"/>
          <p:cNvSpPr/>
          <p:nvPr/>
        </p:nvSpPr>
        <p:spPr>
          <a:xfrm>
            <a:off x="8861826" y="1945807"/>
            <a:ext cx="2829246" cy="4095936"/>
          </a:xfrm>
          <a:prstGeom prst="rect">
            <a:avLst/>
          </a:prstGeom>
          <a:solidFill>
            <a:schemeClr val="accent2"/>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4" name="Rectangle 3"/>
          <p:cNvSpPr/>
          <p:nvPr/>
        </p:nvSpPr>
        <p:spPr>
          <a:xfrm>
            <a:off x="5929333" y="1775990"/>
            <a:ext cx="2829246" cy="4095936"/>
          </a:xfrm>
          <a:prstGeom prst="rect">
            <a:avLst/>
          </a:prstGeom>
          <a:solidFill>
            <a:schemeClr val="accent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5" name="Rectangle 4"/>
          <p:cNvSpPr/>
          <p:nvPr/>
        </p:nvSpPr>
        <p:spPr>
          <a:xfrm>
            <a:off x="6119648" y="2264694"/>
            <a:ext cx="2448616" cy="4095936"/>
          </a:xfrm>
          <a:prstGeom prst="rect">
            <a:avLst/>
          </a:prstGeom>
          <a:solidFill>
            <a:schemeClr val="accent1">
              <a:lumMod val="75000"/>
            </a:schemeClr>
          </a:solidFill>
          <a:ln>
            <a:noFill/>
          </a:ln>
          <a:effectLst/>
        </p:spPr>
        <p:style>
          <a:lnRef idx="1">
            <a:schemeClr val="accent1"/>
          </a:lnRef>
          <a:fillRef idx="0">
            <a:schemeClr val="accent1"/>
          </a:fillRef>
          <a:effectRef idx="0">
            <a:schemeClr val="accent1"/>
          </a:effectRef>
          <a:fontRef idx="minor">
            <a:schemeClr val="tx1"/>
          </a:fontRef>
        </p:style>
        <p:txBody>
          <a:bodyPr rtlCol="0" anchor="t"/>
          <a:lstStyle/>
          <a:p>
            <a:pPr algn="ctr" eaLnBrk="1" latinLnBrk="1" hangingPunct="1"/>
            <a:r>
              <a:rPr lang="en-US" sz="2400" dirty="0" smtClean="0">
                <a:solidFill>
                  <a:srgbClr val="FFFFFF"/>
                </a:solidFill>
                <a:latin typeface="Open Sans Regular" charset="0"/>
                <a:ea typeface="굴림" charset="-127"/>
              </a:rPr>
              <a:t>90%</a:t>
            </a:r>
            <a:endParaRPr lang="en-US" sz="2400" dirty="0">
              <a:solidFill>
                <a:srgbClr val="FFFFFF"/>
              </a:solidFill>
              <a:latin typeface="Open Sans Regular" charset="0"/>
              <a:ea typeface="굴림" charset="-127"/>
            </a:endParaRPr>
          </a:p>
        </p:txBody>
      </p:sp>
      <p:sp>
        <p:nvSpPr>
          <p:cNvPr id="6" name="Rectangle 5"/>
          <p:cNvSpPr/>
          <p:nvPr/>
        </p:nvSpPr>
        <p:spPr>
          <a:xfrm>
            <a:off x="9052141" y="3128381"/>
            <a:ext cx="2448616" cy="4095936"/>
          </a:xfrm>
          <a:prstGeom prst="rect">
            <a:avLst/>
          </a:prstGeom>
          <a:solidFill>
            <a:schemeClr val="accent2">
              <a:lumMod val="75000"/>
            </a:schemeClr>
          </a:solidFill>
          <a:ln>
            <a:noFill/>
          </a:ln>
          <a:effectLst/>
        </p:spPr>
        <p:style>
          <a:lnRef idx="1">
            <a:schemeClr val="accent1"/>
          </a:lnRef>
          <a:fillRef idx="0">
            <a:schemeClr val="accent1"/>
          </a:fillRef>
          <a:effectRef idx="0">
            <a:schemeClr val="accent1"/>
          </a:effectRef>
          <a:fontRef idx="minor">
            <a:schemeClr val="tx1"/>
          </a:fontRef>
        </p:style>
        <p:txBody>
          <a:bodyPr rtlCol="0" anchor="t"/>
          <a:lstStyle/>
          <a:p>
            <a:pPr algn="ctr" eaLnBrk="1" latinLnBrk="1" hangingPunct="1"/>
            <a:r>
              <a:rPr lang="en-US" sz="2400" dirty="0" smtClean="0">
                <a:solidFill>
                  <a:srgbClr val="FFFFFF"/>
                </a:solidFill>
                <a:latin typeface="Open Sans Regular" charset="0"/>
                <a:ea typeface="굴림" charset="-127"/>
              </a:rPr>
              <a:t>50%</a:t>
            </a:r>
            <a:endParaRPr lang="en-US" sz="2400" dirty="0">
              <a:solidFill>
                <a:srgbClr val="FFFFFF"/>
              </a:solidFill>
              <a:latin typeface="Open Sans Regular" charset="0"/>
              <a:ea typeface="굴림" charset="-127"/>
            </a:endParaRPr>
          </a:p>
        </p:txBody>
      </p:sp>
      <p:sp>
        <p:nvSpPr>
          <p:cNvPr id="7" name="Freeform 6"/>
          <p:cNvSpPr/>
          <p:nvPr/>
        </p:nvSpPr>
        <p:spPr>
          <a:xfrm>
            <a:off x="8360898" y="1219073"/>
            <a:ext cx="3831102" cy="3957276"/>
          </a:xfrm>
          <a:custGeom>
            <a:avLst/>
            <a:gdLst>
              <a:gd name="connsiteX0" fmla="*/ 2363623 w 3679634"/>
              <a:gd name="connsiteY0" fmla="*/ 743195 h 3800819"/>
              <a:gd name="connsiteX1" fmla="*/ 2322217 w 3679634"/>
              <a:gd name="connsiteY1" fmla="*/ 751468 h 3800819"/>
              <a:gd name="connsiteX2" fmla="*/ 2297373 w 3679634"/>
              <a:gd name="connsiteY2" fmla="*/ 784561 h 3800819"/>
              <a:gd name="connsiteX3" fmla="*/ 2297373 w 3679634"/>
              <a:gd name="connsiteY3" fmla="*/ 805244 h 3800819"/>
              <a:gd name="connsiteX4" fmla="*/ 2264249 w 3679634"/>
              <a:gd name="connsiteY4" fmla="*/ 809380 h 3800819"/>
              <a:gd name="connsiteX5" fmla="*/ 2251827 w 3679634"/>
              <a:gd name="connsiteY5" fmla="*/ 896249 h 3800819"/>
              <a:gd name="connsiteX6" fmla="*/ 1688704 w 3679634"/>
              <a:gd name="connsiteY6" fmla="*/ 830063 h 3800819"/>
              <a:gd name="connsiteX7" fmla="*/ 1096596 w 3679634"/>
              <a:gd name="connsiteY7" fmla="*/ 1214765 h 3800819"/>
              <a:gd name="connsiteX8" fmla="*/ 1100737 w 3679634"/>
              <a:gd name="connsiteY8" fmla="*/ 1210629 h 3800819"/>
              <a:gd name="connsiteX9" fmla="*/ 1042768 w 3679634"/>
              <a:gd name="connsiteY9" fmla="*/ 1682199 h 3800819"/>
              <a:gd name="connsiteX10" fmla="*/ 1009643 w 3679634"/>
              <a:gd name="connsiteY10" fmla="*/ 1640833 h 3800819"/>
              <a:gd name="connsiteX11" fmla="*/ 1051050 w 3679634"/>
              <a:gd name="connsiteY11" fmla="*/ 1711155 h 3800819"/>
              <a:gd name="connsiteX12" fmla="*/ 1034487 w 3679634"/>
              <a:gd name="connsiteY12" fmla="*/ 1777340 h 3800819"/>
              <a:gd name="connsiteX13" fmla="*/ 852300 w 3679634"/>
              <a:gd name="connsiteY13" fmla="*/ 2021398 h 3800819"/>
              <a:gd name="connsiteX14" fmla="*/ 997222 w 3679634"/>
              <a:gd name="connsiteY14" fmla="*/ 2137222 h 3800819"/>
              <a:gd name="connsiteX15" fmla="*/ 1005503 w 3679634"/>
              <a:gd name="connsiteY15" fmla="*/ 2228227 h 3800819"/>
              <a:gd name="connsiteX16" fmla="*/ 1001362 w 3679634"/>
              <a:gd name="connsiteY16" fmla="*/ 2240637 h 3800819"/>
              <a:gd name="connsiteX17" fmla="*/ 1059331 w 3679634"/>
              <a:gd name="connsiteY17" fmla="*/ 2302686 h 3800819"/>
              <a:gd name="connsiteX18" fmla="*/ 1096596 w 3679634"/>
              <a:gd name="connsiteY18" fmla="*/ 2406100 h 3800819"/>
              <a:gd name="connsiteX19" fmla="*/ 1104877 w 3679634"/>
              <a:gd name="connsiteY19" fmla="*/ 2526061 h 3800819"/>
              <a:gd name="connsiteX20" fmla="*/ 1357455 w 3679634"/>
              <a:gd name="connsiteY20" fmla="*/ 2604656 h 3800819"/>
              <a:gd name="connsiteX21" fmla="*/ 1361595 w 3679634"/>
              <a:gd name="connsiteY21" fmla="*/ 2604656 h 3800819"/>
              <a:gd name="connsiteX22" fmla="*/ 1398861 w 3679634"/>
              <a:gd name="connsiteY22" fmla="*/ 2596383 h 3800819"/>
              <a:gd name="connsiteX23" fmla="*/ 1407142 w 3679634"/>
              <a:gd name="connsiteY23" fmla="*/ 2592246 h 3800819"/>
              <a:gd name="connsiteX24" fmla="*/ 1440267 w 3679634"/>
              <a:gd name="connsiteY24" fmla="*/ 2579836 h 3800819"/>
              <a:gd name="connsiteX25" fmla="*/ 1448548 w 3679634"/>
              <a:gd name="connsiteY25" fmla="*/ 2579836 h 3800819"/>
              <a:gd name="connsiteX26" fmla="*/ 1489954 w 3679634"/>
              <a:gd name="connsiteY26" fmla="*/ 2563290 h 3800819"/>
              <a:gd name="connsiteX27" fmla="*/ 1564485 w 3679634"/>
              <a:gd name="connsiteY27" fmla="*/ 2596383 h 3800819"/>
              <a:gd name="connsiteX28" fmla="*/ 1564485 w 3679634"/>
              <a:gd name="connsiteY28" fmla="*/ 2600519 h 3800819"/>
              <a:gd name="connsiteX29" fmla="*/ 1564485 w 3679634"/>
              <a:gd name="connsiteY29" fmla="*/ 2604656 h 3800819"/>
              <a:gd name="connsiteX30" fmla="*/ 1568626 w 3679634"/>
              <a:gd name="connsiteY30" fmla="*/ 2612929 h 3800819"/>
              <a:gd name="connsiteX31" fmla="*/ 1568626 w 3679634"/>
              <a:gd name="connsiteY31" fmla="*/ 2625339 h 3800819"/>
              <a:gd name="connsiteX32" fmla="*/ 1568626 w 3679634"/>
              <a:gd name="connsiteY32" fmla="*/ 2629475 h 3800819"/>
              <a:gd name="connsiteX33" fmla="*/ 1572766 w 3679634"/>
              <a:gd name="connsiteY33" fmla="*/ 2646022 h 3800819"/>
              <a:gd name="connsiteX34" fmla="*/ 1576907 w 3679634"/>
              <a:gd name="connsiteY34" fmla="*/ 2662568 h 3800819"/>
              <a:gd name="connsiteX35" fmla="*/ 1576907 w 3679634"/>
              <a:gd name="connsiteY35" fmla="*/ 2666705 h 3800819"/>
              <a:gd name="connsiteX36" fmla="*/ 1581048 w 3679634"/>
              <a:gd name="connsiteY36" fmla="*/ 2708070 h 3800819"/>
              <a:gd name="connsiteX37" fmla="*/ 1610032 w 3679634"/>
              <a:gd name="connsiteY37" fmla="*/ 3001767 h 3800819"/>
              <a:gd name="connsiteX38" fmla="*/ 1605891 w 3679634"/>
              <a:gd name="connsiteY38" fmla="*/ 3051406 h 3800819"/>
              <a:gd name="connsiteX39" fmla="*/ 2210421 w 3679634"/>
              <a:gd name="connsiteY39" fmla="*/ 2968675 h 3800819"/>
              <a:gd name="connsiteX40" fmla="*/ 2119327 w 3679634"/>
              <a:gd name="connsiteY40" fmla="*/ 2600519 h 3800819"/>
              <a:gd name="connsiteX41" fmla="*/ 2152452 w 3679634"/>
              <a:gd name="connsiteY41" fmla="*/ 2339915 h 3800819"/>
              <a:gd name="connsiteX42" fmla="*/ 2156593 w 3679634"/>
              <a:gd name="connsiteY42" fmla="*/ 2344051 h 3800819"/>
              <a:gd name="connsiteX43" fmla="*/ 2529248 w 3679634"/>
              <a:gd name="connsiteY43" fmla="*/ 1922120 h 3800819"/>
              <a:gd name="connsiteX44" fmla="*/ 2591357 w 3679634"/>
              <a:gd name="connsiteY44" fmla="*/ 1760794 h 3800819"/>
              <a:gd name="connsiteX45" fmla="*/ 2620341 w 3679634"/>
              <a:gd name="connsiteY45" fmla="*/ 1822842 h 3800819"/>
              <a:gd name="connsiteX46" fmla="*/ 2723856 w 3679634"/>
              <a:gd name="connsiteY46" fmla="*/ 1872481 h 3800819"/>
              <a:gd name="connsiteX47" fmla="*/ 2723856 w 3679634"/>
              <a:gd name="connsiteY47" fmla="*/ 1868345 h 3800819"/>
              <a:gd name="connsiteX48" fmla="*/ 2632763 w 3679634"/>
              <a:gd name="connsiteY48" fmla="*/ 1814569 h 3800819"/>
              <a:gd name="connsiteX49" fmla="*/ 2612060 w 3679634"/>
              <a:gd name="connsiteY49" fmla="*/ 1719428 h 3800819"/>
              <a:gd name="connsiteX50" fmla="*/ 2624482 w 3679634"/>
              <a:gd name="connsiteY50" fmla="*/ 1661516 h 3800819"/>
              <a:gd name="connsiteX51" fmla="*/ 2628622 w 3679634"/>
              <a:gd name="connsiteY51" fmla="*/ 1665652 h 3800819"/>
              <a:gd name="connsiteX52" fmla="*/ 2703153 w 3679634"/>
              <a:gd name="connsiteY52" fmla="*/ 1661516 h 3800819"/>
              <a:gd name="connsiteX53" fmla="*/ 2740419 w 3679634"/>
              <a:gd name="connsiteY53" fmla="*/ 1719428 h 3800819"/>
              <a:gd name="connsiteX54" fmla="*/ 2843934 w 3679634"/>
              <a:gd name="connsiteY54" fmla="*/ 1769067 h 3800819"/>
              <a:gd name="connsiteX55" fmla="*/ 2843934 w 3679634"/>
              <a:gd name="connsiteY55" fmla="*/ 1764930 h 3800819"/>
              <a:gd name="connsiteX56" fmla="*/ 2761122 w 3679634"/>
              <a:gd name="connsiteY56" fmla="*/ 1702882 h 3800819"/>
              <a:gd name="connsiteX57" fmla="*/ 2727997 w 3679634"/>
              <a:gd name="connsiteY57" fmla="*/ 1653243 h 3800819"/>
              <a:gd name="connsiteX58" fmla="*/ 2740419 w 3679634"/>
              <a:gd name="connsiteY58" fmla="*/ 1649106 h 3800819"/>
              <a:gd name="connsiteX59" fmla="*/ 2889481 w 3679634"/>
              <a:gd name="connsiteY59" fmla="*/ 1450550 h 3800819"/>
              <a:gd name="connsiteX60" fmla="*/ 2868778 w 3679634"/>
              <a:gd name="connsiteY60" fmla="*/ 1338863 h 3800819"/>
              <a:gd name="connsiteX61" fmla="*/ 2935027 w 3679634"/>
              <a:gd name="connsiteY61" fmla="*/ 1214765 h 3800819"/>
              <a:gd name="connsiteX62" fmla="*/ 2947449 w 3679634"/>
              <a:gd name="connsiteY62" fmla="*/ 1136170 h 3800819"/>
              <a:gd name="connsiteX63" fmla="*/ 2959871 w 3679634"/>
              <a:gd name="connsiteY63" fmla="*/ 1189946 h 3800819"/>
              <a:gd name="connsiteX64" fmla="*/ 2964012 w 3679634"/>
              <a:gd name="connsiteY64" fmla="*/ 1330589 h 3800819"/>
              <a:gd name="connsiteX65" fmla="*/ 2972293 w 3679634"/>
              <a:gd name="connsiteY65" fmla="*/ 1189946 h 3800819"/>
              <a:gd name="connsiteX66" fmla="*/ 2926746 w 3679634"/>
              <a:gd name="connsiteY66" fmla="*/ 1057575 h 3800819"/>
              <a:gd name="connsiteX67" fmla="*/ 2823231 w 3679634"/>
              <a:gd name="connsiteY67" fmla="*/ 958297 h 3800819"/>
              <a:gd name="connsiteX68" fmla="*/ 2752841 w 3679634"/>
              <a:gd name="connsiteY68" fmla="*/ 900385 h 3800819"/>
              <a:gd name="connsiteX69" fmla="*/ 2641044 w 3679634"/>
              <a:gd name="connsiteY69" fmla="*/ 830063 h 3800819"/>
              <a:gd name="connsiteX70" fmla="*/ 2566513 w 3679634"/>
              <a:gd name="connsiteY70" fmla="*/ 842473 h 3800819"/>
              <a:gd name="connsiteX71" fmla="*/ 2483701 w 3679634"/>
              <a:gd name="connsiteY71" fmla="*/ 780424 h 3800819"/>
              <a:gd name="connsiteX72" fmla="*/ 2376045 w 3679634"/>
              <a:gd name="connsiteY72" fmla="*/ 784561 h 3800819"/>
              <a:gd name="connsiteX73" fmla="*/ 2309795 w 3679634"/>
              <a:gd name="connsiteY73" fmla="*/ 805244 h 3800819"/>
              <a:gd name="connsiteX74" fmla="*/ 2309795 w 3679634"/>
              <a:gd name="connsiteY74" fmla="*/ 784561 h 3800819"/>
              <a:gd name="connsiteX75" fmla="*/ 2326358 w 3679634"/>
              <a:gd name="connsiteY75" fmla="*/ 759741 h 3800819"/>
              <a:gd name="connsiteX76" fmla="*/ 2363623 w 3679634"/>
              <a:gd name="connsiteY76" fmla="*/ 747332 h 3800819"/>
              <a:gd name="connsiteX77" fmla="*/ 2363623 w 3679634"/>
              <a:gd name="connsiteY77" fmla="*/ 743195 h 3800819"/>
              <a:gd name="connsiteX78" fmla="*/ 0 w 3679634"/>
              <a:gd name="connsiteY78" fmla="*/ 0 h 3800819"/>
              <a:gd name="connsiteX79" fmla="*/ 3679634 w 3679634"/>
              <a:gd name="connsiteY79" fmla="*/ 0 h 3800819"/>
              <a:gd name="connsiteX80" fmla="*/ 3679634 w 3679634"/>
              <a:gd name="connsiteY80" fmla="*/ 3800819 h 3800819"/>
              <a:gd name="connsiteX81" fmla="*/ 0 w 3679634"/>
              <a:gd name="connsiteY81" fmla="*/ 3800819 h 380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679634" h="3800819">
                <a:moveTo>
                  <a:pt x="2363623" y="743195"/>
                </a:moveTo>
                <a:cubicBezTo>
                  <a:pt x="2351201" y="743195"/>
                  <a:pt x="2334639" y="747332"/>
                  <a:pt x="2322217" y="751468"/>
                </a:cubicBezTo>
                <a:cubicBezTo>
                  <a:pt x="2309795" y="755605"/>
                  <a:pt x="2301514" y="768015"/>
                  <a:pt x="2297373" y="784561"/>
                </a:cubicBezTo>
                <a:cubicBezTo>
                  <a:pt x="2293233" y="792834"/>
                  <a:pt x="2297373" y="796971"/>
                  <a:pt x="2297373" y="805244"/>
                </a:cubicBezTo>
                <a:cubicBezTo>
                  <a:pt x="2289092" y="809380"/>
                  <a:pt x="2276670" y="809380"/>
                  <a:pt x="2264249" y="809380"/>
                </a:cubicBezTo>
                <a:cubicBezTo>
                  <a:pt x="2222842" y="817654"/>
                  <a:pt x="2231124" y="854883"/>
                  <a:pt x="2251827" y="896249"/>
                </a:cubicBezTo>
                <a:cubicBezTo>
                  <a:pt x="2140030" y="838336"/>
                  <a:pt x="1949562" y="784561"/>
                  <a:pt x="1688704" y="830063"/>
                </a:cubicBezTo>
                <a:cubicBezTo>
                  <a:pt x="1113159" y="937614"/>
                  <a:pt x="1096596" y="1214765"/>
                  <a:pt x="1096596" y="1214765"/>
                </a:cubicBezTo>
                <a:cubicBezTo>
                  <a:pt x="1096596" y="1214765"/>
                  <a:pt x="1100737" y="1214765"/>
                  <a:pt x="1100737" y="1210629"/>
                </a:cubicBezTo>
                <a:cubicBezTo>
                  <a:pt x="1038628" y="1330589"/>
                  <a:pt x="1005503" y="1483643"/>
                  <a:pt x="1042768" y="1682199"/>
                </a:cubicBezTo>
                <a:cubicBezTo>
                  <a:pt x="1022065" y="1669789"/>
                  <a:pt x="1009643" y="1640833"/>
                  <a:pt x="1009643" y="1640833"/>
                </a:cubicBezTo>
                <a:cubicBezTo>
                  <a:pt x="1013784" y="1682199"/>
                  <a:pt x="1030346" y="1698745"/>
                  <a:pt x="1051050" y="1711155"/>
                </a:cubicBezTo>
                <a:cubicBezTo>
                  <a:pt x="1051050" y="1723564"/>
                  <a:pt x="1046909" y="1760794"/>
                  <a:pt x="1034487" y="1777340"/>
                </a:cubicBezTo>
                <a:cubicBezTo>
                  <a:pt x="984800" y="1851798"/>
                  <a:pt x="868863" y="2004852"/>
                  <a:pt x="852300" y="2021398"/>
                </a:cubicBezTo>
                <a:cubicBezTo>
                  <a:pt x="831597" y="2046218"/>
                  <a:pt x="893706" y="2108266"/>
                  <a:pt x="997222" y="2137222"/>
                </a:cubicBezTo>
                <a:cubicBezTo>
                  <a:pt x="997222" y="2137222"/>
                  <a:pt x="1017925" y="2211681"/>
                  <a:pt x="1005503" y="2228227"/>
                </a:cubicBezTo>
                <a:cubicBezTo>
                  <a:pt x="1001362" y="2232364"/>
                  <a:pt x="1001362" y="2236500"/>
                  <a:pt x="1001362" y="2240637"/>
                </a:cubicBezTo>
                <a:cubicBezTo>
                  <a:pt x="997222" y="2257183"/>
                  <a:pt x="1034487" y="2294412"/>
                  <a:pt x="1059331" y="2302686"/>
                </a:cubicBezTo>
                <a:cubicBezTo>
                  <a:pt x="1059331" y="2302686"/>
                  <a:pt x="1017925" y="2377144"/>
                  <a:pt x="1096596" y="2406100"/>
                </a:cubicBezTo>
                <a:cubicBezTo>
                  <a:pt x="1096596" y="2406100"/>
                  <a:pt x="1109018" y="2435056"/>
                  <a:pt x="1104877" y="2526061"/>
                </a:cubicBezTo>
                <a:cubicBezTo>
                  <a:pt x="1100737" y="2625339"/>
                  <a:pt x="1220815" y="2637748"/>
                  <a:pt x="1357455" y="2604656"/>
                </a:cubicBezTo>
                <a:cubicBezTo>
                  <a:pt x="1357455" y="2604656"/>
                  <a:pt x="1357455" y="2604656"/>
                  <a:pt x="1361595" y="2604656"/>
                </a:cubicBezTo>
                <a:cubicBezTo>
                  <a:pt x="1374017" y="2600519"/>
                  <a:pt x="1386439" y="2600519"/>
                  <a:pt x="1398861" y="2596383"/>
                </a:cubicBezTo>
                <a:cubicBezTo>
                  <a:pt x="1398861" y="2592246"/>
                  <a:pt x="1403001" y="2592246"/>
                  <a:pt x="1407142" y="2592246"/>
                </a:cubicBezTo>
                <a:cubicBezTo>
                  <a:pt x="1419564" y="2588110"/>
                  <a:pt x="1427845" y="2583973"/>
                  <a:pt x="1440267" y="2579836"/>
                </a:cubicBezTo>
                <a:cubicBezTo>
                  <a:pt x="1440267" y="2579836"/>
                  <a:pt x="1444408" y="2579836"/>
                  <a:pt x="1448548" y="2579836"/>
                </a:cubicBezTo>
                <a:cubicBezTo>
                  <a:pt x="1460970" y="2571563"/>
                  <a:pt x="1477532" y="2567427"/>
                  <a:pt x="1489954" y="2563290"/>
                </a:cubicBezTo>
                <a:cubicBezTo>
                  <a:pt x="1489954" y="2563290"/>
                  <a:pt x="1543782" y="2550880"/>
                  <a:pt x="1564485" y="2596383"/>
                </a:cubicBezTo>
                <a:cubicBezTo>
                  <a:pt x="1564485" y="2596383"/>
                  <a:pt x="1564485" y="2600519"/>
                  <a:pt x="1564485" y="2600519"/>
                </a:cubicBezTo>
                <a:cubicBezTo>
                  <a:pt x="1564485" y="2600519"/>
                  <a:pt x="1564485" y="2604656"/>
                  <a:pt x="1564485" y="2604656"/>
                </a:cubicBezTo>
                <a:cubicBezTo>
                  <a:pt x="1564485" y="2604656"/>
                  <a:pt x="1568626" y="2608792"/>
                  <a:pt x="1568626" y="2612929"/>
                </a:cubicBezTo>
                <a:cubicBezTo>
                  <a:pt x="1568626" y="2617066"/>
                  <a:pt x="1568626" y="2621202"/>
                  <a:pt x="1568626" y="2625339"/>
                </a:cubicBezTo>
                <a:cubicBezTo>
                  <a:pt x="1568626" y="2625339"/>
                  <a:pt x="1568626" y="2625339"/>
                  <a:pt x="1568626" y="2629475"/>
                </a:cubicBezTo>
                <a:cubicBezTo>
                  <a:pt x="1568626" y="2633612"/>
                  <a:pt x="1572766" y="2637748"/>
                  <a:pt x="1572766" y="2646022"/>
                </a:cubicBezTo>
                <a:cubicBezTo>
                  <a:pt x="1572766" y="2650158"/>
                  <a:pt x="1572766" y="2658431"/>
                  <a:pt x="1576907" y="2662568"/>
                </a:cubicBezTo>
                <a:cubicBezTo>
                  <a:pt x="1576907" y="2662568"/>
                  <a:pt x="1576907" y="2662568"/>
                  <a:pt x="1576907" y="2666705"/>
                </a:cubicBezTo>
                <a:cubicBezTo>
                  <a:pt x="1576907" y="2679114"/>
                  <a:pt x="1581048" y="2695661"/>
                  <a:pt x="1581048" y="2708070"/>
                </a:cubicBezTo>
                <a:cubicBezTo>
                  <a:pt x="1593470" y="2803212"/>
                  <a:pt x="1610032" y="2927309"/>
                  <a:pt x="1610032" y="3001767"/>
                </a:cubicBezTo>
                <a:cubicBezTo>
                  <a:pt x="1610032" y="3022450"/>
                  <a:pt x="1610032" y="3038997"/>
                  <a:pt x="1605891" y="3051406"/>
                </a:cubicBezTo>
                <a:cubicBezTo>
                  <a:pt x="1858469" y="3092772"/>
                  <a:pt x="2057218" y="3043133"/>
                  <a:pt x="2210421" y="2968675"/>
                </a:cubicBezTo>
                <a:cubicBezTo>
                  <a:pt x="2164874" y="2836304"/>
                  <a:pt x="2123468" y="2695661"/>
                  <a:pt x="2119327" y="2600519"/>
                </a:cubicBezTo>
                <a:cubicBezTo>
                  <a:pt x="2111046" y="2484695"/>
                  <a:pt x="2127608" y="2401963"/>
                  <a:pt x="2152452" y="2339915"/>
                </a:cubicBezTo>
                <a:cubicBezTo>
                  <a:pt x="2152452" y="2339915"/>
                  <a:pt x="2152452" y="2344051"/>
                  <a:pt x="2156593" y="2344051"/>
                </a:cubicBezTo>
                <a:cubicBezTo>
                  <a:pt x="2318076" y="2124813"/>
                  <a:pt x="2442295" y="2095857"/>
                  <a:pt x="2529248" y="1922120"/>
                </a:cubicBezTo>
                <a:cubicBezTo>
                  <a:pt x="2558232" y="1872481"/>
                  <a:pt x="2574794" y="1814569"/>
                  <a:pt x="2591357" y="1760794"/>
                </a:cubicBezTo>
                <a:cubicBezTo>
                  <a:pt x="2595497" y="1785613"/>
                  <a:pt x="2603779" y="1806296"/>
                  <a:pt x="2620341" y="1822842"/>
                </a:cubicBezTo>
                <a:cubicBezTo>
                  <a:pt x="2649325" y="1851798"/>
                  <a:pt x="2686591" y="1864208"/>
                  <a:pt x="2723856" y="1872481"/>
                </a:cubicBezTo>
                <a:cubicBezTo>
                  <a:pt x="2723856" y="1868345"/>
                  <a:pt x="2723856" y="1868345"/>
                  <a:pt x="2723856" y="1868345"/>
                </a:cubicBezTo>
                <a:cubicBezTo>
                  <a:pt x="2690731" y="1855935"/>
                  <a:pt x="2653466" y="1843525"/>
                  <a:pt x="2632763" y="1814569"/>
                </a:cubicBezTo>
                <a:cubicBezTo>
                  <a:pt x="2612060" y="1785613"/>
                  <a:pt x="2607919" y="1752520"/>
                  <a:pt x="2612060" y="1719428"/>
                </a:cubicBezTo>
                <a:cubicBezTo>
                  <a:pt x="2612060" y="1698745"/>
                  <a:pt x="2620341" y="1678062"/>
                  <a:pt x="2624482" y="1661516"/>
                </a:cubicBezTo>
                <a:cubicBezTo>
                  <a:pt x="2624482" y="1661516"/>
                  <a:pt x="2628622" y="1665652"/>
                  <a:pt x="2628622" y="1665652"/>
                </a:cubicBezTo>
                <a:cubicBezTo>
                  <a:pt x="2628622" y="1665652"/>
                  <a:pt x="2657607" y="1673925"/>
                  <a:pt x="2703153" y="1661516"/>
                </a:cubicBezTo>
                <a:cubicBezTo>
                  <a:pt x="2711434" y="1682199"/>
                  <a:pt x="2723856" y="1702882"/>
                  <a:pt x="2740419" y="1719428"/>
                </a:cubicBezTo>
                <a:cubicBezTo>
                  <a:pt x="2769403" y="1748384"/>
                  <a:pt x="2806669" y="1764930"/>
                  <a:pt x="2843934" y="1769067"/>
                </a:cubicBezTo>
                <a:cubicBezTo>
                  <a:pt x="2843934" y="1769067"/>
                  <a:pt x="2843934" y="1764930"/>
                  <a:pt x="2843934" y="1764930"/>
                </a:cubicBezTo>
                <a:cubicBezTo>
                  <a:pt x="2810809" y="1748384"/>
                  <a:pt x="2781825" y="1727701"/>
                  <a:pt x="2761122" y="1702882"/>
                </a:cubicBezTo>
                <a:cubicBezTo>
                  <a:pt x="2744559" y="1686335"/>
                  <a:pt x="2736278" y="1669789"/>
                  <a:pt x="2727997" y="1653243"/>
                </a:cubicBezTo>
                <a:cubicBezTo>
                  <a:pt x="2732138" y="1653243"/>
                  <a:pt x="2736278" y="1649106"/>
                  <a:pt x="2740419" y="1649106"/>
                </a:cubicBezTo>
                <a:cubicBezTo>
                  <a:pt x="2806669" y="1620150"/>
                  <a:pt x="2877059" y="1491916"/>
                  <a:pt x="2889481" y="1450550"/>
                </a:cubicBezTo>
                <a:cubicBezTo>
                  <a:pt x="2897762" y="1405048"/>
                  <a:pt x="2868778" y="1338863"/>
                  <a:pt x="2868778" y="1338863"/>
                </a:cubicBezTo>
                <a:cubicBezTo>
                  <a:pt x="2868778" y="1338863"/>
                  <a:pt x="2897762" y="1330589"/>
                  <a:pt x="2935027" y="1214765"/>
                </a:cubicBezTo>
                <a:cubicBezTo>
                  <a:pt x="2943309" y="1181673"/>
                  <a:pt x="2947449" y="1156853"/>
                  <a:pt x="2947449" y="1136170"/>
                </a:cubicBezTo>
                <a:cubicBezTo>
                  <a:pt x="2951590" y="1152716"/>
                  <a:pt x="2955730" y="1173399"/>
                  <a:pt x="2959871" y="1189946"/>
                </a:cubicBezTo>
                <a:cubicBezTo>
                  <a:pt x="2968152" y="1235448"/>
                  <a:pt x="2968152" y="1285087"/>
                  <a:pt x="2964012" y="1330589"/>
                </a:cubicBezTo>
                <a:cubicBezTo>
                  <a:pt x="2976434" y="1285087"/>
                  <a:pt x="2980574" y="1235448"/>
                  <a:pt x="2972293" y="1189946"/>
                </a:cubicBezTo>
                <a:cubicBezTo>
                  <a:pt x="2968152" y="1144443"/>
                  <a:pt x="2951590" y="1094804"/>
                  <a:pt x="2926746" y="1057575"/>
                </a:cubicBezTo>
                <a:cubicBezTo>
                  <a:pt x="2901903" y="1016209"/>
                  <a:pt x="2864637" y="983117"/>
                  <a:pt x="2823231" y="958297"/>
                </a:cubicBezTo>
                <a:cubicBezTo>
                  <a:pt x="2794247" y="937614"/>
                  <a:pt x="2769403" y="921068"/>
                  <a:pt x="2752841" y="900385"/>
                </a:cubicBezTo>
                <a:cubicBezTo>
                  <a:pt x="2719716" y="854883"/>
                  <a:pt x="2665888" y="821790"/>
                  <a:pt x="2641044" y="830063"/>
                </a:cubicBezTo>
                <a:cubicBezTo>
                  <a:pt x="2616200" y="834200"/>
                  <a:pt x="2566513" y="842473"/>
                  <a:pt x="2566513" y="842473"/>
                </a:cubicBezTo>
                <a:cubicBezTo>
                  <a:pt x="2566513" y="842473"/>
                  <a:pt x="2504404" y="801107"/>
                  <a:pt x="2483701" y="780424"/>
                </a:cubicBezTo>
                <a:cubicBezTo>
                  <a:pt x="2458857" y="759741"/>
                  <a:pt x="2396748" y="759741"/>
                  <a:pt x="2376045" y="784561"/>
                </a:cubicBezTo>
                <a:cubicBezTo>
                  <a:pt x="2359483" y="805244"/>
                  <a:pt x="2359483" y="801107"/>
                  <a:pt x="2309795" y="805244"/>
                </a:cubicBezTo>
                <a:cubicBezTo>
                  <a:pt x="2309795" y="796971"/>
                  <a:pt x="2309795" y="792834"/>
                  <a:pt x="2309795" y="784561"/>
                </a:cubicBezTo>
                <a:cubicBezTo>
                  <a:pt x="2309795" y="776288"/>
                  <a:pt x="2318076" y="763878"/>
                  <a:pt x="2326358" y="759741"/>
                </a:cubicBezTo>
                <a:cubicBezTo>
                  <a:pt x="2338780" y="751468"/>
                  <a:pt x="2351201" y="747332"/>
                  <a:pt x="2363623" y="747332"/>
                </a:cubicBezTo>
                <a:cubicBezTo>
                  <a:pt x="2363623" y="747332"/>
                  <a:pt x="2363623" y="743195"/>
                  <a:pt x="2363623" y="743195"/>
                </a:cubicBezTo>
                <a:close/>
                <a:moveTo>
                  <a:pt x="0" y="0"/>
                </a:moveTo>
                <a:lnTo>
                  <a:pt x="3679634" y="0"/>
                </a:lnTo>
                <a:lnTo>
                  <a:pt x="3679634" y="3800819"/>
                </a:lnTo>
                <a:lnTo>
                  <a:pt x="0" y="3800819"/>
                </a:lnTo>
                <a:close/>
              </a:path>
            </a:pathLst>
          </a:custGeom>
          <a:solidFill>
            <a:schemeClr val="bg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8" name="Freeform 7"/>
          <p:cNvSpPr>
            <a:spLocks/>
          </p:cNvSpPr>
          <p:nvPr/>
        </p:nvSpPr>
        <p:spPr bwMode="auto">
          <a:xfrm>
            <a:off x="5428405" y="1219073"/>
            <a:ext cx="3831102" cy="3957276"/>
          </a:xfrm>
          <a:custGeom>
            <a:avLst/>
            <a:gdLst>
              <a:gd name="connsiteX0" fmla="*/ 1038829 w 3679634"/>
              <a:gd name="connsiteY0" fmla="*/ 1736819 h 3800819"/>
              <a:gd name="connsiteX1" fmla="*/ 1041190 w 3679634"/>
              <a:gd name="connsiteY1" fmla="*/ 1759254 h 3800819"/>
              <a:gd name="connsiteX2" fmla="*/ 1039759 w 3679634"/>
              <a:gd name="connsiteY2" fmla="*/ 1748249 h 3800819"/>
              <a:gd name="connsiteX3" fmla="*/ 1038829 w 3679634"/>
              <a:gd name="connsiteY3" fmla="*/ 1736819 h 3800819"/>
              <a:gd name="connsiteX4" fmla="*/ 1701266 w 3679634"/>
              <a:gd name="connsiteY4" fmla="*/ 643460 h 3800819"/>
              <a:gd name="connsiteX5" fmla="*/ 1746808 w 3679634"/>
              <a:gd name="connsiteY5" fmla="*/ 701441 h 3800819"/>
              <a:gd name="connsiteX6" fmla="*/ 1705406 w 3679634"/>
              <a:gd name="connsiteY6" fmla="*/ 684875 h 3800819"/>
              <a:gd name="connsiteX7" fmla="*/ 1713687 w 3679634"/>
              <a:gd name="connsiteY7" fmla="*/ 701441 h 3800819"/>
              <a:gd name="connsiteX8" fmla="*/ 1564638 w 3679634"/>
              <a:gd name="connsiteY8" fmla="*/ 676592 h 3800819"/>
              <a:gd name="connsiteX9" fmla="*/ 1423870 w 3679634"/>
              <a:gd name="connsiteY9" fmla="*/ 705583 h 3800819"/>
              <a:gd name="connsiteX10" fmla="*/ 1514955 w 3679634"/>
              <a:gd name="connsiteY10" fmla="*/ 722149 h 3800819"/>
              <a:gd name="connsiteX11" fmla="*/ 1349346 w 3679634"/>
              <a:gd name="connsiteY11" fmla="*/ 738715 h 3800819"/>
              <a:gd name="connsiteX12" fmla="*/ 1403169 w 3679634"/>
              <a:gd name="connsiteY12" fmla="*/ 759422 h 3800819"/>
              <a:gd name="connsiteX13" fmla="*/ 1154755 w 3679634"/>
              <a:gd name="connsiteY13" fmla="*/ 887809 h 3800819"/>
              <a:gd name="connsiteX14" fmla="*/ 1129914 w 3679634"/>
              <a:gd name="connsiteY14" fmla="*/ 945790 h 3800819"/>
              <a:gd name="connsiteX15" fmla="*/ 1150615 w 3679634"/>
              <a:gd name="connsiteY15" fmla="*/ 838111 h 3800819"/>
              <a:gd name="connsiteX16" fmla="*/ 1100932 w 3679634"/>
              <a:gd name="connsiteY16" fmla="*/ 995489 h 3800819"/>
              <a:gd name="connsiteX17" fmla="*/ 960165 w 3679634"/>
              <a:gd name="connsiteY17" fmla="*/ 1239838 h 3800819"/>
              <a:gd name="connsiteX18" fmla="*/ 1026408 w 3679634"/>
              <a:gd name="connsiteY18" fmla="*/ 1136300 h 3800819"/>
              <a:gd name="connsiteX19" fmla="*/ 956024 w 3679634"/>
              <a:gd name="connsiteY19" fmla="*/ 1322668 h 3800819"/>
              <a:gd name="connsiteX20" fmla="*/ 989146 w 3679634"/>
              <a:gd name="connsiteY20" fmla="*/ 1285394 h 3800819"/>
              <a:gd name="connsiteX21" fmla="*/ 935323 w 3679634"/>
              <a:gd name="connsiteY21" fmla="*/ 1500753 h 3800819"/>
              <a:gd name="connsiteX22" fmla="*/ 972585 w 3679634"/>
              <a:gd name="connsiteY22" fmla="*/ 1430347 h 3800819"/>
              <a:gd name="connsiteX23" fmla="*/ 947744 w 3679634"/>
              <a:gd name="connsiteY23" fmla="*/ 1600149 h 3800819"/>
              <a:gd name="connsiteX24" fmla="*/ 947744 w 3679634"/>
              <a:gd name="connsiteY24" fmla="*/ 1637423 h 3800819"/>
              <a:gd name="connsiteX25" fmla="*/ 968445 w 3679634"/>
              <a:gd name="connsiteY25" fmla="*/ 1583583 h 3800819"/>
              <a:gd name="connsiteX26" fmla="*/ 976726 w 3679634"/>
              <a:gd name="connsiteY26" fmla="*/ 1649847 h 3800819"/>
              <a:gd name="connsiteX27" fmla="*/ 1047109 w 3679634"/>
              <a:gd name="connsiteY27" fmla="*/ 1815508 h 3800819"/>
              <a:gd name="connsiteX28" fmla="*/ 1043616 w 3679634"/>
              <a:gd name="connsiteY28" fmla="*/ 1782311 h 3800819"/>
              <a:gd name="connsiteX29" fmla="*/ 1041190 w 3679634"/>
              <a:gd name="connsiteY29" fmla="*/ 1759254 h 3800819"/>
              <a:gd name="connsiteX30" fmla="*/ 1042387 w 3679634"/>
              <a:gd name="connsiteY30" fmla="*/ 1768463 h 3800819"/>
              <a:gd name="connsiteX31" fmla="*/ 1080231 w 3679634"/>
              <a:gd name="connsiteY31" fmla="*/ 1935612 h 3800819"/>
              <a:gd name="connsiteX32" fmla="*/ 1192018 w 3679634"/>
              <a:gd name="connsiteY32" fmla="*/ 2117838 h 3800819"/>
              <a:gd name="connsiteX33" fmla="*/ 1175457 w 3679634"/>
              <a:gd name="connsiteY33" fmla="*/ 2059857 h 3800819"/>
              <a:gd name="connsiteX34" fmla="*/ 1262401 w 3679634"/>
              <a:gd name="connsiteY34" fmla="*/ 2208951 h 3800819"/>
              <a:gd name="connsiteX35" fmla="*/ 1332785 w 3679634"/>
              <a:gd name="connsiteY35" fmla="*/ 2378753 h 3800819"/>
              <a:gd name="connsiteX36" fmla="*/ 1336926 w 3679634"/>
              <a:gd name="connsiteY36" fmla="*/ 2312489 h 3800819"/>
              <a:gd name="connsiteX37" fmla="*/ 1370047 w 3679634"/>
              <a:gd name="connsiteY37" fmla="*/ 2445017 h 3800819"/>
              <a:gd name="connsiteX38" fmla="*/ 1370047 w 3679634"/>
              <a:gd name="connsiteY38" fmla="*/ 2436734 h 3800819"/>
              <a:gd name="connsiteX39" fmla="*/ 1365907 w 3679634"/>
              <a:gd name="connsiteY39" fmla="*/ 2552697 h 3800819"/>
              <a:gd name="connsiteX40" fmla="*/ 1283103 w 3679634"/>
              <a:gd name="connsiteY40" fmla="*/ 2904725 h 3800819"/>
              <a:gd name="connsiteX41" fmla="*/ 2032484 w 3679634"/>
              <a:gd name="connsiteY41" fmla="*/ 3107659 h 3800819"/>
              <a:gd name="connsiteX42" fmla="*/ 1991082 w 3679634"/>
              <a:gd name="connsiteY42" fmla="*/ 2975131 h 3800819"/>
              <a:gd name="connsiteX43" fmla="*/ 1986942 w 3679634"/>
              <a:gd name="connsiteY43" fmla="*/ 2763914 h 3800819"/>
              <a:gd name="connsiteX44" fmla="*/ 1986942 w 3679634"/>
              <a:gd name="connsiteY44" fmla="*/ 2755631 h 3800819"/>
              <a:gd name="connsiteX45" fmla="*/ 1991082 w 3679634"/>
              <a:gd name="connsiteY45" fmla="*/ 2734923 h 3800819"/>
              <a:gd name="connsiteX46" fmla="*/ 1991082 w 3679634"/>
              <a:gd name="connsiteY46" fmla="*/ 2730782 h 3800819"/>
              <a:gd name="connsiteX47" fmla="*/ 1995222 w 3679634"/>
              <a:gd name="connsiteY47" fmla="*/ 2705933 h 3800819"/>
              <a:gd name="connsiteX48" fmla="*/ 1995222 w 3679634"/>
              <a:gd name="connsiteY48" fmla="*/ 2697649 h 3800819"/>
              <a:gd name="connsiteX49" fmla="*/ 1999362 w 3679634"/>
              <a:gd name="connsiteY49" fmla="*/ 2672800 h 3800819"/>
              <a:gd name="connsiteX50" fmla="*/ 1999362 w 3679634"/>
              <a:gd name="connsiteY50" fmla="*/ 2668659 h 3800819"/>
              <a:gd name="connsiteX51" fmla="*/ 2007643 w 3679634"/>
              <a:gd name="connsiteY51" fmla="*/ 2647951 h 3800819"/>
              <a:gd name="connsiteX52" fmla="*/ 2007643 w 3679634"/>
              <a:gd name="connsiteY52" fmla="*/ 2643810 h 3800819"/>
              <a:gd name="connsiteX53" fmla="*/ 2015923 w 3679634"/>
              <a:gd name="connsiteY53" fmla="*/ 2623102 h 3800819"/>
              <a:gd name="connsiteX54" fmla="*/ 2015923 w 3679634"/>
              <a:gd name="connsiteY54" fmla="*/ 2618961 h 3800819"/>
              <a:gd name="connsiteX55" fmla="*/ 2024204 w 3679634"/>
              <a:gd name="connsiteY55" fmla="*/ 2602395 h 3800819"/>
              <a:gd name="connsiteX56" fmla="*/ 2028344 w 3679634"/>
              <a:gd name="connsiteY56" fmla="*/ 2598253 h 3800819"/>
              <a:gd name="connsiteX57" fmla="*/ 2040765 w 3679634"/>
              <a:gd name="connsiteY57" fmla="*/ 2581687 h 3800819"/>
              <a:gd name="connsiteX58" fmla="*/ 2053185 w 3679634"/>
              <a:gd name="connsiteY58" fmla="*/ 2569263 h 3800819"/>
              <a:gd name="connsiteX59" fmla="*/ 2057326 w 3679634"/>
              <a:gd name="connsiteY59" fmla="*/ 2565121 h 3800819"/>
              <a:gd name="connsiteX60" fmla="*/ 2073887 w 3679634"/>
              <a:gd name="connsiteY60" fmla="*/ 2556838 h 3800819"/>
              <a:gd name="connsiteX61" fmla="*/ 2090447 w 3679634"/>
              <a:gd name="connsiteY61" fmla="*/ 2560980 h 3800819"/>
              <a:gd name="connsiteX62" fmla="*/ 2098728 w 3679634"/>
              <a:gd name="connsiteY62" fmla="*/ 2560980 h 3800819"/>
              <a:gd name="connsiteX63" fmla="*/ 2107008 w 3679634"/>
              <a:gd name="connsiteY63" fmla="*/ 2565121 h 3800819"/>
              <a:gd name="connsiteX64" fmla="*/ 2115289 w 3679634"/>
              <a:gd name="connsiteY64" fmla="*/ 2569263 h 3800819"/>
              <a:gd name="connsiteX65" fmla="*/ 2123569 w 3679634"/>
              <a:gd name="connsiteY65" fmla="*/ 2569263 h 3800819"/>
              <a:gd name="connsiteX66" fmla="*/ 2189813 w 3679634"/>
              <a:gd name="connsiteY66" fmla="*/ 2585829 h 3800819"/>
              <a:gd name="connsiteX67" fmla="*/ 2193953 w 3679634"/>
              <a:gd name="connsiteY67" fmla="*/ 2589970 h 3800819"/>
              <a:gd name="connsiteX68" fmla="*/ 2210514 w 3679634"/>
              <a:gd name="connsiteY68" fmla="*/ 2589970 h 3800819"/>
              <a:gd name="connsiteX69" fmla="*/ 2214654 w 3679634"/>
              <a:gd name="connsiteY69" fmla="*/ 2594112 h 3800819"/>
              <a:gd name="connsiteX70" fmla="*/ 2384404 w 3679634"/>
              <a:gd name="connsiteY70" fmla="*/ 2594112 h 3800819"/>
              <a:gd name="connsiteX71" fmla="*/ 2500330 w 3679634"/>
              <a:gd name="connsiteY71" fmla="*/ 2329055 h 3800819"/>
              <a:gd name="connsiteX72" fmla="*/ 2504470 w 3679634"/>
              <a:gd name="connsiteY72" fmla="*/ 2291781 h 3800819"/>
              <a:gd name="connsiteX73" fmla="*/ 2533452 w 3679634"/>
              <a:gd name="connsiteY73" fmla="*/ 2188244 h 3800819"/>
              <a:gd name="connsiteX74" fmla="*/ 2690781 w 3679634"/>
              <a:gd name="connsiteY74" fmla="*/ 2051574 h 3800819"/>
              <a:gd name="connsiteX75" fmla="*/ 2566574 w 3679634"/>
              <a:gd name="connsiteY75" fmla="*/ 1798942 h 3800819"/>
              <a:gd name="connsiteX76" fmla="*/ 2624537 w 3679634"/>
              <a:gd name="connsiteY76" fmla="*/ 1550451 h 3800819"/>
              <a:gd name="connsiteX77" fmla="*/ 2496190 w 3679634"/>
              <a:gd name="connsiteY77" fmla="*/ 1181857 h 3800819"/>
              <a:gd name="connsiteX78" fmla="*/ 2674220 w 3679634"/>
              <a:gd name="connsiteY78" fmla="*/ 1057611 h 3800819"/>
              <a:gd name="connsiteX79" fmla="*/ 2641098 w 3679634"/>
              <a:gd name="connsiteY79" fmla="*/ 1090743 h 3800819"/>
              <a:gd name="connsiteX80" fmla="*/ 2653519 w 3679634"/>
              <a:gd name="connsiteY80" fmla="*/ 1041045 h 3800819"/>
              <a:gd name="connsiteX81" fmla="*/ 2649378 w 3679634"/>
              <a:gd name="connsiteY81" fmla="*/ 1041045 h 3800819"/>
              <a:gd name="connsiteX82" fmla="*/ 2616257 w 3679634"/>
              <a:gd name="connsiteY82" fmla="*/ 1094885 h 3800819"/>
              <a:gd name="connsiteX83" fmla="*/ 2612116 w 3679634"/>
              <a:gd name="connsiteY83" fmla="*/ 1103168 h 3800819"/>
              <a:gd name="connsiteX84" fmla="*/ 2583135 w 3679634"/>
              <a:gd name="connsiteY84" fmla="*/ 1107309 h 3800819"/>
              <a:gd name="connsiteX85" fmla="*/ 2632817 w 3679634"/>
              <a:gd name="connsiteY85" fmla="*/ 1028621 h 3800819"/>
              <a:gd name="connsiteX86" fmla="*/ 2636958 w 3679634"/>
              <a:gd name="connsiteY86" fmla="*/ 1020338 h 3800819"/>
              <a:gd name="connsiteX87" fmla="*/ 2649378 w 3679634"/>
              <a:gd name="connsiteY87" fmla="*/ 974781 h 3800819"/>
              <a:gd name="connsiteX88" fmla="*/ 2632817 w 3679634"/>
              <a:gd name="connsiteY88" fmla="*/ 933366 h 3800819"/>
              <a:gd name="connsiteX89" fmla="*/ 2628677 w 3679634"/>
              <a:gd name="connsiteY89" fmla="*/ 933366 h 3800819"/>
              <a:gd name="connsiteX90" fmla="*/ 2628677 w 3679634"/>
              <a:gd name="connsiteY90" fmla="*/ 983064 h 3800819"/>
              <a:gd name="connsiteX91" fmla="*/ 2587275 w 3679634"/>
              <a:gd name="connsiteY91" fmla="*/ 875385 h 3800819"/>
              <a:gd name="connsiteX92" fmla="*/ 2545873 w 3679634"/>
              <a:gd name="connsiteY92" fmla="*/ 1028621 h 3800819"/>
              <a:gd name="connsiteX93" fmla="*/ 2421666 w 3679634"/>
              <a:gd name="connsiteY93" fmla="*/ 751139 h 3800819"/>
              <a:gd name="connsiteX94" fmla="*/ 2421666 w 3679634"/>
              <a:gd name="connsiteY94" fmla="*/ 755281 h 3800819"/>
              <a:gd name="connsiteX95" fmla="*/ 2371983 w 3679634"/>
              <a:gd name="connsiteY95" fmla="*/ 718007 h 3800819"/>
              <a:gd name="connsiteX96" fmla="*/ 2367843 w 3679634"/>
              <a:gd name="connsiteY96" fmla="*/ 718007 h 3800819"/>
              <a:gd name="connsiteX97" fmla="*/ 2367843 w 3679634"/>
              <a:gd name="connsiteY97" fmla="*/ 722149 h 3800819"/>
              <a:gd name="connsiteX98" fmla="*/ 2425806 w 3679634"/>
              <a:gd name="connsiteY98" fmla="*/ 780130 h 3800819"/>
              <a:gd name="connsiteX99" fmla="*/ 2417525 w 3679634"/>
              <a:gd name="connsiteY99" fmla="*/ 813262 h 3800819"/>
              <a:gd name="connsiteX100" fmla="*/ 2334721 w 3679634"/>
              <a:gd name="connsiteY100" fmla="*/ 726290 h 3800819"/>
              <a:gd name="connsiteX101" fmla="*/ 2322300 w 3679634"/>
              <a:gd name="connsiteY101" fmla="*/ 755281 h 3800819"/>
              <a:gd name="connsiteX102" fmla="*/ 2115289 w 3679634"/>
              <a:gd name="connsiteY102" fmla="*/ 664168 h 3800819"/>
              <a:gd name="connsiteX103" fmla="*/ 2098728 w 3679634"/>
              <a:gd name="connsiteY103" fmla="*/ 655885 h 3800819"/>
              <a:gd name="connsiteX104" fmla="*/ 2053185 w 3679634"/>
              <a:gd name="connsiteY104" fmla="*/ 647602 h 3800819"/>
              <a:gd name="connsiteX105" fmla="*/ 2090447 w 3679634"/>
              <a:gd name="connsiteY105" fmla="*/ 664168 h 3800819"/>
              <a:gd name="connsiteX106" fmla="*/ 2078027 w 3679634"/>
              <a:gd name="connsiteY106" fmla="*/ 664168 h 3800819"/>
              <a:gd name="connsiteX107" fmla="*/ 2111149 w 3679634"/>
              <a:gd name="connsiteY107" fmla="*/ 730432 h 3800819"/>
              <a:gd name="connsiteX108" fmla="*/ 1949680 w 3679634"/>
              <a:gd name="connsiteY108" fmla="*/ 643460 h 3800819"/>
              <a:gd name="connsiteX109" fmla="*/ 1966241 w 3679634"/>
              <a:gd name="connsiteY109" fmla="*/ 718007 h 3800819"/>
              <a:gd name="connsiteX110" fmla="*/ 1808912 w 3679634"/>
              <a:gd name="connsiteY110" fmla="*/ 643460 h 3800819"/>
              <a:gd name="connsiteX111" fmla="*/ 1829613 w 3679634"/>
              <a:gd name="connsiteY111" fmla="*/ 684875 h 3800819"/>
              <a:gd name="connsiteX112" fmla="*/ 1701266 w 3679634"/>
              <a:gd name="connsiteY112" fmla="*/ 643460 h 3800819"/>
              <a:gd name="connsiteX113" fmla="*/ 0 w 3679634"/>
              <a:gd name="connsiteY113" fmla="*/ 0 h 3800819"/>
              <a:gd name="connsiteX114" fmla="*/ 3679634 w 3679634"/>
              <a:gd name="connsiteY114" fmla="*/ 0 h 3800819"/>
              <a:gd name="connsiteX115" fmla="*/ 3679634 w 3679634"/>
              <a:gd name="connsiteY115" fmla="*/ 3800819 h 3800819"/>
              <a:gd name="connsiteX116" fmla="*/ 0 w 3679634"/>
              <a:gd name="connsiteY116" fmla="*/ 3800819 h 380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3679634" h="3800819">
                <a:moveTo>
                  <a:pt x="1038829" y="1736819"/>
                </a:moveTo>
                <a:lnTo>
                  <a:pt x="1041190" y="1759254"/>
                </a:lnTo>
                <a:lnTo>
                  <a:pt x="1039759" y="1748249"/>
                </a:lnTo>
                <a:cubicBezTo>
                  <a:pt x="1039153" y="1742837"/>
                  <a:pt x="1038829" y="1738890"/>
                  <a:pt x="1038829" y="1736819"/>
                </a:cubicBezTo>
                <a:close/>
                <a:moveTo>
                  <a:pt x="1701266" y="643460"/>
                </a:moveTo>
                <a:cubicBezTo>
                  <a:pt x="1701266" y="643460"/>
                  <a:pt x="1701266" y="643460"/>
                  <a:pt x="1746808" y="701441"/>
                </a:cubicBezTo>
                <a:cubicBezTo>
                  <a:pt x="1746808" y="701441"/>
                  <a:pt x="1746808" y="701441"/>
                  <a:pt x="1705406" y="684875"/>
                </a:cubicBezTo>
                <a:cubicBezTo>
                  <a:pt x="1705406" y="684875"/>
                  <a:pt x="1705406" y="684875"/>
                  <a:pt x="1713687" y="701441"/>
                </a:cubicBezTo>
                <a:cubicBezTo>
                  <a:pt x="1713687" y="701441"/>
                  <a:pt x="1622601" y="676592"/>
                  <a:pt x="1564638" y="676592"/>
                </a:cubicBezTo>
                <a:cubicBezTo>
                  <a:pt x="1510815" y="676592"/>
                  <a:pt x="1423870" y="705583"/>
                  <a:pt x="1423870" y="705583"/>
                </a:cubicBezTo>
                <a:cubicBezTo>
                  <a:pt x="1423870" y="705583"/>
                  <a:pt x="1423870" y="705583"/>
                  <a:pt x="1514955" y="722149"/>
                </a:cubicBezTo>
                <a:cubicBezTo>
                  <a:pt x="1514955" y="722149"/>
                  <a:pt x="1514955" y="722149"/>
                  <a:pt x="1349346" y="738715"/>
                </a:cubicBezTo>
                <a:cubicBezTo>
                  <a:pt x="1349346" y="738715"/>
                  <a:pt x="1349346" y="738715"/>
                  <a:pt x="1403169" y="759422"/>
                </a:cubicBezTo>
                <a:cubicBezTo>
                  <a:pt x="1328645" y="763564"/>
                  <a:pt x="1183737" y="829828"/>
                  <a:pt x="1154755" y="887809"/>
                </a:cubicBezTo>
                <a:cubicBezTo>
                  <a:pt x="1129914" y="945790"/>
                  <a:pt x="1129914" y="945790"/>
                  <a:pt x="1129914" y="945790"/>
                </a:cubicBezTo>
                <a:cubicBezTo>
                  <a:pt x="1129914" y="945790"/>
                  <a:pt x="1129914" y="871243"/>
                  <a:pt x="1150615" y="838111"/>
                </a:cubicBezTo>
                <a:cubicBezTo>
                  <a:pt x="1134054" y="858819"/>
                  <a:pt x="1092652" y="929224"/>
                  <a:pt x="1100932" y="995489"/>
                </a:cubicBezTo>
                <a:cubicBezTo>
                  <a:pt x="1100932" y="995489"/>
                  <a:pt x="1005707" y="1036904"/>
                  <a:pt x="960165" y="1239838"/>
                </a:cubicBezTo>
                <a:cubicBezTo>
                  <a:pt x="960165" y="1239838"/>
                  <a:pt x="960165" y="1239838"/>
                  <a:pt x="1026408" y="1136300"/>
                </a:cubicBezTo>
                <a:cubicBezTo>
                  <a:pt x="1022268" y="1144583"/>
                  <a:pt x="956024" y="1260545"/>
                  <a:pt x="956024" y="1322668"/>
                </a:cubicBezTo>
                <a:cubicBezTo>
                  <a:pt x="956024" y="1322668"/>
                  <a:pt x="956024" y="1322668"/>
                  <a:pt x="989146" y="1285394"/>
                </a:cubicBezTo>
                <a:cubicBezTo>
                  <a:pt x="989146" y="1289536"/>
                  <a:pt x="943604" y="1368225"/>
                  <a:pt x="935323" y="1500753"/>
                </a:cubicBezTo>
                <a:cubicBezTo>
                  <a:pt x="935323" y="1500753"/>
                  <a:pt x="935323" y="1500753"/>
                  <a:pt x="972585" y="1430347"/>
                </a:cubicBezTo>
                <a:cubicBezTo>
                  <a:pt x="968445" y="1438630"/>
                  <a:pt x="935323" y="1517319"/>
                  <a:pt x="947744" y="1600149"/>
                </a:cubicBezTo>
                <a:cubicBezTo>
                  <a:pt x="947744" y="1604291"/>
                  <a:pt x="947744" y="1637423"/>
                  <a:pt x="947744" y="1637423"/>
                </a:cubicBezTo>
                <a:cubicBezTo>
                  <a:pt x="964305" y="1728536"/>
                  <a:pt x="968445" y="1583583"/>
                  <a:pt x="968445" y="1583583"/>
                </a:cubicBezTo>
                <a:cubicBezTo>
                  <a:pt x="968445" y="1583583"/>
                  <a:pt x="968445" y="1612574"/>
                  <a:pt x="976726" y="1649847"/>
                </a:cubicBezTo>
                <a:cubicBezTo>
                  <a:pt x="1001567" y="1761668"/>
                  <a:pt x="1047109" y="1815508"/>
                  <a:pt x="1047109" y="1815508"/>
                </a:cubicBezTo>
                <a:cubicBezTo>
                  <a:pt x="1047109" y="1815508"/>
                  <a:pt x="1047109" y="1815508"/>
                  <a:pt x="1043616" y="1782311"/>
                </a:cubicBezTo>
                <a:lnTo>
                  <a:pt x="1041190" y="1759254"/>
                </a:lnTo>
                <a:lnTo>
                  <a:pt x="1042387" y="1768463"/>
                </a:lnTo>
                <a:cubicBezTo>
                  <a:pt x="1049180" y="1816025"/>
                  <a:pt x="1064706" y="1901444"/>
                  <a:pt x="1080231" y="1935612"/>
                </a:cubicBezTo>
                <a:cubicBezTo>
                  <a:pt x="1105073" y="1981168"/>
                  <a:pt x="1183737" y="2113696"/>
                  <a:pt x="1192018" y="2117838"/>
                </a:cubicBezTo>
                <a:cubicBezTo>
                  <a:pt x="1192018" y="2117838"/>
                  <a:pt x="1192018" y="2117838"/>
                  <a:pt x="1175457" y="2059857"/>
                </a:cubicBezTo>
                <a:cubicBezTo>
                  <a:pt x="1175457" y="2059857"/>
                  <a:pt x="1237560" y="2171678"/>
                  <a:pt x="1262401" y="2208951"/>
                </a:cubicBezTo>
                <a:cubicBezTo>
                  <a:pt x="1283103" y="2246225"/>
                  <a:pt x="1332785" y="2378753"/>
                  <a:pt x="1332785" y="2378753"/>
                </a:cubicBezTo>
                <a:cubicBezTo>
                  <a:pt x="1332785" y="2378753"/>
                  <a:pt x="1332785" y="2378753"/>
                  <a:pt x="1336926" y="2312489"/>
                </a:cubicBezTo>
                <a:cubicBezTo>
                  <a:pt x="1336926" y="2312489"/>
                  <a:pt x="1336926" y="2312489"/>
                  <a:pt x="1370047" y="2445017"/>
                </a:cubicBezTo>
                <a:cubicBezTo>
                  <a:pt x="1370047" y="2445017"/>
                  <a:pt x="1370047" y="2445017"/>
                  <a:pt x="1370047" y="2436734"/>
                </a:cubicBezTo>
                <a:cubicBezTo>
                  <a:pt x="1374188" y="2474008"/>
                  <a:pt x="1374188" y="2515423"/>
                  <a:pt x="1365907" y="2552697"/>
                </a:cubicBezTo>
                <a:cubicBezTo>
                  <a:pt x="1365907" y="2631385"/>
                  <a:pt x="1328645" y="2772197"/>
                  <a:pt x="1283103" y="2904725"/>
                </a:cubicBezTo>
                <a:cubicBezTo>
                  <a:pt x="1432151" y="3020687"/>
                  <a:pt x="1684705" y="3157357"/>
                  <a:pt x="2032484" y="3107659"/>
                </a:cubicBezTo>
                <a:cubicBezTo>
                  <a:pt x="2011783" y="3053819"/>
                  <a:pt x="1995222" y="3004121"/>
                  <a:pt x="1991082" y="2975131"/>
                </a:cubicBezTo>
                <a:cubicBezTo>
                  <a:pt x="1986942" y="2917150"/>
                  <a:pt x="1982802" y="2838461"/>
                  <a:pt x="1986942" y="2763914"/>
                </a:cubicBezTo>
                <a:cubicBezTo>
                  <a:pt x="1986942" y="2759772"/>
                  <a:pt x="1986942" y="2759772"/>
                  <a:pt x="1986942" y="2755631"/>
                </a:cubicBezTo>
                <a:cubicBezTo>
                  <a:pt x="1991082" y="2751489"/>
                  <a:pt x="1991082" y="2743206"/>
                  <a:pt x="1991082" y="2734923"/>
                </a:cubicBezTo>
                <a:cubicBezTo>
                  <a:pt x="1991082" y="2734923"/>
                  <a:pt x="1991082" y="2730782"/>
                  <a:pt x="1991082" y="2730782"/>
                </a:cubicBezTo>
                <a:cubicBezTo>
                  <a:pt x="1991082" y="2722499"/>
                  <a:pt x="1991082" y="2714216"/>
                  <a:pt x="1995222" y="2705933"/>
                </a:cubicBezTo>
                <a:cubicBezTo>
                  <a:pt x="1995222" y="2701791"/>
                  <a:pt x="1995222" y="2701791"/>
                  <a:pt x="1995222" y="2697649"/>
                </a:cubicBezTo>
                <a:cubicBezTo>
                  <a:pt x="1995222" y="2689366"/>
                  <a:pt x="1999362" y="2681083"/>
                  <a:pt x="1999362" y="2672800"/>
                </a:cubicBezTo>
                <a:cubicBezTo>
                  <a:pt x="1999362" y="2672800"/>
                  <a:pt x="1999362" y="2668659"/>
                  <a:pt x="1999362" y="2668659"/>
                </a:cubicBezTo>
                <a:cubicBezTo>
                  <a:pt x="2003503" y="2660376"/>
                  <a:pt x="2003503" y="2652093"/>
                  <a:pt x="2007643" y="2647951"/>
                </a:cubicBezTo>
                <a:cubicBezTo>
                  <a:pt x="2007643" y="2643810"/>
                  <a:pt x="2007643" y="2643810"/>
                  <a:pt x="2007643" y="2643810"/>
                </a:cubicBezTo>
                <a:cubicBezTo>
                  <a:pt x="2011783" y="2635527"/>
                  <a:pt x="2011783" y="2627244"/>
                  <a:pt x="2015923" y="2623102"/>
                </a:cubicBezTo>
                <a:cubicBezTo>
                  <a:pt x="2015923" y="2623102"/>
                  <a:pt x="2015923" y="2618961"/>
                  <a:pt x="2015923" y="2618961"/>
                </a:cubicBezTo>
                <a:cubicBezTo>
                  <a:pt x="2020064" y="2614819"/>
                  <a:pt x="2024204" y="2606536"/>
                  <a:pt x="2024204" y="2602395"/>
                </a:cubicBezTo>
                <a:cubicBezTo>
                  <a:pt x="2024204" y="2602395"/>
                  <a:pt x="2028344" y="2598253"/>
                  <a:pt x="2028344" y="2598253"/>
                </a:cubicBezTo>
                <a:cubicBezTo>
                  <a:pt x="2032484" y="2594112"/>
                  <a:pt x="2036624" y="2585829"/>
                  <a:pt x="2040765" y="2581687"/>
                </a:cubicBezTo>
                <a:cubicBezTo>
                  <a:pt x="2044905" y="2573404"/>
                  <a:pt x="2049045" y="2569263"/>
                  <a:pt x="2053185" y="2569263"/>
                </a:cubicBezTo>
                <a:cubicBezTo>
                  <a:pt x="2057326" y="2565121"/>
                  <a:pt x="2057326" y="2565121"/>
                  <a:pt x="2057326" y="2565121"/>
                </a:cubicBezTo>
                <a:cubicBezTo>
                  <a:pt x="2061466" y="2560980"/>
                  <a:pt x="2065606" y="2560980"/>
                  <a:pt x="2073887" y="2556838"/>
                </a:cubicBezTo>
                <a:cubicBezTo>
                  <a:pt x="2078027" y="2556838"/>
                  <a:pt x="2086307" y="2560980"/>
                  <a:pt x="2090447" y="2560980"/>
                </a:cubicBezTo>
                <a:cubicBezTo>
                  <a:pt x="2094588" y="2560980"/>
                  <a:pt x="2094588" y="2560980"/>
                  <a:pt x="2098728" y="2560980"/>
                </a:cubicBezTo>
                <a:cubicBezTo>
                  <a:pt x="2102868" y="2565121"/>
                  <a:pt x="2102868" y="2565121"/>
                  <a:pt x="2107008" y="2565121"/>
                </a:cubicBezTo>
                <a:cubicBezTo>
                  <a:pt x="2111149" y="2565121"/>
                  <a:pt x="2115289" y="2565121"/>
                  <a:pt x="2115289" y="2569263"/>
                </a:cubicBezTo>
                <a:cubicBezTo>
                  <a:pt x="2119429" y="2569263"/>
                  <a:pt x="2123569" y="2569263"/>
                  <a:pt x="2123569" y="2569263"/>
                </a:cubicBezTo>
                <a:cubicBezTo>
                  <a:pt x="2144270" y="2577546"/>
                  <a:pt x="2164972" y="2581687"/>
                  <a:pt x="2189813" y="2585829"/>
                </a:cubicBezTo>
                <a:cubicBezTo>
                  <a:pt x="2189813" y="2585829"/>
                  <a:pt x="2189813" y="2589970"/>
                  <a:pt x="2193953" y="2589970"/>
                </a:cubicBezTo>
                <a:cubicBezTo>
                  <a:pt x="2198093" y="2589970"/>
                  <a:pt x="2206374" y="2589970"/>
                  <a:pt x="2210514" y="2589970"/>
                </a:cubicBezTo>
                <a:cubicBezTo>
                  <a:pt x="2214654" y="2594112"/>
                  <a:pt x="2214654" y="2594112"/>
                  <a:pt x="2214654" y="2594112"/>
                </a:cubicBezTo>
                <a:cubicBezTo>
                  <a:pt x="2260197" y="2602395"/>
                  <a:pt x="2314020" y="2602395"/>
                  <a:pt x="2384404" y="2594112"/>
                </a:cubicBezTo>
                <a:cubicBezTo>
                  <a:pt x="2475489" y="2573404"/>
                  <a:pt x="2483769" y="2474008"/>
                  <a:pt x="2500330" y="2329055"/>
                </a:cubicBezTo>
                <a:cubicBezTo>
                  <a:pt x="2500330" y="2329055"/>
                  <a:pt x="2500330" y="2329055"/>
                  <a:pt x="2504470" y="2291781"/>
                </a:cubicBezTo>
                <a:cubicBezTo>
                  <a:pt x="2512751" y="2262791"/>
                  <a:pt x="2525171" y="2221376"/>
                  <a:pt x="2533452" y="2188244"/>
                </a:cubicBezTo>
                <a:cubicBezTo>
                  <a:pt x="2620397" y="2150970"/>
                  <a:pt x="2732183" y="2097130"/>
                  <a:pt x="2690781" y="2051574"/>
                </a:cubicBezTo>
                <a:cubicBezTo>
                  <a:pt x="2645238" y="1989451"/>
                  <a:pt x="2599696" y="1894196"/>
                  <a:pt x="2566574" y="1798942"/>
                </a:cubicBezTo>
                <a:cubicBezTo>
                  <a:pt x="2578995" y="1666413"/>
                  <a:pt x="2645238" y="1637423"/>
                  <a:pt x="2624537" y="1550451"/>
                </a:cubicBezTo>
                <a:cubicBezTo>
                  <a:pt x="2599696" y="1438630"/>
                  <a:pt x="2545873" y="1297819"/>
                  <a:pt x="2496190" y="1181857"/>
                </a:cubicBezTo>
                <a:cubicBezTo>
                  <a:pt x="2624537" y="1185998"/>
                  <a:pt x="2661799" y="1103168"/>
                  <a:pt x="2674220" y="1057611"/>
                </a:cubicBezTo>
                <a:cubicBezTo>
                  <a:pt x="2665939" y="1074177"/>
                  <a:pt x="2653519" y="1082460"/>
                  <a:pt x="2641098" y="1090743"/>
                </a:cubicBezTo>
                <a:cubicBezTo>
                  <a:pt x="2649378" y="1074177"/>
                  <a:pt x="2653519" y="1057611"/>
                  <a:pt x="2653519" y="1041045"/>
                </a:cubicBezTo>
                <a:cubicBezTo>
                  <a:pt x="2653519" y="1041045"/>
                  <a:pt x="2653519" y="1041045"/>
                  <a:pt x="2649378" y="1041045"/>
                </a:cubicBezTo>
                <a:cubicBezTo>
                  <a:pt x="2641098" y="1061753"/>
                  <a:pt x="2632817" y="1082460"/>
                  <a:pt x="2616257" y="1094885"/>
                </a:cubicBezTo>
                <a:cubicBezTo>
                  <a:pt x="2616257" y="1099026"/>
                  <a:pt x="2612116" y="1103168"/>
                  <a:pt x="2612116" y="1103168"/>
                </a:cubicBezTo>
                <a:cubicBezTo>
                  <a:pt x="2595555" y="1107309"/>
                  <a:pt x="2583135" y="1107309"/>
                  <a:pt x="2583135" y="1107309"/>
                </a:cubicBezTo>
                <a:cubicBezTo>
                  <a:pt x="2612116" y="1082460"/>
                  <a:pt x="2628677" y="1053470"/>
                  <a:pt x="2632817" y="1028621"/>
                </a:cubicBezTo>
                <a:cubicBezTo>
                  <a:pt x="2632817" y="1024479"/>
                  <a:pt x="2636958" y="1020338"/>
                  <a:pt x="2636958" y="1020338"/>
                </a:cubicBezTo>
                <a:cubicBezTo>
                  <a:pt x="2645238" y="1003772"/>
                  <a:pt x="2649378" y="987206"/>
                  <a:pt x="2649378" y="974781"/>
                </a:cubicBezTo>
                <a:cubicBezTo>
                  <a:pt x="2645238" y="958215"/>
                  <a:pt x="2641098" y="945790"/>
                  <a:pt x="2632817" y="933366"/>
                </a:cubicBezTo>
                <a:cubicBezTo>
                  <a:pt x="2632817" y="933366"/>
                  <a:pt x="2628677" y="933366"/>
                  <a:pt x="2628677" y="933366"/>
                </a:cubicBezTo>
                <a:cubicBezTo>
                  <a:pt x="2632817" y="949932"/>
                  <a:pt x="2632817" y="966498"/>
                  <a:pt x="2628677" y="983064"/>
                </a:cubicBezTo>
                <a:cubicBezTo>
                  <a:pt x="2620397" y="925083"/>
                  <a:pt x="2591415" y="879526"/>
                  <a:pt x="2587275" y="875385"/>
                </a:cubicBezTo>
                <a:cubicBezTo>
                  <a:pt x="2653519" y="987206"/>
                  <a:pt x="2545873" y="1028621"/>
                  <a:pt x="2545873" y="1028621"/>
                </a:cubicBezTo>
                <a:cubicBezTo>
                  <a:pt x="2545873" y="1028621"/>
                  <a:pt x="2670079" y="854677"/>
                  <a:pt x="2421666" y="751139"/>
                </a:cubicBezTo>
                <a:cubicBezTo>
                  <a:pt x="2421666" y="751139"/>
                  <a:pt x="2421666" y="751139"/>
                  <a:pt x="2421666" y="755281"/>
                </a:cubicBezTo>
                <a:cubicBezTo>
                  <a:pt x="2405105" y="738715"/>
                  <a:pt x="2388544" y="730432"/>
                  <a:pt x="2371983" y="718007"/>
                </a:cubicBezTo>
                <a:cubicBezTo>
                  <a:pt x="2371983" y="718007"/>
                  <a:pt x="2367843" y="718007"/>
                  <a:pt x="2367843" y="718007"/>
                </a:cubicBezTo>
                <a:cubicBezTo>
                  <a:pt x="2367843" y="722149"/>
                  <a:pt x="2367843" y="722149"/>
                  <a:pt x="2367843" y="722149"/>
                </a:cubicBezTo>
                <a:cubicBezTo>
                  <a:pt x="2388544" y="738715"/>
                  <a:pt x="2409245" y="759422"/>
                  <a:pt x="2425806" y="780130"/>
                </a:cubicBezTo>
                <a:cubicBezTo>
                  <a:pt x="2425806" y="788413"/>
                  <a:pt x="2425806" y="800838"/>
                  <a:pt x="2417525" y="813262"/>
                </a:cubicBezTo>
                <a:cubicBezTo>
                  <a:pt x="2417525" y="813262"/>
                  <a:pt x="2400965" y="759422"/>
                  <a:pt x="2334721" y="726290"/>
                </a:cubicBezTo>
                <a:cubicBezTo>
                  <a:pt x="2334721" y="726290"/>
                  <a:pt x="2334721" y="726290"/>
                  <a:pt x="2322300" y="755281"/>
                </a:cubicBezTo>
                <a:cubicBezTo>
                  <a:pt x="2322300" y="755281"/>
                  <a:pt x="2264337" y="672451"/>
                  <a:pt x="2115289" y="664168"/>
                </a:cubicBezTo>
                <a:cubicBezTo>
                  <a:pt x="2111149" y="660026"/>
                  <a:pt x="2107008" y="655885"/>
                  <a:pt x="2098728" y="655885"/>
                </a:cubicBezTo>
                <a:cubicBezTo>
                  <a:pt x="2086307" y="647602"/>
                  <a:pt x="2069746" y="647602"/>
                  <a:pt x="2053185" y="647602"/>
                </a:cubicBezTo>
                <a:cubicBezTo>
                  <a:pt x="2065606" y="651743"/>
                  <a:pt x="2078027" y="660026"/>
                  <a:pt x="2090447" y="664168"/>
                </a:cubicBezTo>
                <a:cubicBezTo>
                  <a:pt x="2086307" y="664168"/>
                  <a:pt x="2082167" y="664168"/>
                  <a:pt x="2078027" y="664168"/>
                </a:cubicBezTo>
                <a:cubicBezTo>
                  <a:pt x="2078027" y="664168"/>
                  <a:pt x="2078027" y="664168"/>
                  <a:pt x="2111149" y="730432"/>
                </a:cubicBezTo>
                <a:cubicBezTo>
                  <a:pt x="2107008" y="726290"/>
                  <a:pt x="2036624" y="651743"/>
                  <a:pt x="1949680" y="643460"/>
                </a:cubicBezTo>
                <a:cubicBezTo>
                  <a:pt x="1949680" y="643460"/>
                  <a:pt x="1978661" y="676592"/>
                  <a:pt x="1966241" y="718007"/>
                </a:cubicBezTo>
                <a:cubicBezTo>
                  <a:pt x="1966241" y="718007"/>
                  <a:pt x="1941399" y="643460"/>
                  <a:pt x="1808912" y="643460"/>
                </a:cubicBezTo>
                <a:cubicBezTo>
                  <a:pt x="1808912" y="643460"/>
                  <a:pt x="1808912" y="643460"/>
                  <a:pt x="1829613" y="684875"/>
                </a:cubicBezTo>
                <a:cubicBezTo>
                  <a:pt x="1829613" y="684875"/>
                  <a:pt x="1829613" y="684875"/>
                  <a:pt x="1701266" y="643460"/>
                </a:cubicBezTo>
                <a:close/>
                <a:moveTo>
                  <a:pt x="0" y="0"/>
                </a:moveTo>
                <a:lnTo>
                  <a:pt x="3679634" y="0"/>
                </a:lnTo>
                <a:lnTo>
                  <a:pt x="3679634" y="3800819"/>
                </a:lnTo>
                <a:lnTo>
                  <a:pt x="0" y="3800819"/>
                </a:lnTo>
                <a:close/>
              </a:path>
            </a:pathLst>
          </a:custGeom>
          <a:solidFill>
            <a:schemeClr val="bg1"/>
          </a:solidFill>
          <a:ln>
            <a:noFill/>
          </a:ln>
        </p:spPr>
        <p:txBody>
          <a:bodyPr vert="horz" wrap="square" lIns="121920" tIns="60960" rIns="121920" bIns="60960" numCol="1" anchor="t" anchorCtr="0" compatLnSpc="1">
            <a:prstTxWarp prst="textNoShape">
              <a:avLst/>
            </a:prstTxWarp>
            <a:noAutofit/>
          </a:bodyPr>
          <a:lstStyle/>
          <a:p>
            <a:endParaRPr lang="ko-KR" altLang="en-US" sz="3200" dirty="0">
              <a:latin typeface="Open Sans Regular" charset="0"/>
            </a:endParaRPr>
          </a:p>
        </p:txBody>
      </p:sp>
      <p:sp>
        <p:nvSpPr>
          <p:cNvPr id="9" name="Rectangle 8"/>
          <p:cNvSpPr/>
          <p:nvPr/>
        </p:nvSpPr>
        <p:spPr>
          <a:xfrm>
            <a:off x="5635771" y="5033984"/>
            <a:ext cx="6257834" cy="1824016"/>
          </a:xfrm>
          <a:prstGeom prst="rect">
            <a:avLst/>
          </a:prstGeom>
          <a:solidFill>
            <a:schemeClr val="bg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14" name="Title 4"/>
          <p:cNvSpPr txBox="1">
            <a:spLocks/>
          </p:cNvSpPr>
          <p:nvPr/>
        </p:nvSpPr>
        <p:spPr>
          <a:xfrm>
            <a:off x="6043152" y="4707082"/>
            <a:ext cx="2370106" cy="442754"/>
          </a:xfrm>
          <a:prstGeom prst="rect">
            <a:avLst/>
          </a:prstGeom>
        </p:spPr>
        <p:txBody>
          <a:bodyPr vert="horz" lIns="0" tIns="45720" rIns="0" bIns="45720" rtlCol="0" anchor="ctr">
            <a:noAutofit/>
          </a:bodyPr>
          <a:lstStyle>
            <a:lvl1pPr algn="l" defTabSz="914400" rtl="0" eaLnBrk="1" latinLnBrk="0" hangingPunct="1">
              <a:lnSpc>
                <a:spcPct val="80000"/>
              </a:lnSpc>
              <a:spcBef>
                <a:spcPct val="0"/>
              </a:spcBef>
              <a:buNone/>
              <a:defRPr sz="4800" b="0" i="0" kern="1200">
                <a:solidFill>
                  <a:schemeClr val="tx1"/>
                </a:solidFill>
                <a:latin typeface="Butler Medium" charset="0"/>
                <a:ea typeface="Butler Medium" charset="0"/>
                <a:cs typeface="Butler Medium" charset="0"/>
              </a:defRPr>
            </a:lvl1pPr>
          </a:lstStyle>
          <a:p>
            <a:pPr algn="ctr"/>
            <a:r>
              <a:rPr lang="en-US" sz="1800" dirty="0" smtClean="0">
                <a:latin typeface="+mj-lt"/>
              </a:rPr>
              <a:t>MANS</a:t>
            </a:r>
            <a:endParaRPr lang="en-US" sz="1800" dirty="0">
              <a:latin typeface="+mj-lt"/>
            </a:endParaRPr>
          </a:p>
        </p:txBody>
      </p:sp>
      <p:sp>
        <p:nvSpPr>
          <p:cNvPr id="15" name="TextBox 14"/>
          <p:cNvSpPr txBox="1"/>
          <p:nvPr/>
        </p:nvSpPr>
        <p:spPr>
          <a:xfrm>
            <a:off x="6055220" y="5214228"/>
            <a:ext cx="2358038" cy="633250"/>
          </a:xfrm>
          <a:prstGeom prst="rect">
            <a:avLst/>
          </a:prstGeom>
          <a:noFill/>
        </p:spPr>
        <p:txBody>
          <a:bodyPr wrap="square" lIns="0" rIns="0" rtlCol="0">
            <a:spAutoFit/>
          </a:bodyPr>
          <a:lstStyle/>
          <a:p>
            <a:pPr algn="ctr">
              <a:lnSpc>
                <a:spcPct val="120000"/>
              </a:lnSpc>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 but the majority have </a:t>
            </a:r>
            <a:r>
              <a:rPr lang="en-US" sz="1000" dirty="0" smtClean="0">
                <a:solidFill>
                  <a:schemeClr val="tx1">
                    <a:alpha val="65000"/>
                  </a:schemeClr>
                </a:solidFill>
                <a:latin typeface="Open Sans Regular" charset="0"/>
                <a:ea typeface="Open Sans Regular" charset="0"/>
                <a:cs typeface="Open Sans Regular" charset="0"/>
              </a:rPr>
              <a:t>suffered.</a:t>
            </a:r>
            <a:endParaRPr lang="en-US" sz="1000" dirty="0">
              <a:solidFill>
                <a:schemeClr val="tx1">
                  <a:alpha val="65000"/>
                </a:schemeClr>
              </a:solidFill>
              <a:latin typeface="Open Sans Regular" charset="0"/>
              <a:ea typeface="Open Sans Regular" charset="0"/>
              <a:cs typeface="Open Sans Regular" charset="0"/>
            </a:endParaRPr>
          </a:p>
        </p:txBody>
      </p:sp>
      <p:sp>
        <p:nvSpPr>
          <p:cNvPr id="16" name="Title 4"/>
          <p:cNvSpPr txBox="1">
            <a:spLocks/>
          </p:cNvSpPr>
          <p:nvPr/>
        </p:nvSpPr>
        <p:spPr>
          <a:xfrm>
            <a:off x="9161380" y="4707082"/>
            <a:ext cx="2370106" cy="442754"/>
          </a:xfrm>
          <a:prstGeom prst="rect">
            <a:avLst/>
          </a:prstGeom>
        </p:spPr>
        <p:txBody>
          <a:bodyPr vert="horz" lIns="0" tIns="45720" rIns="0" bIns="45720" rtlCol="0" anchor="ctr">
            <a:noAutofit/>
          </a:bodyPr>
          <a:lstStyle>
            <a:lvl1pPr algn="l" defTabSz="914400" rtl="0" eaLnBrk="1" latinLnBrk="0" hangingPunct="1">
              <a:lnSpc>
                <a:spcPct val="80000"/>
              </a:lnSpc>
              <a:spcBef>
                <a:spcPct val="0"/>
              </a:spcBef>
              <a:buNone/>
              <a:defRPr sz="4800" b="0" i="0" kern="1200">
                <a:solidFill>
                  <a:schemeClr val="tx1"/>
                </a:solidFill>
                <a:latin typeface="Butler Medium" charset="0"/>
                <a:ea typeface="Butler Medium" charset="0"/>
                <a:cs typeface="Butler Medium" charset="0"/>
              </a:defRPr>
            </a:lvl1pPr>
          </a:lstStyle>
          <a:p>
            <a:pPr algn="ctr"/>
            <a:r>
              <a:rPr lang="en-US" sz="1800" dirty="0" smtClean="0">
                <a:latin typeface="+mj-lt"/>
              </a:rPr>
              <a:t>WOMANS</a:t>
            </a:r>
            <a:endParaRPr lang="en-US" sz="1800" dirty="0">
              <a:latin typeface="+mj-lt"/>
            </a:endParaRPr>
          </a:p>
        </p:txBody>
      </p:sp>
      <p:sp>
        <p:nvSpPr>
          <p:cNvPr id="17" name="TextBox 16"/>
          <p:cNvSpPr txBox="1"/>
          <p:nvPr/>
        </p:nvSpPr>
        <p:spPr>
          <a:xfrm>
            <a:off x="9173448" y="5214228"/>
            <a:ext cx="2358038" cy="633250"/>
          </a:xfrm>
          <a:prstGeom prst="rect">
            <a:avLst/>
          </a:prstGeom>
          <a:noFill/>
        </p:spPr>
        <p:txBody>
          <a:bodyPr wrap="square" lIns="0" rIns="0" rtlCol="0">
            <a:spAutoFit/>
          </a:bodyPr>
          <a:lstStyle/>
          <a:p>
            <a:pPr algn="ctr">
              <a:lnSpc>
                <a:spcPct val="120000"/>
              </a:lnSpc>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 but the majority have </a:t>
            </a:r>
            <a:r>
              <a:rPr lang="en-US" sz="1000" dirty="0" smtClean="0">
                <a:solidFill>
                  <a:schemeClr val="tx1">
                    <a:alpha val="65000"/>
                  </a:schemeClr>
                </a:solidFill>
                <a:latin typeface="Open Sans Regular" charset="0"/>
                <a:ea typeface="Open Sans Regular" charset="0"/>
                <a:cs typeface="Open Sans Regular" charset="0"/>
              </a:rPr>
              <a:t>suffered.</a:t>
            </a:r>
            <a:endParaRPr lang="en-US" sz="1000" dirty="0">
              <a:solidFill>
                <a:schemeClr val="tx1">
                  <a:alpha val="65000"/>
                </a:schemeClr>
              </a:solidFill>
              <a:latin typeface="Open Sans Regular" charset="0"/>
              <a:ea typeface="Open Sans Regular" charset="0"/>
              <a:cs typeface="Open Sans Regular" charset="0"/>
            </a:endParaRPr>
          </a:p>
        </p:txBody>
      </p:sp>
      <p:sp>
        <p:nvSpPr>
          <p:cNvPr id="18" name="TextBox 17"/>
          <p:cNvSpPr txBox="1"/>
          <p:nvPr/>
        </p:nvSpPr>
        <p:spPr>
          <a:xfrm>
            <a:off x="1879096" y="4055958"/>
            <a:ext cx="2141612" cy="461665"/>
          </a:xfrm>
          <a:prstGeom prst="rect">
            <a:avLst/>
          </a:prstGeom>
          <a:noFill/>
        </p:spPr>
        <p:txBody>
          <a:bodyPr wrap="none" lIns="0" rIns="0" rtlCol="0">
            <a:spAutoFit/>
          </a:bodyPr>
          <a:lstStyle/>
          <a:p>
            <a:r>
              <a:rPr lang="en-US" sz="1200" b="1" spc="300" dirty="0">
                <a:latin typeface="+mj-lt"/>
                <a:ea typeface="Open Sans Semibold" charset="0"/>
                <a:cs typeface="Open Sans Semibold" charset="0"/>
              </a:rPr>
              <a:t>WRITE HERE</a:t>
            </a:r>
            <a:br>
              <a:rPr lang="en-US" sz="1200" b="1" spc="300" dirty="0">
                <a:latin typeface="+mj-lt"/>
                <a:ea typeface="Open Sans Semibold" charset="0"/>
                <a:cs typeface="Open Sans Semibold" charset="0"/>
              </a:rPr>
            </a:br>
            <a:r>
              <a:rPr lang="en-US" sz="1200" b="1" spc="300" dirty="0">
                <a:latin typeface="+mj-lt"/>
                <a:ea typeface="Open Sans Semibold" charset="0"/>
                <a:cs typeface="Open Sans Semibold" charset="0"/>
              </a:rPr>
              <a:t>SOMETHING ABOUT</a:t>
            </a:r>
          </a:p>
        </p:txBody>
      </p:sp>
      <p:sp>
        <p:nvSpPr>
          <p:cNvPr id="19" name="TextBox 18"/>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Open Sans Regular" charset="0"/>
                <a:cs typeface="Open Sans Regular" charset="0"/>
              </a:rPr>
              <a:t>There are many variations of passages of Lorem Ipsum available, but the majority have suffered alteration in some form, by injected </a:t>
            </a:r>
            <a:r>
              <a:rPr lang="en-US" sz="1000" dirty="0" err="1">
                <a:solidFill>
                  <a:schemeClr val="tx1">
                    <a:alpha val="65000"/>
                  </a:schemeClr>
                </a:solidFill>
                <a:ea typeface="Open Sans Regular" charset="0"/>
                <a:cs typeface="Open Sans Regular" charset="0"/>
              </a:rPr>
              <a:t>humour</a:t>
            </a:r>
            <a:r>
              <a:rPr lang="en-US" sz="1000" dirty="0">
                <a:solidFill>
                  <a:schemeClr val="tx1">
                    <a:alpha val="65000"/>
                  </a:schemeClr>
                </a:solidFill>
                <a:ea typeface="Open Sans Regular" charset="0"/>
                <a:cs typeface="Open Sans Regular" charset="0"/>
              </a:rPr>
              <a:t>, or </a:t>
            </a:r>
            <a:r>
              <a:rPr lang="en-US" sz="1000" dirty="0" err="1" smtClean="0">
                <a:solidFill>
                  <a:schemeClr val="tx1">
                    <a:alpha val="65000"/>
                  </a:schemeClr>
                </a:solidFill>
                <a:ea typeface="Open Sans Regular" charset="0"/>
                <a:cs typeface="Open Sans Regular" charset="0"/>
              </a:rPr>
              <a:t>randomised</a:t>
            </a:r>
            <a:r>
              <a:rPr lang="en-US" sz="1000" dirty="0" smtClean="0">
                <a:solidFill>
                  <a:schemeClr val="tx1">
                    <a:alpha val="65000"/>
                  </a:schemeClr>
                </a:solidFill>
                <a:ea typeface="Open Sans Regular" charset="0"/>
                <a:cs typeface="Open Sans Regular" charset="0"/>
              </a:rPr>
              <a:t>.</a:t>
            </a:r>
            <a:endParaRPr lang="en-US" sz="1000" dirty="0">
              <a:solidFill>
                <a:schemeClr val="tx1">
                  <a:alpha val="65000"/>
                </a:schemeClr>
              </a:solidFill>
              <a:ea typeface="Open Sans Regular" charset="0"/>
              <a:cs typeface="Open Sans Regular" charset="0"/>
            </a:endParaRPr>
          </a:p>
        </p:txBody>
      </p:sp>
      <p:sp>
        <p:nvSpPr>
          <p:cNvPr id="20" name="Rectangle 19"/>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21" name="Right Triangle 20"/>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84447765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ppt_x"/>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0000">
                                      <p:stCondLst>
                                        <p:cond delay="150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2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6" dur="2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0000">
                                      <p:stCondLst>
                                        <p:cond delay="1800"/>
                                      </p:stCondLst>
                                      <p:childTnLst>
                                        <p:set>
                                          <p:cBhvr>
                                            <p:cTn id="18" dur="1" fill="hold">
                                              <p:stCondLst>
                                                <p:cond delay="0"/>
                                              </p:stCondLst>
                                            </p:cTn>
                                            <p:tgtEl>
                                              <p:spTgt spid="6"/>
                                            </p:tgtEl>
                                            <p:attrNameLst>
                                              <p:attrName>style.visibility</p:attrName>
                                            </p:attrNameLst>
                                          </p:cBhvr>
                                          <p:to>
                                            <p:strVal val="visible"/>
                                          </p:to>
                                        </p:set>
                                        <p:anim calcmode="lin" valueType="num" p14:bounceEnd="50000">
                                          <p:cBhvr additive="base">
                                            <p:cTn id="19" dur="2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0"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ppt_x"/>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2000" fill="hold"/>
                                            <p:tgtEl>
                                              <p:spTgt spid="5"/>
                                            </p:tgtEl>
                                            <p:attrNameLst>
                                              <p:attrName>ppt_x</p:attrName>
                                            </p:attrNameLst>
                                          </p:cBhvr>
                                          <p:tavLst>
                                            <p:tav tm="0">
                                              <p:val>
                                                <p:strVal val="#ppt_x"/>
                                              </p:val>
                                            </p:tav>
                                            <p:tav tm="100000">
                                              <p:val>
                                                <p:strVal val="#ppt_x"/>
                                              </p:val>
                                            </p:tav>
                                          </p:tavLst>
                                        </p:anim>
                                        <p:anim calcmode="lin" valueType="num">
                                          <p:cBhvr additive="base">
                                            <p:cTn id="16" dur="2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8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000" fill="hold"/>
                                            <p:tgtEl>
                                              <p:spTgt spid="6"/>
                                            </p:tgtEl>
                                            <p:attrNameLst>
                                              <p:attrName>ppt_x</p:attrName>
                                            </p:attrNameLst>
                                          </p:cBhvr>
                                          <p:tavLst>
                                            <p:tav tm="0">
                                              <p:val>
                                                <p:strVal val="#ppt_x"/>
                                              </p:val>
                                            </p:tav>
                                            <p:tav tm="100000">
                                              <p:val>
                                                <p:strVal val="#ppt_x"/>
                                              </p:val>
                                            </p:tav>
                                          </p:tavLst>
                                        </p:anim>
                                        <p:anim calcmode="lin" valueType="num">
                                          <p:cBhvr additive="base">
                                            <p:cTn id="20"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AWESOME INFOGRAPHIC</a:t>
            </a:r>
            <a:endParaRPr lang="en-US" dirty="0"/>
          </a:p>
        </p:txBody>
      </p:sp>
      <p:sp>
        <p:nvSpPr>
          <p:cNvPr id="3" name="Right Arrow 2"/>
          <p:cNvSpPr/>
          <p:nvPr/>
        </p:nvSpPr>
        <p:spPr>
          <a:xfrm>
            <a:off x="8760083" y="2523727"/>
            <a:ext cx="876143" cy="508944"/>
          </a:xfrm>
          <a:prstGeom prst="rightArrow">
            <a:avLst/>
          </a:prstGeom>
          <a:gradFill>
            <a:gsLst>
              <a:gs pos="0">
                <a:schemeClr val="bg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4" name="Right Arrow 3"/>
          <p:cNvSpPr/>
          <p:nvPr/>
        </p:nvSpPr>
        <p:spPr>
          <a:xfrm flipH="1">
            <a:off x="4718495" y="3108049"/>
            <a:ext cx="876143" cy="508944"/>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5" name="Right Arrow 4"/>
          <p:cNvSpPr/>
          <p:nvPr/>
        </p:nvSpPr>
        <p:spPr>
          <a:xfrm flipH="1">
            <a:off x="3923042" y="4573878"/>
            <a:ext cx="876143" cy="508944"/>
          </a:xfrm>
          <a:prstGeom prst="rightArrow">
            <a:avLst/>
          </a:prstGeom>
          <a:gradFill>
            <a:gsLst>
              <a:gs pos="0">
                <a:schemeClr val="bg1"/>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6" name="Right Arrow 5"/>
          <p:cNvSpPr/>
          <p:nvPr/>
        </p:nvSpPr>
        <p:spPr>
          <a:xfrm>
            <a:off x="8468019" y="4393318"/>
            <a:ext cx="876143" cy="508944"/>
          </a:xfrm>
          <a:prstGeom prst="rightArrow">
            <a:avLst/>
          </a:prstGeom>
          <a:gradFill>
            <a:gsLst>
              <a:gs pos="0">
                <a:schemeClr val="bg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7" name="Freeform 6"/>
          <p:cNvSpPr>
            <a:spLocks noEditPoints="1"/>
          </p:cNvSpPr>
          <p:nvPr/>
        </p:nvSpPr>
        <p:spPr bwMode="auto">
          <a:xfrm>
            <a:off x="6317820" y="4710847"/>
            <a:ext cx="919426" cy="921655"/>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8" name="Freeform 12"/>
          <p:cNvSpPr>
            <a:spLocks noEditPoints="1"/>
          </p:cNvSpPr>
          <p:nvPr/>
        </p:nvSpPr>
        <p:spPr bwMode="auto">
          <a:xfrm>
            <a:off x="7127462" y="3884641"/>
            <a:ext cx="1532796" cy="1538181"/>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9" name="Freeform 13"/>
          <p:cNvSpPr>
            <a:spLocks noEditPoints="1"/>
          </p:cNvSpPr>
          <p:nvPr/>
        </p:nvSpPr>
        <p:spPr bwMode="auto">
          <a:xfrm>
            <a:off x="4531951" y="4022528"/>
            <a:ext cx="1608179" cy="1609974"/>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nvGrpSpPr>
          <p:cNvPr id="10" name="Group 9"/>
          <p:cNvGrpSpPr/>
          <p:nvPr/>
        </p:nvGrpSpPr>
        <p:grpSpPr>
          <a:xfrm>
            <a:off x="7420470" y="2087752"/>
            <a:ext cx="1589838" cy="1587209"/>
            <a:chOff x="5235750" y="4325310"/>
            <a:chExt cx="1085880" cy="1084085"/>
          </a:xfrm>
        </p:grpSpPr>
        <p:sp>
          <p:nvSpPr>
            <p:cNvPr id="11" name="Freeform 17"/>
            <p:cNvSpPr>
              <a:spLocks noEditPoints="1"/>
            </p:cNvSpPr>
            <p:nvPr/>
          </p:nvSpPr>
          <p:spPr bwMode="auto">
            <a:xfrm>
              <a:off x="5235750" y="4325310"/>
              <a:ext cx="1085880" cy="1084085"/>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2" name="Freeform 18"/>
            <p:cNvSpPr>
              <a:spLocks noEditPoints="1"/>
            </p:cNvSpPr>
            <p:nvPr/>
          </p:nvSpPr>
          <p:spPr bwMode="auto">
            <a:xfrm>
              <a:off x="5389710" y="4494422"/>
              <a:ext cx="761013" cy="762809"/>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13" name="Group 12"/>
          <p:cNvGrpSpPr/>
          <p:nvPr/>
        </p:nvGrpSpPr>
        <p:grpSpPr>
          <a:xfrm>
            <a:off x="5510309" y="2437998"/>
            <a:ext cx="2024583" cy="2024583"/>
            <a:chOff x="4513328" y="1938169"/>
            <a:chExt cx="2024583" cy="2024583"/>
          </a:xfrm>
        </p:grpSpPr>
        <p:sp>
          <p:nvSpPr>
            <p:cNvPr id="14" name="Freeform 24"/>
            <p:cNvSpPr>
              <a:spLocks noEditPoints="1"/>
            </p:cNvSpPr>
            <p:nvPr/>
          </p:nvSpPr>
          <p:spPr bwMode="auto">
            <a:xfrm>
              <a:off x="4513328" y="1938169"/>
              <a:ext cx="2024583" cy="2024583"/>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26"/>
            <p:cNvSpPr>
              <a:spLocks noEditPoints="1"/>
            </p:cNvSpPr>
            <p:nvPr/>
          </p:nvSpPr>
          <p:spPr bwMode="auto">
            <a:xfrm>
              <a:off x="4701786" y="2110474"/>
              <a:ext cx="1658435" cy="1660230"/>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sp>
        <p:nvSpPr>
          <p:cNvPr id="16" name="Rectangle 15"/>
          <p:cNvSpPr/>
          <p:nvPr/>
        </p:nvSpPr>
        <p:spPr>
          <a:xfrm>
            <a:off x="2483295" y="3006011"/>
            <a:ext cx="2235200" cy="984116"/>
          </a:xfrm>
          <a:prstGeom prst="rect">
            <a:avLst/>
          </a:prstGeom>
        </p:spPr>
        <p:txBody>
          <a:bodyPr wrap="square" lIns="121920" rIns="121920" bIns="60960">
            <a:spAutoFit/>
          </a:bodyPr>
          <a:lstStyle/>
          <a:p>
            <a:pPr algn="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Rectangle 16"/>
          <p:cNvSpPr/>
          <p:nvPr/>
        </p:nvSpPr>
        <p:spPr>
          <a:xfrm>
            <a:off x="9690885" y="2371324"/>
            <a:ext cx="2235200" cy="984116"/>
          </a:xfrm>
          <a:prstGeom prst="rect">
            <a:avLst/>
          </a:prstGeom>
        </p:spPr>
        <p:txBody>
          <a:bodyPr wrap="square" lIns="121920" rIns="121920" bIns="60960">
            <a:spAutoFit/>
          </a:bodyPr>
          <a:lstStyle/>
          <a:p>
            <a:pP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Rectangle 17"/>
          <p:cNvSpPr/>
          <p:nvPr/>
        </p:nvSpPr>
        <p:spPr>
          <a:xfrm>
            <a:off x="9420494" y="4215313"/>
            <a:ext cx="2235200" cy="984116"/>
          </a:xfrm>
          <a:prstGeom prst="rect">
            <a:avLst/>
          </a:prstGeom>
        </p:spPr>
        <p:txBody>
          <a:bodyPr wrap="square" lIns="121920" rIns="121920" bIns="60960">
            <a:spAutoFit/>
          </a:bodyPr>
          <a:lstStyle/>
          <a:p>
            <a:pP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Rectangle 18"/>
          <p:cNvSpPr/>
          <p:nvPr/>
        </p:nvSpPr>
        <p:spPr>
          <a:xfrm>
            <a:off x="1608093" y="4472335"/>
            <a:ext cx="2235200" cy="984116"/>
          </a:xfrm>
          <a:prstGeom prst="rect">
            <a:avLst/>
          </a:prstGeom>
        </p:spPr>
        <p:txBody>
          <a:bodyPr wrap="square" lIns="121920" rIns="121920" bIns="60960">
            <a:spAutoFit/>
          </a:bodyPr>
          <a:lstStyle/>
          <a:p>
            <a:pPr algn="r">
              <a:lnSpc>
                <a:spcPct val="120000"/>
              </a:lnSpc>
              <a:spcBef>
                <a:spcPts val="600"/>
              </a:spcBef>
            </a:pPr>
            <a:r>
              <a:rPr lang="en-US" sz="1400" b="1" spc="200" dirty="0" smtClean="0">
                <a:latin typeface="Open Sans Semibold" charset="0"/>
                <a:ea typeface="Open Sans Semibold" charset="0"/>
                <a:cs typeface="Open Sans Semibold" charset="0"/>
              </a:rPr>
              <a:t>YOUR TITLE HERE</a:t>
            </a:r>
            <a:endParaRPr lang="en-US" sz="1400" b="1" spc="200" dirty="0">
              <a:latin typeface="Open Sans Semibold" charset="0"/>
              <a:ea typeface="Open Sans Semibold" charset="0"/>
              <a:cs typeface="Open Sans Semibold" charset="0"/>
            </a:endParaRP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41645733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accel="37000" fill="hold" nodeType="withEffect" p14:presetBounceEnd="62000">
                                      <p:stCondLst>
                                        <p:cond delay="0"/>
                                      </p:stCondLst>
                                      <p:childTnLst>
                                        <p:animRot by="21600000" p14:bounceEnd="62000">
                                          <p:cBhvr>
                                            <p:cTn id="6" dur="4000" fill="hold"/>
                                            <p:tgtEl>
                                              <p:spTgt spid="13"/>
                                            </p:tgtEl>
                                            <p:attrNameLst>
                                              <p:attrName>r</p:attrName>
                                            </p:attrNameLst>
                                          </p:cBhvr>
                                        </p:animRot>
                                      </p:childTnLst>
                                    </p:cTn>
                                  </p:par>
                                  <p:par>
                                    <p:cTn id="7" presetID="8" presetClass="emph" presetSubtype="0" accel="37000" fill="hold" grpId="0" nodeType="withEffect" p14:presetBounceEnd="62000">
                                      <p:stCondLst>
                                        <p:cond delay="0"/>
                                      </p:stCondLst>
                                      <p:childTnLst>
                                        <p:animRot by="21600000" p14:bounceEnd="62000">
                                          <p:cBhvr>
                                            <p:cTn id="8" dur="4000" fill="hold"/>
                                            <p:tgtEl>
                                              <p:spTgt spid="7"/>
                                            </p:tgtEl>
                                            <p:attrNameLst>
                                              <p:attrName>r</p:attrName>
                                            </p:attrNameLst>
                                          </p:cBhvr>
                                        </p:animRot>
                                      </p:childTnLst>
                                    </p:cTn>
                                  </p:par>
                                  <p:par>
                                    <p:cTn id="9" presetID="8" presetClass="emph" presetSubtype="0" accel="37000" fill="hold" grpId="0" nodeType="withEffect" p14:presetBounceEnd="62000">
                                      <p:stCondLst>
                                        <p:cond delay="0"/>
                                      </p:stCondLst>
                                      <p:childTnLst>
                                        <p:animRot by="-21600000" p14:bounceEnd="62000">
                                          <p:cBhvr>
                                            <p:cTn id="10" dur="4000" fill="hold"/>
                                            <p:tgtEl>
                                              <p:spTgt spid="8"/>
                                            </p:tgtEl>
                                            <p:attrNameLst>
                                              <p:attrName>r</p:attrName>
                                            </p:attrNameLst>
                                          </p:cBhvr>
                                        </p:animRot>
                                      </p:childTnLst>
                                    </p:cTn>
                                  </p:par>
                                  <p:par>
                                    <p:cTn id="11" presetID="8" presetClass="emph" presetSubtype="0" accel="37000" fill="hold" grpId="0" nodeType="withEffect" p14:presetBounceEnd="62000">
                                      <p:stCondLst>
                                        <p:cond delay="0"/>
                                      </p:stCondLst>
                                      <p:childTnLst>
                                        <p:animRot by="-21600000" p14:bounceEnd="62000">
                                          <p:cBhvr>
                                            <p:cTn id="12" dur="4000" fill="hold"/>
                                            <p:tgtEl>
                                              <p:spTgt spid="9"/>
                                            </p:tgtEl>
                                            <p:attrNameLst>
                                              <p:attrName>r</p:attrName>
                                            </p:attrNameLst>
                                          </p:cBhvr>
                                        </p:animRot>
                                      </p:childTnLst>
                                    </p:cTn>
                                  </p:par>
                                  <p:par>
                                    <p:cTn id="13" presetID="8" presetClass="emph" presetSubtype="0" accel="37000" fill="hold" nodeType="withEffect" p14:presetBounceEnd="62000">
                                      <p:stCondLst>
                                        <p:cond delay="0"/>
                                      </p:stCondLst>
                                      <p:childTnLst>
                                        <p:animRot by="-21600000" p14:bounceEnd="62000">
                                          <p:cBhvr>
                                            <p:cTn id="14" dur="4000" fill="hold"/>
                                            <p:tgtEl>
                                              <p:spTgt spid="10"/>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grpId="0" nodeType="withEffect">
                                      <p:stCondLst>
                                        <p:cond delay="20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2" fill="hold" grpId="0" nodeType="withEffect">
                                      <p:stCondLst>
                                        <p:cond delay="300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par>
                                    <p:cTn id="27" presetID="10" presetClass="entr" presetSubtype="0" fill="hold" grpId="0" nodeType="withEffect">
                                      <p:stCondLst>
                                        <p:cond delay="195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50"/>
                                            <p:tgtEl>
                                              <p:spTgt spid="16"/>
                                            </p:tgtEl>
                                          </p:cBhvr>
                                        </p:animEffect>
                                      </p:childTnLst>
                                    </p:cTn>
                                  </p:par>
                                  <p:par>
                                    <p:cTn id="30" presetID="10" presetClass="entr" presetSubtype="0" fill="hold" grpId="0" nodeType="withEffect">
                                      <p:stCondLst>
                                        <p:cond delay="195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250"/>
                                            <p:tgtEl>
                                              <p:spTgt spid="17"/>
                                            </p:tgtEl>
                                          </p:cBhvr>
                                        </p:animEffect>
                                      </p:childTnLst>
                                    </p:cTn>
                                  </p:par>
                                  <p:par>
                                    <p:cTn id="33" presetID="10" presetClass="entr" presetSubtype="0" fill="hold" grpId="0" nodeType="withEffect">
                                      <p:stCondLst>
                                        <p:cond delay="19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childTnLst>
                                    </p:cTn>
                                  </p:par>
                                  <p:par>
                                    <p:cTn id="36" presetID="10" presetClass="entr" presetSubtype="0" fill="hold" grpId="0" nodeType="withEffect">
                                      <p:stCondLst>
                                        <p:cond delay="195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accel="37000" fill="hold" nodeType="withEffect">
                                      <p:stCondLst>
                                        <p:cond delay="0"/>
                                      </p:stCondLst>
                                      <p:childTnLst>
                                        <p:animRot by="21600000">
                                          <p:cBhvr>
                                            <p:cTn id="6" dur="4000" fill="hold"/>
                                            <p:tgtEl>
                                              <p:spTgt spid="13"/>
                                            </p:tgtEl>
                                            <p:attrNameLst>
                                              <p:attrName>r</p:attrName>
                                            </p:attrNameLst>
                                          </p:cBhvr>
                                        </p:animRot>
                                      </p:childTnLst>
                                    </p:cTn>
                                  </p:par>
                                  <p:par>
                                    <p:cTn id="7" presetID="8" presetClass="emph" presetSubtype="0" accel="37000" fill="hold" grpId="0" nodeType="withEffect">
                                      <p:stCondLst>
                                        <p:cond delay="0"/>
                                      </p:stCondLst>
                                      <p:childTnLst>
                                        <p:animRot by="21600000">
                                          <p:cBhvr>
                                            <p:cTn id="8" dur="4000" fill="hold"/>
                                            <p:tgtEl>
                                              <p:spTgt spid="7"/>
                                            </p:tgtEl>
                                            <p:attrNameLst>
                                              <p:attrName>r</p:attrName>
                                            </p:attrNameLst>
                                          </p:cBhvr>
                                        </p:animRot>
                                      </p:childTnLst>
                                    </p:cTn>
                                  </p:par>
                                  <p:par>
                                    <p:cTn id="9" presetID="8" presetClass="emph" presetSubtype="0" accel="37000" fill="hold" grpId="0" nodeType="withEffect">
                                      <p:stCondLst>
                                        <p:cond delay="0"/>
                                      </p:stCondLst>
                                      <p:childTnLst>
                                        <p:animRot by="-21600000">
                                          <p:cBhvr>
                                            <p:cTn id="10" dur="4000" fill="hold"/>
                                            <p:tgtEl>
                                              <p:spTgt spid="8"/>
                                            </p:tgtEl>
                                            <p:attrNameLst>
                                              <p:attrName>r</p:attrName>
                                            </p:attrNameLst>
                                          </p:cBhvr>
                                        </p:animRot>
                                      </p:childTnLst>
                                    </p:cTn>
                                  </p:par>
                                  <p:par>
                                    <p:cTn id="11" presetID="8" presetClass="emph" presetSubtype="0" accel="37000" fill="hold" grpId="0" nodeType="withEffect">
                                      <p:stCondLst>
                                        <p:cond delay="0"/>
                                      </p:stCondLst>
                                      <p:childTnLst>
                                        <p:animRot by="-21600000">
                                          <p:cBhvr>
                                            <p:cTn id="12" dur="4000" fill="hold"/>
                                            <p:tgtEl>
                                              <p:spTgt spid="9"/>
                                            </p:tgtEl>
                                            <p:attrNameLst>
                                              <p:attrName>r</p:attrName>
                                            </p:attrNameLst>
                                          </p:cBhvr>
                                        </p:animRot>
                                      </p:childTnLst>
                                    </p:cTn>
                                  </p:par>
                                  <p:par>
                                    <p:cTn id="13" presetID="8" presetClass="emph" presetSubtype="0" accel="37000" fill="hold" nodeType="withEffect">
                                      <p:stCondLst>
                                        <p:cond delay="0"/>
                                      </p:stCondLst>
                                      <p:childTnLst>
                                        <p:animRot by="-21600000">
                                          <p:cBhvr>
                                            <p:cTn id="14" dur="4000" fill="hold"/>
                                            <p:tgtEl>
                                              <p:spTgt spid="10"/>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grpId="0" nodeType="withEffect">
                                      <p:stCondLst>
                                        <p:cond delay="20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2" fill="hold" grpId="0" nodeType="withEffect">
                                      <p:stCondLst>
                                        <p:cond delay="300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par>
                                    <p:cTn id="27" presetID="10" presetClass="entr" presetSubtype="0" fill="hold" grpId="0" nodeType="withEffect">
                                      <p:stCondLst>
                                        <p:cond delay="195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50"/>
                                            <p:tgtEl>
                                              <p:spTgt spid="16"/>
                                            </p:tgtEl>
                                          </p:cBhvr>
                                        </p:animEffect>
                                      </p:childTnLst>
                                    </p:cTn>
                                  </p:par>
                                  <p:par>
                                    <p:cTn id="30" presetID="10" presetClass="entr" presetSubtype="0" fill="hold" grpId="0" nodeType="withEffect">
                                      <p:stCondLst>
                                        <p:cond delay="195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250"/>
                                            <p:tgtEl>
                                              <p:spTgt spid="17"/>
                                            </p:tgtEl>
                                          </p:cBhvr>
                                        </p:animEffect>
                                      </p:childTnLst>
                                    </p:cTn>
                                  </p:par>
                                  <p:par>
                                    <p:cTn id="33" presetID="10" presetClass="entr" presetSubtype="0" fill="hold" grpId="0" nodeType="withEffect">
                                      <p:stCondLst>
                                        <p:cond delay="19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childTnLst>
                                    </p:cTn>
                                  </p:par>
                                  <p:par>
                                    <p:cTn id="36" presetID="10" presetClass="entr" presetSubtype="0" fill="hold" grpId="0" nodeType="withEffect">
                                      <p:stCondLst>
                                        <p:cond delay="195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6" grpId="0"/>
          <p:bldP spid="17" grpId="0"/>
          <p:bldP spid="18" grpId="0"/>
          <p:bldP spid="1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15</a:t>
            </a:fld>
            <a:endParaRPr lang="en-US" dirty="0" smtClean="0"/>
          </a:p>
        </p:txBody>
      </p:sp>
      <p:sp>
        <p:nvSpPr>
          <p:cNvPr id="3" name="Title 2"/>
          <p:cNvSpPr>
            <a:spLocks noGrp="1"/>
          </p:cNvSpPr>
          <p:nvPr>
            <p:ph type="title"/>
          </p:nvPr>
        </p:nvSpPr>
        <p:spPr/>
        <p:txBody>
          <a:bodyPr/>
          <a:lstStyle/>
          <a:p>
            <a:r>
              <a:rPr lang="en-US" dirty="0" smtClean="0"/>
              <a:t>COMPANY</a:t>
            </a:r>
            <a:br>
              <a:rPr lang="en-US" dirty="0" smtClean="0"/>
            </a:br>
            <a:r>
              <a:rPr lang="en-US" dirty="0" smtClean="0"/>
              <a:t>VALUES</a:t>
            </a:r>
            <a:br>
              <a:rPr lang="en-US" dirty="0" smtClean="0"/>
            </a:br>
            <a:r>
              <a:rPr lang="en-US" dirty="0" smtClean="0"/>
              <a:t>SLIDE</a:t>
            </a:r>
            <a:r>
              <a:rPr lang="en-US" dirty="0" smtClean="0">
                <a:solidFill>
                  <a:schemeClr val="accent1"/>
                </a:solidFill>
              </a:rPr>
              <a:t>.</a:t>
            </a:r>
            <a:endParaRPr lang="en-US" dirty="0">
              <a:solidFill>
                <a:schemeClr val="accent1"/>
              </a:solidFill>
            </a:endParaRP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Box 6"/>
          <p:cNvSpPr txBox="1"/>
          <p:nvPr/>
        </p:nvSpPr>
        <p:spPr>
          <a:xfrm>
            <a:off x="7381104" y="3534141"/>
            <a:ext cx="2408538" cy="235449"/>
          </a:xfrm>
          <a:prstGeom prst="rect">
            <a:avLst/>
          </a:prstGeom>
          <a:noFill/>
        </p:spPr>
        <p:txBody>
          <a:bodyPr wrap="square" lIns="0" rIns="0" rtlCol="0">
            <a:spAutoFit/>
          </a:bodyPr>
          <a:lstStyle/>
          <a:p>
            <a:pPr algn="ctr">
              <a:lnSpc>
                <a:spcPct val="70000"/>
              </a:lnSpc>
            </a:pPr>
            <a:r>
              <a:rPr lang="en-US" sz="1200" dirty="0" smtClean="0">
                <a:latin typeface="+mj-lt"/>
              </a:rPr>
              <a:t>WRITE TITLE HERE</a:t>
            </a:r>
            <a:endParaRPr lang="en-US" sz="1200" dirty="0">
              <a:solidFill>
                <a:schemeClr val="accent1"/>
              </a:solidFill>
              <a:latin typeface="+mj-lt"/>
            </a:endParaRPr>
          </a:p>
        </p:txBody>
      </p:sp>
      <p:sp>
        <p:nvSpPr>
          <p:cNvPr id="8" name="Shape 3599"/>
          <p:cNvSpPr/>
          <p:nvPr/>
        </p:nvSpPr>
        <p:spPr>
          <a:xfrm>
            <a:off x="8367673" y="2883428"/>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9" name="TextBox 8"/>
          <p:cNvSpPr txBox="1"/>
          <p:nvPr/>
        </p:nvSpPr>
        <p:spPr>
          <a:xfrm>
            <a:off x="7397580" y="3777284"/>
            <a:ext cx="2392062" cy="633250"/>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r>
              <a:rPr lang="en-US" sz="1000" dirty="0">
                <a:solidFill>
                  <a:schemeClr val="tx1">
                    <a:alpha val="80000"/>
                  </a:schemeClr>
                </a:solidFill>
              </a:rPr>
              <a:t> </a:t>
            </a:r>
            <a:endParaRPr lang="en-US" sz="1000" dirty="0" smtClean="0">
              <a:solidFill>
                <a:schemeClr val="tx1">
                  <a:alpha val="80000"/>
                </a:schemeClr>
              </a:solidFill>
            </a:endParaRPr>
          </a:p>
          <a:p>
            <a:pPr algn="ctr">
              <a:lnSpc>
                <a:spcPct val="120000"/>
              </a:lnSpc>
            </a:pPr>
            <a:r>
              <a:rPr lang="en-US" sz="1000" dirty="0" smtClean="0">
                <a:solidFill>
                  <a:schemeClr val="tx1">
                    <a:alpha val="80000"/>
                  </a:schemeClr>
                </a:solidFill>
              </a:rPr>
              <a:t>There </a:t>
            </a:r>
            <a:r>
              <a:rPr lang="en-US" sz="1000" dirty="0">
                <a:solidFill>
                  <a:schemeClr val="tx1">
                    <a:alpha val="80000"/>
                  </a:schemeClr>
                </a:solidFill>
              </a:rPr>
              <a:t>are </a:t>
            </a:r>
            <a:r>
              <a:rPr lang="en-US" sz="1000" dirty="0" smtClean="0">
                <a:solidFill>
                  <a:schemeClr val="tx1">
                    <a:alpha val="80000"/>
                  </a:schemeClr>
                </a:solidFill>
              </a:rPr>
              <a:t>many</a:t>
            </a:r>
            <a:endParaRPr lang="en-US" sz="1000" dirty="0">
              <a:solidFill>
                <a:schemeClr val="tx1">
                  <a:alpha val="80000"/>
                </a:schemeClr>
              </a:solidFill>
            </a:endParaRPr>
          </a:p>
        </p:txBody>
      </p:sp>
      <p:sp>
        <p:nvSpPr>
          <p:cNvPr id="10" name="Oval 9"/>
          <p:cNvSpPr/>
          <p:nvPr/>
        </p:nvSpPr>
        <p:spPr>
          <a:xfrm>
            <a:off x="6988777" y="1937545"/>
            <a:ext cx="3193192" cy="31931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Oval 10"/>
          <p:cNvSpPr/>
          <p:nvPr/>
        </p:nvSpPr>
        <p:spPr>
          <a:xfrm>
            <a:off x="9173777" y="4480868"/>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Oval 11"/>
          <p:cNvSpPr/>
          <p:nvPr/>
        </p:nvSpPr>
        <p:spPr>
          <a:xfrm>
            <a:off x="6096000" y="1188625"/>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Shape 3620"/>
          <p:cNvSpPr/>
          <p:nvPr/>
        </p:nvSpPr>
        <p:spPr>
          <a:xfrm>
            <a:off x="6689984" y="178260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Shape 3677"/>
          <p:cNvSpPr/>
          <p:nvPr/>
        </p:nvSpPr>
        <p:spPr>
          <a:xfrm>
            <a:off x="9767761" y="511593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4877367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16</a:t>
            </a:fld>
            <a:endParaRPr lang="en-US" dirty="0" smtClean="0"/>
          </a:p>
        </p:txBody>
      </p:sp>
      <p:sp>
        <p:nvSpPr>
          <p:cNvPr id="3" name="Title 2"/>
          <p:cNvSpPr>
            <a:spLocks noGrp="1"/>
          </p:cNvSpPr>
          <p:nvPr>
            <p:ph type="title"/>
          </p:nvPr>
        </p:nvSpPr>
        <p:spPr/>
        <p:txBody>
          <a:bodyPr/>
          <a:lstStyle/>
          <a:p>
            <a:r>
              <a:rPr lang="en-US" dirty="0" smtClean="0"/>
              <a:t>COMPANY</a:t>
            </a:r>
            <a:br>
              <a:rPr lang="en-US" dirty="0" smtClean="0"/>
            </a:br>
            <a:r>
              <a:rPr lang="en-US" dirty="0" smtClean="0"/>
              <a:t>VALUES</a:t>
            </a:r>
            <a:br>
              <a:rPr lang="en-US" dirty="0" smtClean="0"/>
            </a:br>
            <a:r>
              <a:rPr lang="en-US" dirty="0" smtClean="0"/>
              <a:t>SLIDE</a:t>
            </a:r>
            <a:r>
              <a:rPr lang="en-US" dirty="0" smtClean="0">
                <a:solidFill>
                  <a:schemeClr val="accent1"/>
                </a:solidFill>
              </a:rPr>
              <a:t>.</a:t>
            </a:r>
            <a:endParaRPr lang="en-US" dirty="0">
              <a:solidFill>
                <a:schemeClr val="accent1"/>
              </a:solidFill>
            </a:endParaRP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Oval 10"/>
          <p:cNvSpPr/>
          <p:nvPr/>
        </p:nvSpPr>
        <p:spPr>
          <a:xfrm>
            <a:off x="9404437" y="4239809"/>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Oval 11"/>
          <p:cNvSpPr/>
          <p:nvPr/>
        </p:nvSpPr>
        <p:spPr>
          <a:xfrm>
            <a:off x="6096000" y="1188625"/>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Shape 3620"/>
          <p:cNvSpPr/>
          <p:nvPr/>
        </p:nvSpPr>
        <p:spPr>
          <a:xfrm>
            <a:off x="6689984" y="178260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Shape 3677"/>
          <p:cNvSpPr/>
          <p:nvPr/>
        </p:nvSpPr>
        <p:spPr>
          <a:xfrm>
            <a:off x="9998421" y="4874873"/>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5" name="Oval 14"/>
          <p:cNvSpPr/>
          <p:nvPr/>
        </p:nvSpPr>
        <p:spPr>
          <a:xfrm>
            <a:off x="6095998" y="4239809"/>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Oval 15"/>
          <p:cNvSpPr/>
          <p:nvPr/>
        </p:nvSpPr>
        <p:spPr>
          <a:xfrm>
            <a:off x="9404437" y="1188625"/>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Shape 3759"/>
          <p:cNvSpPr/>
          <p:nvPr/>
        </p:nvSpPr>
        <p:spPr>
          <a:xfrm>
            <a:off x="6689982" y="483379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8" name="Shape 3624"/>
          <p:cNvSpPr/>
          <p:nvPr/>
        </p:nvSpPr>
        <p:spPr>
          <a:xfrm>
            <a:off x="9998420" y="1782608"/>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 name="TextBox 6"/>
          <p:cNvSpPr txBox="1"/>
          <p:nvPr/>
        </p:nvSpPr>
        <p:spPr>
          <a:xfrm>
            <a:off x="7381104" y="3476477"/>
            <a:ext cx="2408538" cy="235449"/>
          </a:xfrm>
          <a:prstGeom prst="rect">
            <a:avLst/>
          </a:prstGeom>
          <a:noFill/>
        </p:spPr>
        <p:txBody>
          <a:bodyPr wrap="square" lIns="0" rIns="0" rtlCol="0">
            <a:spAutoFit/>
          </a:bodyPr>
          <a:lstStyle/>
          <a:p>
            <a:pPr algn="ctr">
              <a:lnSpc>
                <a:spcPct val="70000"/>
              </a:lnSpc>
            </a:pPr>
            <a:r>
              <a:rPr lang="en-US" sz="1200" dirty="0" smtClean="0">
                <a:latin typeface="+mj-lt"/>
              </a:rPr>
              <a:t>WRITE TITLE HERE</a:t>
            </a:r>
            <a:endParaRPr lang="en-US" sz="1200" dirty="0">
              <a:solidFill>
                <a:schemeClr val="accent1"/>
              </a:solidFill>
              <a:latin typeface="+mj-lt"/>
            </a:endParaRPr>
          </a:p>
        </p:txBody>
      </p:sp>
      <p:sp>
        <p:nvSpPr>
          <p:cNvPr id="8" name="Shape 3599"/>
          <p:cNvSpPr/>
          <p:nvPr/>
        </p:nvSpPr>
        <p:spPr>
          <a:xfrm>
            <a:off x="8367673" y="282576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9" name="TextBox 8"/>
          <p:cNvSpPr txBox="1"/>
          <p:nvPr/>
        </p:nvSpPr>
        <p:spPr>
          <a:xfrm>
            <a:off x="7397580" y="3719620"/>
            <a:ext cx="2392062" cy="633250"/>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r>
              <a:rPr lang="en-US" sz="1000" dirty="0">
                <a:solidFill>
                  <a:schemeClr val="tx1">
                    <a:alpha val="80000"/>
                  </a:schemeClr>
                </a:solidFill>
              </a:rPr>
              <a:t> </a:t>
            </a:r>
            <a:endParaRPr lang="en-US" sz="1000" dirty="0" smtClean="0">
              <a:solidFill>
                <a:schemeClr val="tx1">
                  <a:alpha val="80000"/>
                </a:schemeClr>
              </a:solidFill>
            </a:endParaRPr>
          </a:p>
          <a:p>
            <a:pPr algn="ctr">
              <a:lnSpc>
                <a:spcPct val="120000"/>
              </a:lnSpc>
            </a:pPr>
            <a:r>
              <a:rPr lang="en-US" sz="1000" dirty="0" smtClean="0">
                <a:solidFill>
                  <a:schemeClr val="tx1">
                    <a:alpha val="80000"/>
                  </a:schemeClr>
                </a:solidFill>
              </a:rPr>
              <a:t>There </a:t>
            </a:r>
            <a:r>
              <a:rPr lang="en-US" sz="1000" dirty="0">
                <a:solidFill>
                  <a:schemeClr val="tx1">
                    <a:alpha val="80000"/>
                  </a:schemeClr>
                </a:solidFill>
              </a:rPr>
              <a:t>are </a:t>
            </a:r>
            <a:r>
              <a:rPr lang="en-US" sz="1000" dirty="0" smtClean="0">
                <a:solidFill>
                  <a:schemeClr val="tx1">
                    <a:alpha val="80000"/>
                  </a:schemeClr>
                </a:solidFill>
              </a:rPr>
              <a:t>many</a:t>
            </a:r>
            <a:endParaRPr lang="en-US" sz="1000" dirty="0">
              <a:solidFill>
                <a:schemeClr val="tx1">
                  <a:alpha val="80000"/>
                </a:schemeClr>
              </a:solidFill>
            </a:endParaRPr>
          </a:p>
        </p:txBody>
      </p:sp>
      <p:sp>
        <p:nvSpPr>
          <p:cNvPr id="10" name="Oval 9"/>
          <p:cNvSpPr/>
          <p:nvPr/>
        </p:nvSpPr>
        <p:spPr>
          <a:xfrm>
            <a:off x="6988777" y="1937545"/>
            <a:ext cx="3193192" cy="31931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20229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
        <p:nvSpPr>
          <p:cNvPr id="2" name="Slide Number Placeholder 1"/>
          <p:cNvSpPr>
            <a:spLocks noGrp="1"/>
          </p:cNvSpPr>
          <p:nvPr>
            <p:ph type="sldNum" sz="quarter" idx="10"/>
          </p:nvPr>
        </p:nvSpPr>
        <p:spPr/>
        <p:txBody>
          <a:bodyPr/>
          <a:lstStyle/>
          <a:p>
            <a:fld id="{D8D877B3-D348-4611-9BDB-C5374591D951}" type="slidenum">
              <a:rPr lang="en-US" smtClean="0"/>
              <a:pPr/>
              <a:t>17</a:t>
            </a:fld>
            <a:endParaRPr lang="en-US" dirty="0" smtClean="0"/>
          </a:p>
        </p:txBody>
      </p:sp>
      <p:sp>
        <p:nvSpPr>
          <p:cNvPr id="6" name="Title 5"/>
          <p:cNvSpPr>
            <a:spLocks noGrp="1"/>
          </p:cNvSpPr>
          <p:nvPr>
            <p:ph type="title"/>
          </p:nvPr>
        </p:nvSpPr>
        <p:spPr/>
        <p:txBody>
          <a:bodyPr/>
          <a:lstStyle/>
          <a:p>
            <a:r>
              <a:rPr lang="en-US" dirty="0" smtClean="0"/>
              <a:t>WHAT</a:t>
            </a:r>
            <a:br>
              <a:rPr lang="en-US" dirty="0" smtClean="0"/>
            </a:br>
            <a:r>
              <a:rPr lang="en-US" dirty="0" smtClean="0"/>
              <a:t>WE DO</a:t>
            </a:r>
            <a:r>
              <a:rPr lang="en-US" dirty="0" smtClean="0">
                <a:solidFill>
                  <a:schemeClr val="accent1"/>
                </a:solidFill>
              </a:rPr>
              <a:t>?</a:t>
            </a:r>
            <a:endParaRPr lang="en-US" dirty="0">
              <a:solidFill>
                <a:schemeClr val="accent1"/>
              </a:solidFill>
            </a:endParaRPr>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12" name="Rectangle 11"/>
          <p:cNvSpPr/>
          <p:nvPr/>
        </p:nvSpPr>
        <p:spPr>
          <a:xfrm>
            <a:off x="1188306" y="2478583"/>
            <a:ext cx="11201401" cy="279886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TextBox 12"/>
          <p:cNvSpPr txBox="1"/>
          <p:nvPr/>
        </p:nvSpPr>
        <p:spPr>
          <a:xfrm>
            <a:off x="1660520" y="3638865"/>
            <a:ext cx="2408538" cy="259302"/>
          </a:xfrm>
          <a:prstGeom prst="rect">
            <a:avLst/>
          </a:prstGeom>
          <a:noFill/>
        </p:spPr>
        <p:txBody>
          <a:bodyPr wrap="square" lIns="0" rIns="0" rtlCol="0">
            <a:spAutoFit/>
          </a:bodyPr>
          <a:lstStyle/>
          <a:p>
            <a:pPr algn="ctr">
              <a:lnSpc>
                <a:spcPct val="70000"/>
              </a:lnSpc>
            </a:pPr>
            <a:r>
              <a:rPr lang="en-US" sz="1400" spc="300" dirty="0" smtClean="0">
                <a:solidFill>
                  <a:schemeClr val="bg1"/>
                </a:solidFill>
                <a:latin typeface="Montserrat Medium" charset="0"/>
                <a:ea typeface="Montserrat Medium" charset="0"/>
                <a:cs typeface="Montserrat Medium" charset="0"/>
              </a:rPr>
              <a:t>WRITE HERE</a:t>
            </a:r>
            <a:endParaRPr lang="en-US" sz="1400" spc="300" dirty="0">
              <a:solidFill>
                <a:schemeClr val="bg1"/>
              </a:solidFill>
              <a:latin typeface="Montserrat Medium" charset="0"/>
              <a:ea typeface="Montserrat Medium" charset="0"/>
              <a:cs typeface="Montserrat Medium" charset="0"/>
            </a:endParaRPr>
          </a:p>
        </p:txBody>
      </p:sp>
      <p:sp>
        <p:nvSpPr>
          <p:cNvPr id="14" name="TextBox 13"/>
          <p:cNvSpPr txBox="1"/>
          <p:nvPr/>
        </p:nvSpPr>
        <p:spPr>
          <a:xfrm>
            <a:off x="5387029" y="3638865"/>
            <a:ext cx="2408538" cy="259302"/>
          </a:xfrm>
          <a:prstGeom prst="rect">
            <a:avLst/>
          </a:prstGeom>
          <a:noFill/>
        </p:spPr>
        <p:txBody>
          <a:bodyPr wrap="square" lIns="0" rIns="0" rtlCol="0">
            <a:spAutoFit/>
          </a:bodyPr>
          <a:lstStyle/>
          <a:p>
            <a:pPr algn="ctr">
              <a:lnSpc>
                <a:spcPct val="70000"/>
              </a:lnSpc>
            </a:pPr>
            <a:r>
              <a:rPr lang="en-US" sz="1400" spc="300" smtClean="0">
                <a:solidFill>
                  <a:schemeClr val="bg1"/>
                </a:solidFill>
                <a:latin typeface="Montserrat Medium" charset="0"/>
                <a:ea typeface="Montserrat Medium" charset="0"/>
                <a:cs typeface="Montserrat Medium" charset="0"/>
              </a:rPr>
              <a:t>WRITE HERE</a:t>
            </a:r>
            <a:endParaRPr lang="en-US" sz="1400" spc="300" dirty="0">
              <a:solidFill>
                <a:schemeClr val="bg1"/>
              </a:solidFill>
              <a:latin typeface="Montserrat Medium" charset="0"/>
              <a:ea typeface="Montserrat Medium" charset="0"/>
              <a:cs typeface="Montserrat Medium" charset="0"/>
            </a:endParaRPr>
          </a:p>
        </p:txBody>
      </p:sp>
      <p:sp>
        <p:nvSpPr>
          <p:cNvPr id="15" name="TextBox 14"/>
          <p:cNvSpPr txBox="1"/>
          <p:nvPr/>
        </p:nvSpPr>
        <p:spPr>
          <a:xfrm>
            <a:off x="9135406" y="3638865"/>
            <a:ext cx="2408538" cy="259302"/>
          </a:xfrm>
          <a:prstGeom prst="rect">
            <a:avLst/>
          </a:prstGeom>
          <a:noFill/>
        </p:spPr>
        <p:txBody>
          <a:bodyPr wrap="square" lIns="0" rIns="0" rtlCol="0">
            <a:spAutoFit/>
          </a:bodyPr>
          <a:lstStyle/>
          <a:p>
            <a:pPr algn="ctr">
              <a:lnSpc>
                <a:spcPct val="70000"/>
              </a:lnSpc>
            </a:pPr>
            <a:r>
              <a:rPr lang="en-US" sz="1400" spc="300" smtClean="0">
                <a:solidFill>
                  <a:schemeClr val="bg1"/>
                </a:solidFill>
                <a:latin typeface="Montserrat Medium" charset="0"/>
                <a:ea typeface="Montserrat Medium" charset="0"/>
                <a:cs typeface="Montserrat Medium" charset="0"/>
              </a:rPr>
              <a:t>WRITE HERE</a:t>
            </a:r>
            <a:endParaRPr lang="en-US" sz="1400" spc="300" dirty="0">
              <a:solidFill>
                <a:schemeClr val="bg1"/>
              </a:solidFill>
              <a:latin typeface="Montserrat Medium" charset="0"/>
              <a:ea typeface="Montserrat Medium" charset="0"/>
              <a:cs typeface="Montserrat Medium" charset="0"/>
            </a:endParaRPr>
          </a:p>
        </p:txBody>
      </p:sp>
      <p:sp>
        <p:nvSpPr>
          <p:cNvPr id="16" name="TextBox 15"/>
          <p:cNvSpPr txBox="1"/>
          <p:nvPr/>
        </p:nvSpPr>
        <p:spPr>
          <a:xfrm>
            <a:off x="5004968" y="5419974"/>
            <a:ext cx="3216394" cy="448584"/>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r>
              <a:rPr lang="en-US" sz="1000" smtClean="0">
                <a:solidFill>
                  <a:schemeClr val="tx1">
                    <a:alpha val="80000"/>
                  </a:schemeClr>
                </a:solidFill>
              </a:rPr>
              <a:t>.</a:t>
            </a:r>
            <a:r>
              <a:rPr lang="en-US" sz="1000">
                <a:solidFill>
                  <a:schemeClr val="tx1">
                    <a:alpha val="80000"/>
                  </a:schemeClr>
                </a:solidFill>
              </a:rPr>
              <a:t> </a:t>
            </a:r>
            <a:r>
              <a:rPr lang="en-US" sz="1000" dirty="0" smtClean="0">
                <a:solidFill>
                  <a:schemeClr val="tx1">
                    <a:alpha val="80000"/>
                  </a:schemeClr>
                </a:solidFill>
              </a:rPr>
              <a:t>There </a:t>
            </a:r>
            <a:r>
              <a:rPr lang="en-US" sz="1000" dirty="0">
                <a:solidFill>
                  <a:schemeClr val="tx1">
                    <a:alpha val="80000"/>
                  </a:schemeClr>
                </a:solidFill>
              </a:rPr>
              <a:t>are </a:t>
            </a:r>
            <a:r>
              <a:rPr lang="en-US" sz="1000" dirty="0" smtClean="0">
                <a:solidFill>
                  <a:schemeClr val="tx1">
                    <a:alpha val="80000"/>
                  </a:schemeClr>
                </a:solidFill>
              </a:rPr>
              <a:t>many</a:t>
            </a:r>
            <a:endParaRPr lang="en-US" sz="1000" dirty="0">
              <a:solidFill>
                <a:schemeClr val="tx1">
                  <a:alpha val="80000"/>
                </a:schemeClr>
              </a:solidFill>
            </a:endParaRPr>
          </a:p>
        </p:txBody>
      </p:sp>
      <p:sp>
        <p:nvSpPr>
          <p:cNvPr id="17" name="TextBox 16"/>
          <p:cNvSpPr txBox="1"/>
          <p:nvPr/>
        </p:nvSpPr>
        <p:spPr>
          <a:xfrm>
            <a:off x="8731478" y="5419974"/>
            <a:ext cx="3216394" cy="448584"/>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r>
              <a:rPr lang="en-US" sz="1000" smtClean="0">
                <a:solidFill>
                  <a:schemeClr val="tx1">
                    <a:alpha val="80000"/>
                  </a:schemeClr>
                </a:solidFill>
              </a:rPr>
              <a:t>.</a:t>
            </a:r>
            <a:r>
              <a:rPr lang="en-US" sz="1000">
                <a:solidFill>
                  <a:schemeClr val="tx1">
                    <a:alpha val="80000"/>
                  </a:schemeClr>
                </a:solidFill>
              </a:rPr>
              <a:t> </a:t>
            </a:r>
            <a:r>
              <a:rPr lang="en-US" sz="1000" dirty="0" smtClean="0">
                <a:solidFill>
                  <a:schemeClr val="tx1">
                    <a:alpha val="80000"/>
                  </a:schemeClr>
                </a:solidFill>
              </a:rPr>
              <a:t>There </a:t>
            </a:r>
            <a:r>
              <a:rPr lang="en-US" sz="1000" dirty="0">
                <a:solidFill>
                  <a:schemeClr val="tx1">
                    <a:alpha val="80000"/>
                  </a:schemeClr>
                </a:solidFill>
              </a:rPr>
              <a:t>are </a:t>
            </a:r>
            <a:r>
              <a:rPr lang="en-US" sz="1000" dirty="0" smtClean="0">
                <a:solidFill>
                  <a:schemeClr val="tx1">
                    <a:alpha val="80000"/>
                  </a:schemeClr>
                </a:solidFill>
              </a:rPr>
              <a:t>many</a:t>
            </a:r>
            <a:endParaRPr lang="en-US" sz="1000" dirty="0">
              <a:solidFill>
                <a:schemeClr val="tx1">
                  <a:alpha val="80000"/>
                </a:schemeClr>
              </a:solidFill>
            </a:endParaRPr>
          </a:p>
        </p:txBody>
      </p:sp>
      <p:sp>
        <p:nvSpPr>
          <p:cNvPr id="18" name="TextBox 17"/>
          <p:cNvSpPr txBox="1"/>
          <p:nvPr/>
        </p:nvSpPr>
        <p:spPr>
          <a:xfrm>
            <a:off x="1265104" y="5419974"/>
            <a:ext cx="3216394" cy="448584"/>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r>
              <a:rPr lang="en-US" sz="1000" smtClean="0">
                <a:solidFill>
                  <a:schemeClr val="tx1">
                    <a:alpha val="80000"/>
                  </a:schemeClr>
                </a:solidFill>
              </a:rPr>
              <a:t>.</a:t>
            </a:r>
            <a:r>
              <a:rPr lang="en-US" sz="1000">
                <a:solidFill>
                  <a:schemeClr val="tx1">
                    <a:alpha val="80000"/>
                  </a:schemeClr>
                </a:solidFill>
              </a:rPr>
              <a:t> </a:t>
            </a:r>
            <a:r>
              <a:rPr lang="en-US" sz="1000" dirty="0" smtClean="0">
                <a:solidFill>
                  <a:schemeClr val="tx1">
                    <a:alpha val="80000"/>
                  </a:schemeClr>
                </a:solidFill>
              </a:rPr>
              <a:t>There </a:t>
            </a:r>
            <a:r>
              <a:rPr lang="en-US" sz="1000" dirty="0">
                <a:solidFill>
                  <a:schemeClr val="tx1">
                    <a:alpha val="80000"/>
                  </a:schemeClr>
                </a:solidFill>
              </a:rPr>
              <a:t>are </a:t>
            </a:r>
            <a:r>
              <a:rPr lang="en-US" sz="1000" dirty="0" smtClean="0">
                <a:solidFill>
                  <a:schemeClr val="tx1">
                    <a:alpha val="80000"/>
                  </a:schemeClr>
                </a:solidFill>
              </a:rPr>
              <a:t>many</a:t>
            </a:r>
            <a:endParaRPr lang="en-US" sz="1000" dirty="0">
              <a:solidFill>
                <a:schemeClr val="tx1">
                  <a:alpha val="80000"/>
                </a:schemeClr>
              </a:solidFill>
            </a:endParaRPr>
          </a:p>
        </p:txBody>
      </p:sp>
    </p:spTree>
    <p:extLst>
      <p:ext uri="{BB962C8B-B14F-4D97-AF65-F5344CB8AC3E}">
        <p14:creationId xmlns:p14="http://schemas.microsoft.com/office/powerpoint/2010/main" val="20838392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18</a:t>
            </a:fld>
            <a:endParaRPr lang="en-US" dirty="0" smtClean="0"/>
          </a:p>
        </p:txBody>
      </p:sp>
      <p:sp>
        <p:nvSpPr>
          <p:cNvPr id="21" name="Picture Placeholder 20"/>
          <p:cNvSpPr>
            <a:spLocks noGrp="1"/>
          </p:cNvSpPr>
          <p:nvPr>
            <p:ph type="pic" sz="quarter" idx="11"/>
          </p:nvPr>
        </p:nvSpPr>
        <p:spPr/>
      </p:sp>
      <p:sp>
        <p:nvSpPr>
          <p:cNvPr id="22" name="Picture Placeholder 21"/>
          <p:cNvSpPr>
            <a:spLocks noGrp="1"/>
          </p:cNvSpPr>
          <p:nvPr>
            <p:ph type="pic" sz="quarter" idx="12"/>
          </p:nvPr>
        </p:nvSpPr>
        <p:spPr/>
      </p:sp>
      <p:sp>
        <p:nvSpPr>
          <p:cNvPr id="23" name="Picture Placeholder 22"/>
          <p:cNvSpPr>
            <a:spLocks noGrp="1"/>
          </p:cNvSpPr>
          <p:nvPr>
            <p:ph type="pic" sz="quarter" idx="13"/>
          </p:nvPr>
        </p:nvSpPr>
        <p:spPr/>
      </p:sp>
      <p:sp>
        <p:nvSpPr>
          <p:cNvPr id="6" name="Title 5"/>
          <p:cNvSpPr>
            <a:spLocks noGrp="1"/>
          </p:cNvSpPr>
          <p:nvPr>
            <p:ph type="title"/>
          </p:nvPr>
        </p:nvSpPr>
        <p:spPr/>
        <p:txBody>
          <a:bodyPr/>
          <a:lstStyle/>
          <a:p>
            <a:r>
              <a:rPr lang="en-US" smtClean="0"/>
              <a:t>OUR</a:t>
            </a:r>
            <a:br>
              <a:rPr lang="en-US" smtClean="0"/>
            </a:br>
            <a:r>
              <a:rPr lang="en-US" smtClean="0"/>
              <a:t>OFFICE</a:t>
            </a:r>
            <a:br>
              <a:rPr lang="en-US" smtClean="0"/>
            </a:br>
            <a:r>
              <a:rPr lang="en-US" smtClean="0"/>
              <a:t>SLIDE.</a:t>
            </a:r>
            <a:endParaRPr lang="en-US" dirty="0"/>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Rectangle 12"/>
          <p:cNvSpPr/>
          <p:nvPr/>
        </p:nvSpPr>
        <p:spPr>
          <a:xfrm>
            <a:off x="4546414" y="255610"/>
            <a:ext cx="3598627" cy="6857999"/>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TextBox 13"/>
          <p:cNvSpPr txBox="1"/>
          <p:nvPr/>
        </p:nvSpPr>
        <p:spPr>
          <a:xfrm>
            <a:off x="5432751" y="3425308"/>
            <a:ext cx="2408538" cy="259302"/>
          </a:xfrm>
          <a:prstGeom prst="rect">
            <a:avLst/>
          </a:prstGeom>
          <a:noFill/>
        </p:spPr>
        <p:txBody>
          <a:bodyPr wrap="square" lIns="0" rIns="0" rtlCol="0">
            <a:spAutoFit/>
          </a:bodyPr>
          <a:lstStyle/>
          <a:p>
            <a:pPr algn="ctr">
              <a:lnSpc>
                <a:spcPct val="70000"/>
              </a:lnSpc>
            </a:pPr>
            <a:r>
              <a:rPr lang="en-US" sz="1400" spc="300" smtClean="0">
                <a:solidFill>
                  <a:schemeClr val="bg1"/>
                </a:solidFill>
                <a:latin typeface="Montserrat Medium" charset="0"/>
                <a:ea typeface="Montserrat Medium" charset="0"/>
                <a:cs typeface="Montserrat Medium" charset="0"/>
              </a:rPr>
              <a:t>OFFICE TITLE</a:t>
            </a:r>
            <a:endParaRPr lang="en-US" sz="1400" spc="300" dirty="0">
              <a:solidFill>
                <a:schemeClr val="bg1"/>
              </a:solidFill>
              <a:latin typeface="Montserrat Medium" charset="0"/>
              <a:ea typeface="Montserrat Medium" charset="0"/>
              <a:cs typeface="Montserrat Medium" charset="0"/>
            </a:endParaRPr>
          </a:p>
        </p:txBody>
      </p:sp>
      <p:sp>
        <p:nvSpPr>
          <p:cNvPr id="15" name="TextBox 14"/>
          <p:cNvSpPr txBox="1"/>
          <p:nvPr/>
        </p:nvSpPr>
        <p:spPr>
          <a:xfrm>
            <a:off x="5432751" y="1141296"/>
            <a:ext cx="2408538" cy="259302"/>
          </a:xfrm>
          <a:prstGeom prst="rect">
            <a:avLst/>
          </a:prstGeom>
          <a:noFill/>
        </p:spPr>
        <p:txBody>
          <a:bodyPr wrap="square" lIns="0" rIns="0" rtlCol="0">
            <a:spAutoFit/>
          </a:bodyPr>
          <a:lstStyle/>
          <a:p>
            <a:pPr algn="ctr">
              <a:lnSpc>
                <a:spcPct val="70000"/>
              </a:lnSpc>
            </a:pPr>
            <a:r>
              <a:rPr lang="en-US" sz="1400" spc="300" smtClean="0">
                <a:solidFill>
                  <a:schemeClr val="bg1"/>
                </a:solidFill>
                <a:latin typeface="Montserrat Medium" charset="0"/>
                <a:ea typeface="Montserrat Medium" charset="0"/>
                <a:cs typeface="Montserrat Medium" charset="0"/>
              </a:rPr>
              <a:t>OFFICE TITLE</a:t>
            </a:r>
            <a:endParaRPr lang="en-US" sz="1400" spc="300" dirty="0">
              <a:solidFill>
                <a:schemeClr val="bg1"/>
              </a:solidFill>
              <a:latin typeface="Montserrat Medium" charset="0"/>
              <a:ea typeface="Montserrat Medium" charset="0"/>
              <a:cs typeface="Montserrat Medium" charset="0"/>
            </a:endParaRPr>
          </a:p>
        </p:txBody>
      </p:sp>
      <p:sp>
        <p:nvSpPr>
          <p:cNvPr id="16" name="TextBox 15"/>
          <p:cNvSpPr txBox="1"/>
          <p:nvPr/>
        </p:nvSpPr>
        <p:spPr>
          <a:xfrm>
            <a:off x="5432751" y="5709320"/>
            <a:ext cx="2408538" cy="259302"/>
          </a:xfrm>
          <a:prstGeom prst="rect">
            <a:avLst/>
          </a:prstGeom>
          <a:noFill/>
        </p:spPr>
        <p:txBody>
          <a:bodyPr wrap="square" lIns="0" rIns="0" rtlCol="0">
            <a:spAutoFit/>
          </a:bodyPr>
          <a:lstStyle/>
          <a:p>
            <a:pPr algn="ctr">
              <a:lnSpc>
                <a:spcPct val="70000"/>
              </a:lnSpc>
            </a:pPr>
            <a:r>
              <a:rPr lang="en-US" sz="1400" spc="300" smtClean="0">
                <a:solidFill>
                  <a:schemeClr val="bg1"/>
                </a:solidFill>
                <a:latin typeface="Montserrat Medium" charset="0"/>
                <a:ea typeface="Montserrat Medium" charset="0"/>
                <a:cs typeface="Montserrat Medium" charset="0"/>
              </a:rPr>
              <a:t>OFFICE TITLE</a:t>
            </a:r>
            <a:endParaRPr lang="en-US" sz="1400" spc="300" dirty="0">
              <a:solidFill>
                <a:schemeClr val="bg1"/>
              </a:solidFill>
              <a:latin typeface="Montserrat Medium" charset="0"/>
              <a:ea typeface="Montserrat Medium" charset="0"/>
              <a:cs typeface="Montserrat Medium" charset="0"/>
            </a:endParaRPr>
          </a:p>
        </p:txBody>
      </p:sp>
      <p:sp>
        <p:nvSpPr>
          <p:cNvPr id="17" name="TextBox 16"/>
          <p:cNvSpPr txBox="1"/>
          <p:nvPr/>
        </p:nvSpPr>
        <p:spPr>
          <a:xfrm>
            <a:off x="8822724" y="811949"/>
            <a:ext cx="2797776" cy="1015663"/>
          </a:xfrm>
          <a:prstGeom prst="rect">
            <a:avLst/>
          </a:prstGeom>
          <a:noFill/>
        </p:spPr>
        <p:txBody>
          <a:bodyPr wrap="square" lIns="0" rIns="0" rtlCol="0">
            <a:spAutoFit/>
          </a:bodyPr>
          <a:lstStyle/>
          <a:p>
            <a:pPr marL="171450" indent="-171450">
              <a:lnSpc>
                <a:spcPct val="150000"/>
              </a:lnSpc>
              <a:buClr>
                <a:schemeClr val="accent1"/>
              </a:buClr>
              <a:buFont typeface="Arial" charset="0"/>
              <a:buChar char="•"/>
            </a:pPr>
            <a:r>
              <a:rPr lang="en-US" sz="1000" dirty="0">
                <a:solidFill>
                  <a:schemeClr val="tx1">
                    <a:alpha val="80000"/>
                  </a:schemeClr>
                </a:solidFill>
              </a:rPr>
              <a:t>There are many variations of passages </a:t>
            </a:r>
            <a:endParaRPr lang="en-US" sz="1000" dirty="0" smtClean="0">
              <a:solidFill>
                <a:schemeClr val="tx1">
                  <a:alpha val="80000"/>
                </a:schemeClr>
              </a:solidFill>
            </a:endParaRPr>
          </a:p>
          <a:p>
            <a:pPr marL="171450" indent="-171450">
              <a:lnSpc>
                <a:spcPct val="150000"/>
              </a:lnSpc>
              <a:buClr>
                <a:schemeClr val="accent1"/>
              </a:buClr>
              <a:buFont typeface="Arial" charset="0"/>
              <a:buChar char="•"/>
            </a:pPr>
            <a:r>
              <a:rPr lang="en-US" sz="1000" dirty="0" smtClean="0">
                <a:solidFill>
                  <a:schemeClr val="tx1">
                    <a:alpha val="80000"/>
                  </a:schemeClr>
                </a:solidFill>
              </a:rPr>
              <a:t>Lorem </a:t>
            </a:r>
            <a:r>
              <a:rPr lang="en-US" sz="1000" dirty="0">
                <a:solidFill>
                  <a:schemeClr val="tx1">
                    <a:alpha val="80000"/>
                  </a:schemeClr>
                </a:solidFill>
              </a:rPr>
              <a:t>Ipsum </a:t>
            </a:r>
            <a:r>
              <a:rPr lang="en-US" sz="1000" dirty="0" smtClean="0">
                <a:solidFill>
                  <a:schemeClr val="tx1">
                    <a:alpha val="80000"/>
                  </a:schemeClr>
                </a:solidFill>
              </a:rPr>
              <a:t>available</a:t>
            </a:r>
          </a:p>
          <a:p>
            <a:pPr marL="171450" indent="-171450">
              <a:lnSpc>
                <a:spcPct val="150000"/>
              </a:lnSpc>
              <a:buClr>
                <a:schemeClr val="accent1"/>
              </a:buClr>
              <a:buFont typeface="Arial" charset="0"/>
              <a:buChar char="•"/>
            </a:pPr>
            <a:r>
              <a:rPr lang="en-US" sz="1000" dirty="0">
                <a:solidFill>
                  <a:schemeClr val="tx1">
                    <a:alpha val="80000"/>
                  </a:schemeClr>
                </a:solidFill>
              </a:rPr>
              <a:t>B</a:t>
            </a:r>
            <a:r>
              <a:rPr lang="en-US" sz="1000" dirty="0" smtClean="0">
                <a:solidFill>
                  <a:schemeClr val="tx1">
                    <a:alpha val="80000"/>
                  </a:schemeClr>
                </a:solidFill>
              </a:rPr>
              <a:t>ut </a:t>
            </a:r>
            <a:r>
              <a:rPr lang="en-US" sz="1000" dirty="0">
                <a:solidFill>
                  <a:schemeClr val="tx1">
                    <a:alpha val="80000"/>
                  </a:schemeClr>
                </a:solidFill>
              </a:rPr>
              <a:t>the majority have suffered </a:t>
            </a:r>
            <a:endParaRPr lang="en-US" sz="1000" dirty="0" smtClean="0">
              <a:solidFill>
                <a:schemeClr val="tx1">
                  <a:alpha val="80000"/>
                </a:schemeClr>
              </a:solidFill>
            </a:endParaRPr>
          </a:p>
          <a:p>
            <a:pPr marL="171450" indent="-171450">
              <a:lnSpc>
                <a:spcPct val="150000"/>
              </a:lnSpc>
              <a:buClr>
                <a:schemeClr val="accent1"/>
              </a:buClr>
              <a:buFont typeface="Arial" charset="0"/>
              <a:buChar char="•"/>
            </a:pPr>
            <a:r>
              <a:rPr lang="en-US" sz="1000" dirty="0" smtClean="0">
                <a:solidFill>
                  <a:schemeClr val="tx1">
                    <a:alpha val="80000"/>
                  </a:schemeClr>
                </a:solidFill>
              </a:rPr>
              <a:t>Alteration </a:t>
            </a:r>
            <a:r>
              <a:rPr lang="en-US" sz="1000" dirty="0">
                <a:solidFill>
                  <a:schemeClr val="tx1">
                    <a:alpha val="80000"/>
                  </a:schemeClr>
                </a:solidFill>
              </a:rPr>
              <a:t>in some </a:t>
            </a:r>
            <a:r>
              <a:rPr lang="en-US" sz="1000" dirty="0" smtClean="0">
                <a:solidFill>
                  <a:schemeClr val="tx1">
                    <a:alpha val="80000"/>
                  </a:schemeClr>
                </a:solidFill>
              </a:rPr>
              <a:t>form</a:t>
            </a:r>
            <a:endParaRPr lang="en-US" sz="1000" dirty="0">
              <a:solidFill>
                <a:schemeClr val="tx1">
                  <a:alpha val="80000"/>
                </a:schemeClr>
              </a:solidFill>
            </a:endParaRPr>
          </a:p>
        </p:txBody>
      </p:sp>
      <p:sp>
        <p:nvSpPr>
          <p:cNvPr id="18" name="TextBox 17"/>
          <p:cNvSpPr txBox="1"/>
          <p:nvPr/>
        </p:nvSpPr>
        <p:spPr>
          <a:xfrm>
            <a:off x="8822724" y="2927133"/>
            <a:ext cx="2797776" cy="1015663"/>
          </a:xfrm>
          <a:prstGeom prst="rect">
            <a:avLst/>
          </a:prstGeom>
          <a:noFill/>
        </p:spPr>
        <p:txBody>
          <a:bodyPr wrap="square" lIns="0" rIns="0" rtlCol="0">
            <a:spAutoFit/>
          </a:bodyPr>
          <a:lstStyle/>
          <a:p>
            <a:pPr marL="171450" indent="-171450">
              <a:lnSpc>
                <a:spcPct val="150000"/>
              </a:lnSpc>
              <a:buClr>
                <a:schemeClr val="accent1"/>
              </a:buClr>
              <a:buFont typeface="Arial" charset="0"/>
              <a:buChar char="•"/>
            </a:pPr>
            <a:r>
              <a:rPr lang="en-US" sz="1000" dirty="0">
                <a:solidFill>
                  <a:schemeClr val="tx1">
                    <a:alpha val="80000"/>
                  </a:schemeClr>
                </a:solidFill>
              </a:rPr>
              <a:t>There are many variations of passages </a:t>
            </a:r>
            <a:endParaRPr lang="en-US" sz="1000" dirty="0" smtClean="0">
              <a:solidFill>
                <a:schemeClr val="tx1">
                  <a:alpha val="80000"/>
                </a:schemeClr>
              </a:solidFill>
            </a:endParaRPr>
          </a:p>
          <a:p>
            <a:pPr marL="171450" indent="-171450">
              <a:lnSpc>
                <a:spcPct val="150000"/>
              </a:lnSpc>
              <a:buClr>
                <a:schemeClr val="accent1"/>
              </a:buClr>
              <a:buFont typeface="Arial" charset="0"/>
              <a:buChar char="•"/>
            </a:pPr>
            <a:r>
              <a:rPr lang="en-US" sz="1000" dirty="0" smtClean="0">
                <a:solidFill>
                  <a:schemeClr val="tx1">
                    <a:alpha val="80000"/>
                  </a:schemeClr>
                </a:solidFill>
              </a:rPr>
              <a:t>Lorem </a:t>
            </a:r>
            <a:r>
              <a:rPr lang="en-US" sz="1000" dirty="0">
                <a:solidFill>
                  <a:schemeClr val="tx1">
                    <a:alpha val="80000"/>
                  </a:schemeClr>
                </a:solidFill>
              </a:rPr>
              <a:t>Ipsum </a:t>
            </a:r>
            <a:r>
              <a:rPr lang="en-US" sz="1000" dirty="0" smtClean="0">
                <a:solidFill>
                  <a:schemeClr val="tx1">
                    <a:alpha val="80000"/>
                  </a:schemeClr>
                </a:solidFill>
              </a:rPr>
              <a:t>available</a:t>
            </a:r>
          </a:p>
          <a:p>
            <a:pPr marL="171450" indent="-171450">
              <a:lnSpc>
                <a:spcPct val="150000"/>
              </a:lnSpc>
              <a:buClr>
                <a:schemeClr val="accent1"/>
              </a:buClr>
              <a:buFont typeface="Arial" charset="0"/>
              <a:buChar char="•"/>
            </a:pPr>
            <a:r>
              <a:rPr lang="en-US" sz="1000" dirty="0">
                <a:solidFill>
                  <a:schemeClr val="tx1">
                    <a:alpha val="80000"/>
                  </a:schemeClr>
                </a:solidFill>
              </a:rPr>
              <a:t>B</a:t>
            </a:r>
            <a:r>
              <a:rPr lang="en-US" sz="1000" dirty="0" smtClean="0">
                <a:solidFill>
                  <a:schemeClr val="tx1">
                    <a:alpha val="80000"/>
                  </a:schemeClr>
                </a:solidFill>
              </a:rPr>
              <a:t>ut </a:t>
            </a:r>
            <a:r>
              <a:rPr lang="en-US" sz="1000" dirty="0">
                <a:solidFill>
                  <a:schemeClr val="tx1">
                    <a:alpha val="80000"/>
                  </a:schemeClr>
                </a:solidFill>
              </a:rPr>
              <a:t>the majority have suffered </a:t>
            </a:r>
            <a:endParaRPr lang="en-US" sz="1000" dirty="0" smtClean="0">
              <a:solidFill>
                <a:schemeClr val="tx1">
                  <a:alpha val="80000"/>
                </a:schemeClr>
              </a:solidFill>
            </a:endParaRPr>
          </a:p>
          <a:p>
            <a:pPr marL="171450" indent="-171450">
              <a:lnSpc>
                <a:spcPct val="150000"/>
              </a:lnSpc>
              <a:buClr>
                <a:schemeClr val="accent1"/>
              </a:buClr>
              <a:buFont typeface="Arial" charset="0"/>
              <a:buChar char="•"/>
            </a:pPr>
            <a:r>
              <a:rPr lang="en-US" sz="1000" dirty="0" smtClean="0">
                <a:solidFill>
                  <a:schemeClr val="tx1">
                    <a:alpha val="80000"/>
                  </a:schemeClr>
                </a:solidFill>
              </a:rPr>
              <a:t>Alteration </a:t>
            </a:r>
            <a:r>
              <a:rPr lang="en-US" sz="1000" dirty="0">
                <a:solidFill>
                  <a:schemeClr val="tx1">
                    <a:alpha val="80000"/>
                  </a:schemeClr>
                </a:solidFill>
              </a:rPr>
              <a:t>in some </a:t>
            </a:r>
            <a:r>
              <a:rPr lang="en-US" sz="1000" dirty="0" smtClean="0">
                <a:solidFill>
                  <a:schemeClr val="tx1">
                    <a:alpha val="80000"/>
                  </a:schemeClr>
                </a:solidFill>
              </a:rPr>
              <a:t>form</a:t>
            </a:r>
            <a:endParaRPr lang="en-US" sz="1000" dirty="0">
              <a:solidFill>
                <a:schemeClr val="tx1">
                  <a:alpha val="80000"/>
                </a:schemeClr>
              </a:solidFill>
            </a:endParaRPr>
          </a:p>
        </p:txBody>
      </p:sp>
      <p:sp>
        <p:nvSpPr>
          <p:cNvPr id="19" name="TextBox 18"/>
          <p:cNvSpPr txBox="1"/>
          <p:nvPr/>
        </p:nvSpPr>
        <p:spPr>
          <a:xfrm>
            <a:off x="8822724" y="5118398"/>
            <a:ext cx="2797776" cy="1015663"/>
          </a:xfrm>
          <a:prstGeom prst="rect">
            <a:avLst/>
          </a:prstGeom>
          <a:noFill/>
        </p:spPr>
        <p:txBody>
          <a:bodyPr wrap="square" lIns="0" rIns="0" rtlCol="0">
            <a:spAutoFit/>
          </a:bodyPr>
          <a:lstStyle/>
          <a:p>
            <a:pPr marL="171450" indent="-171450">
              <a:lnSpc>
                <a:spcPct val="150000"/>
              </a:lnSpc>
              <a:buClr>
                <a:schemeClr val="accent1"/>
              </a:buClr>
              <a:buFont typeface="Arial" charset="0"/>
              <a:buChar char="•"/>
            </a:pPr>
            <a:r>
              <a:rPr lang="en-US" sz="1000" dirty="0">
                <a:solidFill>
                  <a:schemeClr val="tx1">
                    <a:alpha val="80000"/>
                  </a:schemeClr>
                </a:solidFill>
              </a:rPr>
              <a:t>There are many variations of passages </a:t>
            </a:r>
            <a:endParaRPr lang="en-US" sz="1000" dirty="0" smtClean="0">
              <a:solidFill>
                <a:schemeClr val="tx1">
                  <a:alpha val="80000"/>
                </a:schemeClr>
              </a:solidFill>
            </a:endParaRPr>
          </a:p>
          <a:p>
            <a:pPr marL="171450" indent="-171450">
              <a:lnSpc>
                <a:spcPct val="150000"/>
              </a:lnSpc>
              <a:buClr>
                <a:schemeClr val="accent1"/>
              </a:buClr>
              <a:buFont typeface="Arial" charset="0"/>
              <a:buChar char="•"/>
            </a:pPr>
            <a:r>
              <a:rPr lang="en-US" sz="1000" dirty="0" smtClean="0">
                <a:solidFill>
                  <a:schemeClr val="tx1">
                    <a:alpha val="80000"/>
                  </a:schemeClr>
                </a:solidFill>
              </a:rPr>
              <a:t>Lorem </a:t>
            </a:r>
            <a:r>
              <a:rPr lang="en-US" sz="1000" dirty="0">
                <a:solidFill>
                  <a:schemeClr val="tx1">
                    <a:alpha val="80000"/>
                  </a:schemeClr>
                </a:solidFill>
              </a:rPr>
              <a:t>Ipsum </a:t>
            </a:r>
            <a:r>
              <a:rPr lang="en-US" sz="1000" dirty="0" smtClean="0">
                <a:solidFill>
                  <a:schemeClr val="tx1">
                    <a:alpha val="80000"/>
                  </a:schemeClr>
                </a:solidFill>
              </a:rPr>
              <a:t>available</a:t>
            </a:r>
          </a:p>
          <a:p>
            <a:pPr marL="171450" indent="-171450">
              <a:lnSpc>
                <a:spcPct val="150000"/>
              </a:lnSpc>
              <a:buClr>
                <a:schemeClr val="accent1"/>
              </a:buClr>
              <a:buFont typeface="Arial" charset="0"/>
              <a:buChar char="•"/>
            </a:pPr>
            <a:r>
              <a:rPr lang="en-US" sz="1000" dirty="0">
                <a:solidFill>
                  <a:schemeClr val="tx1">
                    <a:alpha val="80000"/>
                  </a:schemeClr>
                </a:solidFill>
              </a:rPr>
              <a:t>B</a:t>
            </a:r>
            <a:r>
              <a:rPr lang="en-US" sz="1000" dirty="0" smtClean="0">
                <a:solidFill>
                  <a:schemeClr val="tx1">
                    <a:alpha val="80000"/>
                  </a:schemeClr>
                </a:solidFill>
              </a:rPr>
              <a:t>ut </a:t>
            </a:r>
            <a:r>
              <a:rPr lang="en-US" sz="1000" dirty="0">
                <a:solidFill>
                  <a:schemeClr val="tx1">
                    <a:alpha val="80000"/>
                  </a:schemeClr>
                </a:solidFill>
              </a:rPr>
              <a:t>the majority have suffered </a:t>
            </a:r>
            <a:endParaRPr lang="en-US" sz="1000" dirty="0" smtClean="0">
              <a:solidFill>
                <a:schemeClr val="tx1">
                  <a:alpha val="80000"/>
                </a:schemeClr>
              </a:solidFill>
            </a:endParaRPr>
          </a:p>
          <a:p>
            <a:pPr marL="171450" indent="-171450">
              <a:lnSpc>
                <a:spcPct val="150000"/>
              </a:lnSpc>
              <a:buClr>
                <a:schemeClr val="accent1"/>
              </a:buClr>
              <a:buFont typeface="Arial" charset="0"/>
              <a:buChar char="•"/>
            </a:pPr>
            <a:r>
              <a:rPr lang="en-US" sz="1000" dirty="0" smtClean="0">
                <a:solidFill>
                  <a:schemeClr val="tx1">
                    <a:alpha val="80000"/>
                  </a:schemeClr>
                </a:solidFill>
              </a:rPr>
              <a:t>Alteration </a:t>
            </a:r>
            <a:r>
              <a:rPr lang="en-US" sz="1000" dirty="0">
                <a:solidFill>
                  <a:schemeClr val="tx1">
                    <a:alpha val="80000"/>
                  </a:schemeClr>
                </a:solidFill>
              </a:rPr>
              <a:t>in some </a:t>
            </a:r>
            <a:r>
              <a:rPr lang="en-US" sz="1000" dirty="0" smtClean="0">
                <a:solidFill>
                  <a:schemeClr val="tx1">
                    <a:alpha val="80000"/>
                  </a:schemeClr>
                </a:solidFill>
              </a:rPr>
              <a:t>form</a:t>
            </a:r>
            <a:endParaRPr lang="en-US" sz="1000" dirty="0">
              <a:solidFill>
                <a:schemeClr val="tx1">
                  <a:alpha val="80000"/>
                </a:schemeClr>
              </a:solidFill>
            </a:endParaRPr>
          </a:p>
        </p:txBody>
      </p:sp>
    </p:spTree>
    <p:extLst>
      <p:ext uri="{BB962C8B-B14F-4D97-AF65-F5344CB8AC3E}">
        <p14:creationId xmlns:p14="http://schemas.microsoft.com/office/powerpoint/2010/main" val="8919483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19</a:t>
            </a:fld>
            <a:endParaRPr lang="en-US" dirty="0" smtClean="0"/>
          </a:p>
        </p:txBody>
      </p:sp>
      <p:sp>
        <p:nvSpPr>
          <p:cNvPr id="6" name="Title 5"/>
          <p:cNvSpPr>
            <a:spLocks noGrp="1"/>
          </p:cNvSpPr>
          <p:nvPr>
            <p:ph type="title"/>
          </p:nvPr>
        </p:nvSpPr>
        <p:spPr/>
        <p:txBody>
          <a:bodyPr/>
          <a:lstStyle/>
          <a:p>
            <a:r>
              <a:rPr lang="en-US" dirty="0" smtClean="0"/>
              <a:t>OUR</a:t>
            </a:r>
            <a:br>
              <a:rPr lang="en-US" dirty="0" smtClean="0"/>
            </a:br>
            <a:r>
              <a:rPr lang="en-US" dirty="0" smtClean="0"/>
              <a:t>SERVICE</a:t>
            </a:r>
            <a:br>
              <a:rPr lang="en-US" dirty="0" smtClean="0"/>
            </a:br>
            <a:r>
              <a:rPr lang="en-US" dirty="0" smtClean="0"/>
              <a:t>SLIDE</a:t>
            </a:r>
            <a:r>
              <a:rPr lang="en-US" dirty="0" smtClean="0">
                <a:solidFill>
                  <a:schemeClr val="accent1"/>
                </a:solidFill>
              </a:rPr>
              <a:t>.</a:t>
            </a:r>
            <a:endParaRPr lang="en-US" dirty="0">
              <a:solidFill>
                <a:schemeClr val="accent1"/>
              </a:solidFill>
            </a:endParaRPr>
          </a:p>
        </p:txBody>
      </p:sp>
      <p:sp>
        <p:nvSpPr>
          <p:cNvPr id="8" name="TextBox 7"/>
          <p:cNvSpPr txBox="1"/>
          <p:nvPr/>
        </p:nvSpPr>
        <p:spPr>
          <a:xfrm>
            <a:off x="1866900" y="4322030"/>
            <a:ext cx="2079024" cy="1015663"/>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cxnSp>
        <p:nvCxnSpPr>
          <p:cNvPr id="12" name="Straight Connector 11"/>
          <p:cNvCxnSpPr/>
          <p:nvPr/>
        </p:nvCxnSpPr>
        <p:spPr>
          <a:xfrm>
            <a:off x="7867135" y="2278203"/>
            <a:ext cx="4324865"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867135" y="4573989"/>
            <a:ext cx="4324865"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410824" y="729150"/>
            <a:ext cx="3209676" cy="235449"/>
          </a:xfrm>
          <a:prstGeom prst="rect">
            <a:avLst/>
          </a:prstGeom>
          <a:noFill/>
        </p:spPr>
        <p:txBody>
          <a:bodyPr wrap="square" lIns="0" rIns="0" rtlCol="0">
            <a:spAutoFit/>
          </a:bodyPr>
          <a:lstStyle/>
          <a:p>
            <a:pPr>
              <a:lnSpc>
                <a:spcPct val="70000"/>
              </a:lnSpc>
            </a:pPr>
            <a:r>
              <a:rPr lang="en-US" sz="1200" dirty="0" smtClean="0">
                <a:latin typeface="+mj-lt"/>
              </a:rPr>
              <a:t>SERVICE TITLE</a:t>
            </a:r>
            <a:endParaRPr lang="en-US" sz="1200" dirty="0">
              <a:solidFill>
                <a:schemeClr val="accent1"/>
              </a:solidFill>
              <a:latin typeface="+mj-lt"/>
            </a:endParaRPr>
          </a:p>
        </p:txBody>
      </p:sp>
      <p:sp>
        <p:nvSpPr>
          <p:cNvPr id="17" name="TextBox 16"/>
          <p:cNvSpPr txBox="1"/>
          <p:nvPr/>
        </p:nvSpPr>
        <p:spPr>
          <a:xfrm>
            <a:off x="8410824" y="972293"/>
            <a:ext cx="3209676"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a:t>
            </a:r>
            <a:r>
              <a:rPr lang="en-US" sz="1000" dirty="0" smtClean="0">
                <a:solidFill>
                  <a:schemeClr val="tx1">
                    <a:alpha val="80000"/>
                  </a:schemeClr>
                </a:solidFill>
              </a:rPr>
              <a:t>form.</a:t>
            </a:r>
            <a:endParaRPr lang="en-US" sz="1000" dirty="0">
              <a:solidFill>
                <a:schemeClr val="tx1">
                  <a:alpha val="80000"/>
                </a:schemeClr>
              </a:solidFill>
            </a:endParaRPr>
          </a:p>
        </p:txBody>
      </p:sp>
      <p:sp>
        <p:nvSpPr>
          <p:cNvPr id="18" name="TextBox 17"/>
          <p:cNvSpPr txBox="1"/>
          <p:nvPr/>
        </p:nvSpPr>
        <p:spPr>
          <a:xfrm>
            <a:off x="8114877" y="3024935"/>
            <a:ext cx="3209676" cy="235449"/>
          </a:xfrm>
          <a:prstGeom prst="rect">
            <a:avLst/>
          </a:prstGeom>
          <a:noFill/>
        </p:spPr>
        <p:txBody>
          <a:bodyPr wrap="square" lIns="0" rIns="0" rtlCol="0">
            <a:spAutoFit/>
          </a:bodyPr>
          <a:lstStyle/>
          <a:p>
            <a:pPr>
              <a:lnSpc>
                <a:spcPct val="70000"/>
              </a:lnSpc>
            </a:pPr>
            <a:r>
              <a:rPr lang="en-US" sz="1200" dirty="0" smtClean="0">
                <a:latin typeface="+mj-lt"/>
              </a:rPr>
              <a:t>SERVICE TITLE</a:t>
            </a:r>
            <a:endParaRPr lang="en-US" sz="1200" dirty="0">
              <a:solidFill>
                <a:schemeClr val="accent1"/>
              </a:solidFill>
              <a:latin typeface="+mj-lt"/>
            </a:endParaRPr>
          </a:p>
        </p:txBody>
      </p:sp>
      <p:sp>
        <p:nvSpPr>
          <p:cNvPr id="19" name="TextBox 18"/>
          <p:cNvSpPr txBox="1"/>
          <p:nvPr/>
        </p:nvSpPr>
        <p:spPr>
          <a:xfrm>
            <a:off x="8114877" y="3268078"/>
            <a:ext cx="3209676"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a:t>
            </a:r>
            <a:r>
              <a:rPr lang="en-US" sz="1000" dirty="0" smtClean="0">
                <a:solidFill>
                  <a:schemeClr val="tx1">
                    <a:alpha val="80000"/>
                  </a:schemeClr>
                </a:solidFill>
              </a:rPr>
              <a:t>form.</a:t>
            </a:r>
            <a:endParaRPr lang="en-US" sz="1000" dirty="0">
              <a:solidFill>
                <a:schemeClr val="tx1">
                  <a:alpha val="80000"/>
                </a:schemeClr>
              </a:solidFill>
            </a:endParaRPr>
          </a:p>
        </p:txBody>
      </p:sp>
      <p:sp>
        <p:nvSpPr>
          <p:cNvPr id="20" name="TextBox 19"/>
          <p:cNvSpPr txBox="1"/>
          <p:nvPr/>
        </p:nvSpPr>
        <p:spPr>
          <a:xfrm>
            <a:off x="8410824" y="5249152"/>
            <a:ext cx="3209676" cy="235449"/>
          </a:xfrm>
          <a:prstGeom prst="rect">
            <a:avLst/>
          </a:prstGeom>
          <a:noFill/>
        </p:spPr>
        <p:txBody>
          <a:bodyPr wrap="square" lIns="0" rIns="0" rtlCol="0">
            <a:spAutoFit/>
          </a:bodyPr>
          <a:lstStyle/>
          <a:p>
            <a:pPr>
              <a:lnSpc>
                <a:spcPct val="70000"/>
              </a:lnSpc>
            </a:pPr>
            <a:r>
              <a:rPr lang="en-US" sz="1200" dirty="0" smtClean="0">
                <a:latin typeface="+mj-lt"/>
              </a:rPr>
              <a:t>SERVICE TITLE</a:t>
            </a:r>
            <a:endParaRPr lang="en-US" sz="1200" dirty="0">
              <a:solidFill>
                <a:schemeClr val="accent1"/>
              </a:solidFill>
              <a:latin typeface="+mj-lt"/>
            </a:endParaRPr>
          </a:p>
        </p:txBody>
      </p:sp>
      <p:sp>
        <p:nvSpPr>
          <p:cNvPr id="21" name="TextBox 20"/>
          <p:cNvSpPr txBox="1"/>
          <p:nvPr/>
        </p:nvSpPr>
        <p:spPr>
          <a:xfrm>
            <a:off x="8410824" y="5492295"/>
            <a:ext cx="3209676"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a:t>
            </a:r>
            <a:r>
              <a:rPr lang="en-US" sz="1000" dirty="0" smtClean="0">
                <a:solidFill>
                  <a:schemeClr val="tx1">
                    <a:alpha val="80000"/>
                  </a:schemeClr>
                </a:solidFill>
              </a:rPr>
              <a:t>form.</a:t>
            </a:r>
            <a:endParaRPr lang="en-US" sz="1000" dirty="0">
              <a:solidFill>
                <a:schemeClr val="tx1">
                  <a:alpha val="80000"/>
                </a:schemeClr>
              </a:solidFill>
            </a:endParaRPr>
          </a:p>
        </p:txBody>
      </p:sp>
      <p:sp>
        <p:nvSpPr>
          <p:cNvPr id="22" name="Rectangle 21"/>
          <p:cNvSpPr/>
          <p:nvPr/>
        </p:nvSpPr>
        <p:spPr>
          <a:xfrm>
            <a:off x="12002530" y="2289976"/>
            <a:ext cx="189470" cy="22840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3" name="Rectangle 22"/>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24" name="Right Triangle 23"/>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17483653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a:t>
            </a:fld>
            <a:endParaRPr lang="en-US" dirty="0" smtClean="0"/>
          </a:p>
        </p:txBody>
      </p:sp>
      <p:sp>
        <p:nvSpPr>
          <p:cNvPr id="3" name="Title 2"/>
          <p:cNvSpPr>
            <a:spLocks noGrp="1"/>
          </p:cNvSpPr>
          <p:nvPr>
            <p:ph type="title"/>
          </p:nvPr>
        </p:nvSpPr>
        <p:spPr/>
        <p:txBody>
          <a:bodyPr/>
          <a:lstStyle/>
          <a:p>
            <a:r>
              <a:rPr lang="en-US" dirty="0" smtClean="0"/>
              <a:t>WHAT</a:t>
            </a:r>
            <a:br>
              <a:rPr lang="en-US" dirty="0" smtClean="0"/>
            </a:br>
            <a:r>
              <a:rPr lang="en-US" dirty="0" smtClean="0"/>
              <a:t>WE DO</a:t>
            </a:r>
            <a:r>
              <a:rPr lang="en-US" dirty="0" smtClean="0">
                <a:solidFill>
                  <a:schemeClr val="accent1"/>
                </a:solidFill>
              </a:rPr>
              <a:t>.</a:t>
            </a:r>
            <a:endParaRPr lang="en-US" dirty="0">
              <a:solidFill>
                <a:schemeClr val="accent1"/>
              </a:solidFill>
            </a:endParaRPr>
          </a:p>
        </p:txBody>
      </p:sp>
      <p:sp>
        <p:nvSpPr>
          <p:cNvPr id="5" name="Rectangle 4"/>
          <p:cNvSpPr/>
          <p:nvPr/>
        </p:nvSpPr>
        <p:spPr>
          <a:xfrm>
            <a:off x="1866900" y="1188625"/>
            <a:ext cx="907037"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THE ABOUT</a:t>
            </a:r>
            <a:endParaRPr lang="en-US" sz="900" dirty="0">
              <a:latin typeface="Montserrat" charset="0"/>
              <a:ea typeface="Montserrat" charset="0"/>
              <a:cs typeface="Montserrat" charset="0"/>
            </a:endParaRPr>
          </a:p>
        </p:txBody>
      </p:sp>
      <p:sp>
        <p:nvSpPr>
          <p:cNvPr id="6" name="Right Triangle 5"/>
          <p:cNvSpPr/>
          <p:nvPr/>
        </p:nvSpPr>
        <p:spPr>
          <a:xfrm flipV="1">
            <a:off x="2620256"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Box 6"/>
          <p:cNvSpPr txBox="1"/>
          <p:nvPr/>
        </p:nvSpPr>
        <p:spPr>
          <a:xfrm>
            <a:off x="1866900" y="3980328"/>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cxnSp>
        <p:nvCxnSpPr>
          <p:cNvPr id="8" name="Straight Connector 7"/>
          <p:cNvCxnSpPr/>
          <p:nvPr/>
        </p:nvCxnSpPr>
        <p:spPr>
          <a:xfrm>
            <a:off x="8858250" y="1181100"/>
            <a:ext cx="0" cy="44820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096000" y="3426759"/>
            <a:ext cx="55245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5" name="Shape 3647"/>
          <p:cNvSpPr/>
          <p:nvPr/>
        </p:nvSpPr>
        <p:spPr>
          <a:xfrm>
            <a:off x="10033976" y="1833050"/>
            <a:ext cx="41079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6" name="Shape 3660"/>
          <p:cNvSpPr/>
          <p:nvPr/>
        </p:nvSpPr>
        <p:spPr>
          <a:xfrm>
            <a:off x="7251186" y="406134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7" name="Shape 3664"/>
          <p:cNvSpPr/>
          <p:nvPr/>
        </p:nvSpPr>
        <p:spPr>
          <a:xfrm>
            <a:off x="7251186" y="183305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8" name="Shape 3704"/>
          <p:cNvSpPr/>
          <p:nvPr/>
        </p:nvSpPr>
        <p:spPr>
          <a:xfrm>
            <a:off x="10013437" y="4102420"/>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70"/>
                  <a:pt x="12544" y="13200"/>
                  <a:pt x="12273" y="13200"/>
                </a:cubicBezTo>
                <a:lnTo>
                  <a:pt x="9327" y="13200"/>
                </a:lnTo>
                <a:cubicBezTo>
                  <a:pt x="9056" y="13200"/>
                  <a:pt x="8836" y="13470"/>
                  <a:pt x="8836" y="13800"/>
                </a:cubicBezTo>
                <a:lnTo>
                  <a:pt x="8836" y="20400"/>
                </a:lnTo>
                <a:lnTo>
                  <a:pt x="1964" y="20400"/>
                </a:lnTo>
                <a:lnTo>
                  <a:pt x="1964" y="7573"/>
                </a:lnTo>
                <a:cubicBezTo>
                  <a:pt x="2324" y="8077"/>
                  <a:pt x="2847" y="8400"/>
                  <a:pt x="3436" y="8400"/>
                </a:cubicBezTo>
                <a:cubicBezTo>
                  <a:pt x="4026" y="8400"/>
                  <a:pt x="4549" y="8077"/>
                  <a:pt x="4909" y="7573"/>
                </a:cubicBezTo>
                <a:cubicBezTo>
                  <a:pt x="5269" y="8077"/>
                  <a:pt x="5792" y="8400"/>
                  <a:pt x="6382" y="8400"/>
                </a:cubicBezTo>
                <a:cubicBezTo>
                  <a:pt x="6971" y="8400"/>
                  <a:pt x="7495" y="8077"/>
                  <a:pt x="7855" y="7573"/>
                </a:cubicBezTo>
                <a:cubicBezTo>
                  <a:pt x="8215" y="8077"/>
                  <a:pt x="8738" y="8400"/>
                  <a:pt x="9327" y="8400"/>
                </a:cubicBezTo>
                <a:cubicBezTo>
                  <a:pt x="9917" y="8400"/>
                  <a:pt x="10440" y="8077"/>
                  <a:pt x="10800" y="7573"/>
                </a:cubicBezTo>
                <a:cubicBezTo>
                  <a:pt x="11160" y="8077"/>
                  <a:pt x="11683" y="8400"/>
                  <a:pt x="12273" y="8400"/>
                </a:cubicBezTo>
                <a:cubicBezTo>
                  <a:pt x="12862" y="8400"/>
                  <a:pt x="13385" y="8077"/>
                  <a:pt x="13745" y="7573"/>
                </a:cubicBezTo>
                <a:cubicBezTo>
                  <a:pt x="14105" y="8077"/>
                  <a:pt x="14629" y="8400"/>
                  <a:pt x="15218" y="8400"/>
                </a:cubicBezTo>
                <a:cubicBezTo>
                  <a:pt x="15808" y="8400"/>
                  <a:pt x="16331" y="8077"/>
                  <a:pt x="16691" y="7573"/>
                </a:cubicBezTo>
                <a:cubicBezTo>
                  <a:pt x="17051" y="8077"/>
                  <a:pt x="17574" y="8400"/>
                  <a:pt x="18164" y="8400"/>
                </a:cubicBezTo>
                <a:cubicBezTo>
                  <a:pt x="18753" y="8400"/>
                  <a:pt x="19276" y="8077"/>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70"/>
                  <a:pt x="0" y="21000"/>
                </a:cubicBezTo>
                <a:cubicBezTo>
                  <a:pt x="0" y="21332"/>
                  <a:pt x="220" y="21600"/>
                  <a:pt x="491" y="21600"/>
                </a:cubicBezTo>
                <a:lnTo>
                  <a:pt x="21109" y="21600"/>
                </a:lnTo>
                <a:cubicBezTo>
                  <a:pt x="21380" y="21600"/>
                  <a:pt x="21600" y="21332"/>
                  <a:pt x="21600" y="21000"/>
                </a:cubicBezTo>
                <a:cubicBezTo>
                  <a:pt x="21600" y="20670"/>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70"/>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70"/>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70"/>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70"/>
                  <a:pt x="7635" y="13200"/>
                  <a:pt x="7364" y="132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9" name="TextBox 18"/>
          <p:cNvSpPr txBox="1"/>
          <p:nvPr/>
        </p:nvSpPr>
        <p:spPr>
          <a:xfrm>
            <a:off x="6095999" y="2536485"/>
            <a:ext cx="2762251" cy="259302"/>
          </a:xfrm>
          <a:prstGeom prst="rect">
            <a:avLst/>
          </a:prstGeom>
          <a:noFill/>
        </p:spPr>
        <p:txBody>
          <a:bodyPr wrap="square" lIns="0" rIns="0" rtlCol="0">
            <a:spAutoFit/>
          </a:bodyPr>
          <a:lstStyle/>
          <a:p>
            <a:pPr algn="ctr">
              <a:lnSpc>
                <a:spcPct val="70000"/>
              </a:lnSpc>
            </a:pPr>
            <a:r>
              <a:rPr lang="en-US" sz="1400" smtClean="0">
                <a:latin typeface="+mj-lt"/>
              </a:rPr>
              <a:t>WEB DEVELOP</a:t>
            </a:r>
            <a:endParaRPr lang="en-US" sz="1400" dirty="0">
              <a:solidFill>
                <a:schemeClr val="accent1"/>
              </a:solidFill>
              <a:latin typeface="+mj-lt"/>
            </a:endParaRPr>
          </a:p>
        </p:txBody>
      </p:sp>
      <p:sp>
        <p:nvSpPr>
          <p:cNvPr id="20" name="TextBox 19"/>
          <p:cNvSpPr txBox="1"/>
          <p:nvPr/>
        </p:nvSpPr>
        <p:spPr>
          <a:xfrm>
            <a:off x="8858250" y="2536485"/>
            <a:ext cx="2762251" cy="259302"/>
          </a:xfrm>
          <a:prstGeom prst="rect">
            <a:avLst/>
          </a:prstGeom>
          <a:noFill/>
        </p:spPr>
        <p:txBody>
          <a:bodyPr wrap="square" lIns="0" rIns="0" rtlCol="0">
            <a:spAutoFit/>
          </a:bodyPr>
          <a:lstStyle/>
          <a:p>
            <a:pPr algn="ctr">
              <a:lnSpc>
                <a:spcPct val="70000"/>
              </a:lnSpc>
            </a:pPr>
            <a:r>
              <a:rPr lang="en-US" sz="1400" smtClean="0">
                <a:latin typeface="+mj-lt"/>
              </a:rPr>
              <a:t>WEB DEVELOP</a:t>
            </a:r>
            <a:endParaRPr lang="en-US" sz="1400" dirty="0">
              <a:solidFill>
                <a:schemeClr val="accent1"/>
              </a:solidFill>
              <a:latin typeface="+mj-lt"/>
            </a:endParaRPr>
          </a:p>
        </p:txBody>
      </p:sp>
      <p:sp>
        <p:nvSpPr>
          <p:cNvPr id="21" name="TextBox 20"/>
          <p:cNvSpPr txBox="1"/>
          <p:nvPr/>
        </p:nvSpPr>
        <p:spPr>
          <a:xfrm>
            <a:off x="6095999" y="4769250"/>
            <a:ext cx="2762251" cy="259302"/>
          </a:xfrm>
          <a:prstGeom prst="rect">
            <a:avLst/>
          </a:prstGeom>
          <a:noFill/>
        </p:spPr>
        <p:txBody>
          <a:bodyPr wrap="square" lIns="0" rIns="0" rtlCol="0">
            <a:spAutoFit/>
          </a:bodyPr>
          <a:lstStyle/>
          <a:p>
            <a:pPr algn="ctr">
              <a:lnSpc>
                <a:spcPct val="70000"/>
              </a:lnSpc>
            </a:pPr>
            <a:r>
              <a:rPr lang="en-US" sz="1400" dirty="0" smtClean="0">
                <a:latin typeface="+mj-lt"/>
              </a:rPr>
              <a:t>WEB DEVELOP</a:t>
            </a:r>
            <a:endParaRPr lang="en-US" sz="1400" dirty="0">
              <a:solidFill>
                <a:schemeClr val="accent1"/>
              </a:solidFill>
              <a:latin typeface="+mj-lt"/>
            </a:endParaRPr>
          </a:p>
        </p:txBody>
      </p:sp>
      <p:sp>
        <p:nvSpPr>
          <p:cNvPr id="22" name="TextBox 21"/>
          <p:cNvSpPr txBox="1"/>
          <p:nvPr/>
        </p:nvSpPr>
        <p:spPr>
          <a:xfrm>
            <a:off x="8858250" y="4769250"/>
            <a:ext cx="2762251" cy="259302"/>
          </a:xfrm>
          <a:prstGeom prst="rect">
            <a:avLst/>
          </a:prstGeom>
          <a:noFill/>
        </p:spPr>
        <p:txBody>
          <a:bodyPr wrap="square" lIns="0" rIns="0" rtlCol="0">
            <a:spAutoFit/>
          </a:bodyPr>
          <a:lstStyle/>
          <a:p>
            <a:pPr algn="ctr">
              <a:lnSpc>
                <a:spcPct val="70000"/>
              </a:lnSpc>
            </a:pPr>
            <a:r>
              <a:rPr lang="en-US" sz="1400" smtClean="0">
                <a:latin typeface="+mj-lt"/>
              </a:rPr>
              <a:t>WEB DEVELOP</a:t>
            </a:r>
            <a:endParaRPr lang="en-US" sz="1400" dirty="0">
              <a:solidFill>
                <a:schemeClr val="accent1"/>
              </a:solidFill>
              <a:latin typeface="+mj-lt"/>
            </a:endParaRPr>
          </a:p>
        </p:txBody>
      </p:sp>
    </p:spTree>
    <p:extLst>
      <p:ext uri="{BB962C8B-B14F-4D97-AF65-F5344CB8AC3E}">
        <p14:creationId xmlns:p14="http://schemas.microsoft.com/office/powerpoint/2010/main" val="17883704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20</a:t>
            </a:fld>
            <a:endParaRPr lang="en-US" dirty="0" smtClean="0"/>
          </a:p>
        </p:txBody>
      </p:sp>
      <p:sp>
        <p:nvSpPr>
          <p:cNvPr id="3" name="Title 2"/>
          <p:cNvSpPr>
            <a:spLocks noGrp="1"/>
          </p:cNvSpPr>
          <p:nvPr>
            <p:ph type="title"/>
          </p:nvPr>
        </p:nvSpPr>
        <p:spPr/>
        <p:txBody>
          <a:bodyPr/>
          <a:lstStyle/>
          <a:p>
            <a:r>
              <a:rPr lang="en-US" dirty="0" smtClean="0"/>
              <a:t>FEATURED</a:t>
            </a:r>
            <a:br>
              <a:rPr lang="en-US" dirty="0" smtClean="0"/>
            </a:br>
            <a:r>
              <a:rPr lang="en-US" dirty="0" smtClean="0"/>
              <a:t>CREATIVE</a:t>
            </a:r>
            <a:br>
              <a:rPr lang="en-US" dirty="0" smtClean="0"/>
            </a:br>
            <a:r>
              <a:rPr lang="en-US" dirty="0" smtClean="0"/>
              <a:t>SLIDE</a:t>
            </a:r>
            <a:r>
              <a:rPr lang="en-US" dirty="0" smtClean="0">
                <a:solidFill>
                  <a:srgbClr val="FF0000"/>
                </a:solidFill>
              </a:rPr>
              <a:t>.</a:t>
            </a:r>
            <a:endParaRPr lang="en-US" dirty="0">
              <a:solidFill>
                <a:srgbClr val="FF0000"/>
              </a:solidFill>
            </a:endParaRPr>
          </a:p>
        </p:txBody>
      </p:sp>
      <p:sp>
        <p:nvSpPr>
          <p:cNvPr id="6" name="Oval 5"/>
          <p:cNvSpPr/>
          <p:nvPr/>
        </p:nvSpPr>
        <p:spPr>
          <a:xfrm>
            <a:off x="6096000" y="118110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9" name="Oval 8"/>
          <p:cNvSpPr/>
          <p:nvPr/>
        </p:nvSpPr>
        <p:spPr>
          <a:xfrm>
            <a:off x="6096000" y="2449770"/>
            <a:ext cx="818319" cy="818319"/>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2" name="Oval 11"/>
          <p:cNvSpPr/>
          <p:nvPr/>
        </p:nvSpPr>
        <p:spPr>
          <a:xfrm>
            <a:off x="6096000" y="371844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5" name="Oval 14"/>
          <p:cNvSpPr/>
          <p:nvPr/>
        </p:nvSpPr>
        <p:spPr>
          <a:xfrm>
            <a:off x="6096000" y="498711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6" name="TextBox 15"/>
          <p:cNvSpPr txBox="1"/>
          <p:nvPr/>
        </p:nvSpPr>
        <p:spPr>
          <a:xfrm>
            <a:off x="7097356" y="1252210"/>
            <a:ext cx="3588617" cy="283154"/>
          </a:xfrm>
          <a:prstGeom prst="rect">
            <a:avLst/>
          </a:prstGeom>
          <a:noFill/>
        </p:spPr>
        <p:txBody>
          <a:bodyPr wrap="square" lIns="0" rIns="0" rtlCol="0">
            <a:spAutoFit/>
          </a:bodyPr>
          <a:lstStyle/>
          <a:p>
            <a:pPr>
              <a:lnSpc>
                <a:spcPct val="70000"/>
              </a:lnSpc>
            </a:pPr>
            <a:r>
              <a:rPr lang="en-US" sz="1600" dirty="0" smtClean="0">
                <a:latin typeface="+mj-lt"/>
              </a:rPr>
              <a:t>FLEXIBLE REFUND POLICY</a:t>
            </a:r>
            <a:endParaRPr lang="en-US" sz="1600" dirty="0">
              <a:solidFill>
                <a:schemeClr val="accent1"/>
              </a:solidFill>
              <a:latin typeface="+mj-lt"/>
            </a:endParaRPr>
          </a:p>
        </p:txBody>
      </p:sp>
      <p:sp>
        <p:nvSpPr>
          <p:cNvPr id="17" name="TextBox 16"/>
          <p:cNvSpPr txBox="1"/>
          <p:nvPr/>
        </p:nvSpPr>
        <p:spPr>
          <a:xfrm>
            <a:off x="7097356" y="1495353"/>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8" name="TextBox 17"/>
          <p:cNvSpPr txBox="1"/>
          <p:nvPr/>
        </p:nvSpPr>
        <p:spPr>
          <a:xfrm>
            <a:off x="7097356" y="2514412"/>
            <a:ext cx="3588617" cy="283154"/>
          </a:xfrm>
          <a:prstGeom prst="rect">
            <a:avLst/>
          </a:prstGeom>
          <a:noFill/>
        </p:spPr>
        <p:txBody>
          <a:bodyPr wrap="square" lIns="0" rIns="0" rtlCol="0">
            <a:spAutoFit/>
          </a:bodyPr>
          <a:lstStyle/>
          <a:p>
            <a:pPr>
              <a:lnSpc>
                <a:spcPct val="70000"/>
              </a:lnSpc>
            </a:pPr>
            <a:r>
              <a:rPr lang="en-US" sz="1600" dirty="0" smtClean="0">
                <a:solidFill>
                  <a:srgbClr val="FF0000"/>
                </a:solidFill>
                <a:latin typeface="+mj-lt"/>
              </a:rPr>
              <a:t>FAST AND SECURE</a:t>
            </a:r>
            <a:endParaRPr lang="en-US" sz="1600" dirty="0">
              <a:solidFill>
                <a:srgbClr val="FF0000"/>
              </a:solidFill>
              <a:latin typeface="+mj-lt"/>
            </a:endParaRPr>
          </a:p>
        </p:txBody>
      </p:sp>
      <p:sp>
        <p:nvSpPr>
          <p:cNvPr id="19" name="TextBox 18"/>
          <p:cNvSpPr txBox="1"/>
          <p:nvPr/>
        </p:nvSpPr>
        <p:spPr>
          <a:xfrm>
            <a:off x="7097356" y="2757555"/>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0" name="TextBox 19"/>
          <p:cNvSpPr txBox="1"/>
          <p:nvPr/>
        </p:nvSpPr>
        <p:spPr>
          <a:xfrm>
            <a:off x="7097356" y="3776614"/>
            <a:ext cx="3588617" cy="283154"/>
          </a:xfrm>
          <a:prstGeom prst="rect">
            <a:avLst/>
          </a:prstGeom>
          <a:noFill/>
        </p:spPr>
        <p:txBody>
          <a:bodyPr wrap="square" lIns="0" rIns="0" rtlCol="0">
            <a:spAutoFit/>
          </a:bodyPr>
          <a:lstStyle/>
          <a:p>
            <a:pPr>
              <a:lnSpc>
                <a:spcPct val="70000"/>
              </a:lnSpc>
            </a:pPr>
            <a:r>
              <a:rPr lang="en-US" sz="1600" dirty="0" smtClean="0">
                <a:latin typeface="+mj-lt"/>
              </a:rPr>
              <a:t>TOP QUALITY</a:t>
            </a:r>
            <a:endParaRPr lang="en-US" sz="1600" dirty="0">
              <a:solidFill>
                <a:schemeClr val="accent1"/>
              </a:solidFill>
              <a:latin typeface="+mj-lt"/>
            </a:endParaRPr>
          </a:p>
        </p:txBody>
      </p:sp>
      <p:sp>
        <p:nvSpPr>
          <p:cNvPr id="21" name="TextBox 20"/>
          <p:cNvSpPr txBox="1"/>
          <p:nvPr/>
        </p:nvSpPr>
        <p:spPr>
          <a:xfrm>
            <a:off x="7097356" y="4019757"/>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2" name="TextBox 21"/>
          <p:cNvSpPr txBox="1"/>
          <p:nvPr/>
        </p:nvSpPr>
        <p:spPr>
          <a:xfrm>
            <a:off x="7097356" y="5038817"/>
            <a:ext cx="3588617" cy="283154"/>
          </a:xfrm>
          <a:prstGeom prst="rect">
            <a:avLst/>
          </a:prstGeom>
          <a:noFill/>
        </p:spPr>
        <p:txBody>
          <a:bodyPr wrap="square" lIns="0" rIns="0" rtlCol="0">
            <a:spAutoFit/>
          </a:bodyPr>
          <a:lstStyle/>
          <a:p>
            <a:pPr>
              <a:lnSpc>
                <a:spcPct val="70000"/>
              </a:lnSpc>
            </a:pPr>
            <a:r>
              <a:rPr lang="en-US" sz="1600" dirty="0" smtClean="0">
                <a:latin typeface="+mj-lt"/>
              </a:rPr>
              <a:t>24/7 PROFECSSIONAL SUPPORT</a:t>
            </a:r>
            <a:endParaRPr lang="en-US" sz="1600" dirty="0">
              <a:solidFill>
                <a:schemeClr val="accent1"/>
              </a:solidFill>
              <a:latin typeface="+mj-lt"/>
            </a:endParaRPr>
          </a:p>
        </p:txBody>
      </p:sp>
      <p:sp>
        <p:nvSpPr>
          <p:cNvPr id="23" name="TextBox 22"/>
          <p:cNvSpPr txBox="1"/>
          <p:nvPr/>
        </p:nvSpPr>
        <p:spPr>
          <a:xfrm>
            <a:off x="7097356" y="5281960"/>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4" name="Shape 3612"/>
          <p:cNvSpPr/>
          <p:nvPr/>
        </p:nvSpPr>
        <p:spPr>
          <a:xfrm>
            <a:off x="6364869" y="149460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5" name="Shape 3612"/>
          <p:cNvSpPr/>
          <p:nvPr/>
        </p:nvSpPr>
        <p:spPr>
          <a:xfrm>
            <a:off x="6364869" y="276327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26" name="Shape 3612"/>
          <p:cNvSpPr/>
          <p:nvPr/>
        </p:nvSpPr>
        <p:spPr>
          <a:xfrm>
            <a:off x="6364869" y="403194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7" name="Shape 3612"/>
          <p:cNvSpPr/>
          <p:nvPr/>
        </p:nvSpPr>
        <p:spPr>
          <a:xfrm>
            <a:off x="6364869" y="530061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8" name="Rectangle 2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29" name="Right Triangle 2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5822444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D8D877B3-D348-4611-9BDB-C5374591D951}" type="slidenum">
              <a:rPr lang="en-US" smtClean="0"/>
              <a:pPr/>
              <a:t>21</a:t>
            </a:fld>
            <a:endParaRPr lang="en-US" dirty="0" smtClean="0"/>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3160655" y="717154"/>
            <a:ext cx="3412741" cy="6149083"/>
          </a:xfrm>
          <a:prstGeom prst="rect">
            <a:avLst/>
          </a:prstGeom>
        </p:spPr>
      </p:pic>
      <p:sp>
        <p:nvSpPr>
          <p:cNvPr id="6" name="Oval 5"/>
          <p:cNvSpPr/>
          <p:nvPr/>
        </p:nvSpPr>
        <p:spPr>
          <a:xfrm>
            <a:off x="7030527" y="1823652"/>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7" name="Oval 6"/>
          <p:cNvSpPr/>
          <p:nvPr/>
        </p:nvSpPr>
        <p:spPr>
          <a:xfrm>
            <a:off x="7030527" y="3092322"/>
            <a:ext cx="818319" cy="818319"/>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8" name="Oval 7"/>
          <p:cNvSpPr/>
          <p:nvPr/>
        </p:nvSpPr>
        <p:spPr>
          <a:xfrm>
            <a:off x="7030527" y="4360992"/>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0" name="TextBox 9"/>
          <p:cNvSpPr txBox="1"/>
          <p:nvPr/>
        </p:nvSpPr>
        <p:spPr>
          <a:xfrm>
            <a:off x="8031883" y="1894762"/>
            <a:ext cx="3588617" cy="283154"/>
          </a:xfrm>
          <a:prstGeom prst="rect">
            <a:avLst/>
          </a:prstGeom>
          <a:noFill/>
        </p:spPr>
        <p:txBody>
          <a:bodyPr wrap="square" lIns="0" rIns="0" rtlCol="0">
            <a:spAutoFit/>
          </a:bodyPr>
          <a:lstStyle/>
          <a:p>
            <a:pPr>
              <a:lnSpc>
                <a:spcPct val="70000"/>
              </a:lnSpc>
            </a:pPr>
            <a:r>
              <a:rPr lang="en-US" sz="1600" dirty="0" smtClean="0">
                <a:latin typeface="+mj-lt"/>
              </a:rPr>
              <a:t>FLEXIBLE REFUND POLICY</a:t>
            </a:r>
            <a:endParaRPr lang="en-US" sz="1600" dirty="0">
              <a:solidFill>
                <a:schemeClr val="accent1"/>
              </a:solidFill>
              <a:latin typeface="+mj-lt"/>
            </a:endParaRPr>
          </a:p>
        </p:txBody>
      </p:sp>
      <p:sp>
        <p:nvSpPr>
          <p:cNvPr id="11" name="TextBox 10"/>
          <p:cNvSpPr txBox="1"/>
          <p:nvPr/>
        </p:nvSpPr>
        <p:spPr>
          <a:xfrm>
            <a:off x="8031883" y="2137905"/>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2" name="TextBox 11"/>
          <p:cNvSpPr txBox="1"/>
          <p:nvPr/>
        </p:nvSpPr>
        <p:spPr>
          <a:xfrm>
            <a:off x="8031883" y="3156964"/>
            <a:ext cx="3588617" cy="283154"/>
          </a:xfrm>
          <a:prstGeom prst="rect">
            <a:avLst/>
          </a:prstGeom>
          <a:noFill/>
        </p:spPr>
        <p:txBody>
          <a:bodyPr wrap="square" lIns="0" rIns="0" rtlCol="0">
            <a:spAutoFit/>
          </a:bodyPr>
          <a:lstStyle/>
          <a:p>
            <a:pPr>
              <a:lnSpc>
                <a:spcPct val="70000"/>
              </a:lnSpc>
            </a:pPr>
            <a:r>
              <a:rPr lang="en-US" sz="1600" dirty="0" smtClean="0">
                <a:solidFill>
                  <a:srgbClr val="FF0000"/>
                </a:solidFill>
                <a:latin typeface="+mj-lt"/>
              </a:rPr>
              <a:t>FAST AND SECURE</a:t>
            </a:r>
            <a:endParaRPr lang="en-US" sz="1600" dirty="0">
              <a:solidFill>
                <a:srgbClr val="FF0000"/>
              </a:solidFill>
              <a:latin typeface="+mj-lt"/>
            </a:endParaRPr>
          </a:p>
        </p:txBody>
      </p:sp>
      <p:sp>
        <p:nvSpPr>
          <p:cNvPr id="13" name="TextBox 12"/>
          <p:cNvSpPr txBox="1"/>
          <p:nvPr/>
        </p:nvSpPr>
        <p:spPr>
          <a:xfrm>
            <a:off x="8031883" y="3400107"/>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4" name="TextBox 13"/>
          <p:cNvSpPr txBox="1"/>
          <p:nvPr/>
        </p:nvSpPr>
        <p:spPr>
          <a:xfrm>
            <a:off x="8031883" y="4419166"/>
            <a:ext cx="3588617" cy="283154"/>
          </a:xfrm>
          <a:prstGeom prst="rect">
            <a:avLst/>
          </a:prstGeom>
          <a:noFill/>
        </p:spPr>
        <p:txBody>
          <a:bodyPr wrap="square" lIns="0" rIns="0" rtlCol="0">
            <a:spAutoFit/>
          </a:bodyPr>
          <a:lstStyle/>
          <a:p>
            <a:pPr>
              <a:lnSpc>
                <a:spcPct val="70000"/>
              </a:lnSpc>
            </a:pPr>
            <a:r>
              <a:rPr lang="en-US" sz="1600" dirty="0" smtClean="0">
                <a:latin typeface="+mj-lt"/>
              </a:rPr>
              <a:t>TOP QUALITY</a:t>
            </a:r>
            <a:endParaRPr lang="en-US" sz="1600" dirty="0">
              <a:solidFill>
                <a:schemeClr val="accent1"/>
              </a:solidFill>
              <a:latin typeface="+mj-lt"/>
            </a:endParaRPr>
          </a:p>
        </p:txBody>
      </p:sp>
      <p:sp>
        <p:nvSpPr>
          <p:cNvPr id="15" name="TextBox 14"/>
          <p:cNvSpPr txBox="1"/>
          <p:nvPr/>
        </p:nvSpPr>
        <p:spPr>
          <a:xfrm>
            <a:off x="8031883" y="4662309"/>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8" name="Shape 3612"/>
          <p:cNvSpPr/>
          <p:nvPr/>
        </p:nvSpPr>
        <p:spPr>
          <a:xfrm>
            <a:off x="7299396" y="2137159"/>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9" name="Shape 3612"/>
          <p:cNvSpPr/>
          <p:nvPr/>
        </p:nvSpPr>
        <p:spPr>
          <a:xfrm>
            <a:off x="7299396" y="3405829"/>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20" name="Shape 3612"/>
          <p:cNvSpPr/>
          <p:nvPr/>
        </p:nvSpPr>
        <p:spPr>
          <a:xfrm>
            <a:off x="7299396" y="4674499"/>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20517739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866900" y="3429000"/>
            <a:ext cx="10407478" cy="142403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22</a:t>
            </a:fld>
            <a:endParaRPr lang="en-US" dirty="0" smtClean="0"/>
          </a:p>
        </p:txBody>
      </p:sp>
      <p:sp>
        <p:nvSpPr>
          <p:cNvPr id="3" name="Title 2"/>
          <p:cNvSpPr>
            <a:spLocks noGrp="1"/>
          </p:cNvSpPr>
          <p:nvPr>
            <p:ph type="title"/>
          </p:nvPr>
        </p:nvSpPr>
        <p:spPr/>
        <p:txBody>
          <a:bodyPr/>
          <a:lstStyle/>
          <a:p>
            <a:r>
              <a:rPr lang="en-US" dirty="0" smtClean="0"/>
              <a:t>YOUR WORK</a:t>
            </a:r>
            <a:br>
              <a:rPr lang="en-US" dirty="0" smtClean="0"/>
            </a:br>
            <a:r>
              <a:rPr lang="en-US" dirty="0" smtClean="0"/>
              <a:t>PROCESS</a:t>
            </a:r>
            <a:r>
              <a:rPr lang="en-US" dirty="0" smtClean="0">
                <a:solidFill>
                  <a:schemeClr val="accent1"/>
                </a:solidFill>
              </a:rPr>
              <a:t>.</a:t>
            </a:r>
            <a:endParaRPr lang="en-US" dirty="0">
              <a:solidFill>
                <a:schemeClr val="accent1"/>
              </a:solidFill>
            </a:endParaRPr>
          </a:p>
        </p:txBody>
      </p:sp>
      <p:sp>
        <p:nvSpPr>
          <p:cNvPr id="4" name="Rectangle 3"/>
          <p:cNvSpPr/>
          <p:nvPr/>
        </p:nvSpPr>
        <p:spPr>
          <a:xfrm>
            <a:off x="1866900" y="3429000"/>
            <a:ext cx="5777814" cy="142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866900" y="3056128"/>
            <a:ext cx="0" cy="2696086"/>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Title 3"/>
          <p:cNvSpPr txBox="1">
            <a:spLocks/>
          </p:cNvSpPr>
          <p:nvPr/>
        </p:nvSpPr>
        <p:spPr>
          <a:xfrm>
            <a:off x="1866900" y="5586807"/>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smtClean="0">
                <a:latin typeface="+mj-lt"/>
              </a:rPr>
              <a:t>CREATING</a:t>
            </a:r>
            <a:endParaRPr lang="en-US" sz="1400" b="0" dirty="0">
              <a:latin typeface="+mj-lt"/>
            </a:endParaRPr>
          </a:p>
        </p:txBody>
      </p:sp>
      <p:cxnSp>
        <p:nvCxnSpPr>
          <p:cNvPr id="9" name="Straight Connector 8"/>
          <p:cNvCxnSpPr/>
          <p:nvPr/>
        </p:nvCxnSpPr>
        <p:spPr>
          <a:xfrm>
            <a:off x="3403227" y="3056128"/>
            <a:ext cx="0" cy="235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itle 3"/>
          <p:cNvSpPr txBox="1">
            <a:spLocks/>
          </p:cNvSpPr>
          <p:nvPr/>
        </p:nvSpPr>
        <p:spPr>
          <a:xfrm>
            <a:off x="3403226" y="5247564"/>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smtClean="0">
                <a:latin typeface="+mj-lt"/>
              </a:rPr>
              <a:t>QUALITY CONTROL</a:t>
            </a:r>
            <a:endParaRPr lang="en-US" sz="1400" b="0" dirty="0">
              <a:latin typeface="+mj-lt"/>
            </a:endParaRPr>
          </a:p>
        </p:txBody>
      </p:sp>
      <p:cxnSp>
        <p:nvCxnSpPr>
          <p:cNvPr id="11" name="Straight Connector 10"/>
          <p:cNvCxnSpPr/>
          <p:nvPr/>
        </p:nvCxnSpPr>
        <p:spPr>
          <a:xfrm>
            <a:off x="6727139" y="3056128"/>
            <a:ext cx="0" cy="23558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Title 3"/>
          <p:cNvSpPr txBox="1">
            <a:spLocks/>
          </p:cNvSpPr>
          <p:nvPr/>
        </p:nvSpPr>
        <p:spPr>
          <a:xfrm>
            <a:off x="6727138" y="5247564"/>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smtClean="0">
                <a:latin typeface="+mj-lt"/>
              </a:rPr>
              <a:t>DESIGN</a:t>
            </a:r>
            <a:endParaRPr lang="en-US" sz="1400" b="0" dirty="0">
              <a:latin typeface="+mj-lt"/>
            </a:endParaRPr>
          </a:p>
        </p:txBody>
      </p:sp>
      <p:sp>
        <p:nvSpPr>
          <p:cNvPr id="14" name="TextBox 13"/>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9943406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664" y="3429000"/>
            <a:ext cx="6784802" cy="142403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23</a:t>
            </a:fld>
            <a:endParaRPr lang="en-US" dirty="0" smtClean="0"/>
          </a:p>
        </p:txBody>
      </p:sp>
      <p:sp>
        <p:nvSpPr>
          <p:cNvPr id="13" name="Title 12"/>
          <p:cNvSpPr>
            <a:spLocks noGrp="1"/>
          </p:cNvSpPr>
          <p:nvPr>
            <p:ph type="title"/>
          </p:nvPr>
        </p:nvSpPr>
        <p:spPr/>
        <p:txBody>
          <a:bodyPr/>
          <a:lstStyle/>
          <a:p>
            <a:r>
              <a:rPr lang="en-US" dirty="0"/>
              <a:t>YOUR WORK</a:t>
            </a:r>
            <a:br>
              <a:rPr lang="en-US" dirty="0"/>
            </a:br>
            <a:r>
              <a:rPr lang="en-US" dirty="0"/>
              <a:t>PROCESS</a:t>
            </a:r>
            <a:r>
              <a:rPr lang="en-US" dirty="0">
                <a:solidFill>
                  <a:schemeClr val="accent1"/>
                </a:solidFill>
              </a:rPr>
              <a:t>.</a:t>
            </a:r>
            <a:endParaRPr lang="en-US" dirty="0"/>
          </a:p>
        </p:txBody>
      </p:sp>
      <p:cxnSp>
        <p:nvCxnSpPr>
          <p:cNvPr id="7" name="Straight Connector 6"/>
          <p:cNvCxnSpPr/>
          <p:nvPr/>
        </p:nvCxnSpPr>
        <p:spPr>
          <a:xfrm>
            <a:off x="6718900" y="3056128"/>
            <a:ext cx="0" cy="2696086"/>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Title 3"/>
          <p:cNvSpPr txBox="1">
            <a:spLocks/>
          </p:cNvSpPr>
          <p:nvPr/>
        </p:nvSpPr>
        <p:spPr>
          <a:xfrm>
            <a:off x="6718900" y="5586807"/>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smtClean="0">
                <a:latin typeface="+mj-lt"/>
              </a:rPr>
              <a:t>END WORK</a:t>
            </a:r>
            <a:r>
              <a:rPr lang="en-US" sz="1400" b="0" dirty="0" smtClean="0">
                <a:solidFill>
                  <a:schemeClr val="accent1"/>
                </a:solidFill>
                <a:latin typeface="+mj-lt"/>
              </a:rPr>
              <a:t>.</a:t>
            </a:r>
            <a:endParaRPr lang="en-US" sz="1400" b="0" dirty="0">
              <a:solidFill>
                <a:schemeClr val="accent1"/>
              </a:solidFill>
              <a:latin typeface="+mj-lt"/>
            </a:endParaRPr>
          </a:p>
        </p:txBody>
      </p:sp>
      <p:cxnSp>
        <p:nvCxnSpPr>
          <p:cNvPr id="9" name="Straight Connector 8"/>
          <p:cNvCxnSpPr/>
          <p:nvPr/>
        </p:nvCxnSpPr>
        <p:spPr>
          <a:xfrm>
            <a:off x="5363833" y="3056128"/>
            <a:ext cx="0" cy="235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itle 3"/>
          <p:cNvSpPr txBox="1">
            <a:spLocks/>
          </p:cNvSpPr>
          <p:nvPr/>
        </p:nvSpPr>
        <p:spPr>
          <a:xfrm>
            <a:off x="5363832" y="5247564"/>
            <a:ext cx="1346831"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smtClean="0">
                <a:latin typeface="+mj-lt"/>
              </a:rPr>
              <a:t>TESTING</a:t>
            </a:r>
            <a:endParaRPr lang="en-US" sz="1400" b="0" dirty="0">
              <a:latin typeface="+mj-lt"/>
            </a:endParaRPr>
          </a:p>
        </p:txBody>
      </p:sp>
      <p:cxnSp>
        <p:nvCxnSpPr>
          <p:cNvPr id="11" name="Straight Connector 10"/>
          <p:cNvCxnSpPr/>
          <p:nvPr/>
        </p:nvCxnSpPr>
        <p:spPr>
          <a:xfrm>
            <a:off x="1866900" y="3056128"/>
            <a:ext cx="0" cy="23558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Title 3"/>
          <p:cNvSpPr txBox="1">
            <a:spLocks/>
          </p:cNvSpPr>
          <p:nvPr/>
        </p:nvSpPr>
        <p:spPr>
          <a:xfrm>
            <a:off x="1866899" y="5247564"/>
            <a:ext cx="1362333"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smtClean="0">
                <a:latin typeface="+mj-lt"/>
              </a:rPr>
              <a:t>DEVELOP</a:t>
            </a:r>
            <a:endParaRPr lang="en-US" sz="1400" b="0" dirty="0">
              <a:latin typeface="+mj-lt"/>
            </a:endParaRPr>
          </a:p>
        </p:txBody>
      </p:sp>
      <p:sp>
        <p:nvSpPr>
          <p:cNvPr id="15" name="TextBox 14"/>
          <p:cNvSpPr txBox="1"/>
          <p:nvPr/>
        </p:nvSpPr>
        <p:spPr>
          <a:xfrm>
            <a:off x="6096000" y="1188625"/>
            <a:ext cx="5524500"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Tree>
    <p:extLst>
      <p:ext uri="{BB962C8B-B14F-4D97-AF65-F5344CB8AC3E}">
        <p14:creationId xmlns:p14="http://schemas.microsoft.com/office/powerpoint/2010/main" val="869178734"/>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24</a:t>
            </a:fld>
            <a:endParaRPr lang="en-US" dirty="0" smtClean="0"/>
          </a:p>
        </p:txBody>
      </p:sp>
      <p:sp>
        <p:nvSpPr>
          <p:cNvPr id="4" name="Title 3"/>
          <p:cNvSpPr>
            <a:spLocks noGrp="1"/>
          </p:cNvSpPr>
          <p:nvPr>
            <p:ph type="title"/>
          </p:nvPr>
        </p:nvSpPr>
        <p:spPr/>
        <p:txBody>
          <a:bodyPr/>
          <a:lstStyle/>
          <a:p>
            <a:r>
              <a:rPr lang="en-US" dirty="0" smtClean="0"/>
              <a:t>ABOUT</a:t>
            </a:r>
            <a:br>
              <a:rPr lang="en-US" dirty="0" smtClean="0"/>
            </a:br>
            <a:r>
              <a:rPr lang="en-US" dirty="0" smtClean="0"/>
              <a:t>WHO WE</a:t>
            </a:r>
            <a:br>
              <a:rPr lang="en-US" dirty="0" smtClean="0"/>
            </a:br>
            <a:r>
              <a:rPr lang="en-US" dirty="0" smtClean="0"/>
              <a:t>ARE</a:t>
            </a:r>
            <a:r>
              <a:rPr lang="en-US" dirty="0" smtClean="0">
                <a:solidFill>
                  <a:srgbClr val="FF0000"/>
                </a:solidFill>
              </a:rPr>
              <a:t>.</a:t>
            </a:r>
            <a:endParaRPr lang="en-US" dirty="0">
              <a:solidFill>
                <a:srgbClr val="FF0000"/>
              </a:solidFill>
            </a:endParaRPr>
          </a:p>
        </p:txBody>
      </p:sp>
      <p:sp>
        <p:nvSpPr>
          <p:cNvPr id="17" name="Oval 16"/>
          <p:cNvSpPr/>
          <p:nvPr/>
        </p:nvSpPr>
        <p:spPr>
          <a:xfrm>
            <a:off x="5094644" y="118110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8" name="Oval 17"/>
          <p:cNvSpPr/>
          <p:nvPr/>
        </p:nvSpPr>
        <p:spPr>
          <a:xfrm>
            <a:off x="5094644" y="2494970"/>
            <a:ext cx="818319" cy="818319"/>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9" name="Oval 18"/>
          <p:cNvSpPr/>
          <p:nvPr/>
        </p:nvSpPr>
        <p:spPr>
          <a:xfrm>
            <a:off x="5094644" y="380884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20" name="TextBox 19"/>
          <p:cNvSpPr txBox="1"/>
          <p:nvPr/>
        </p:nvSpPr>
        <p:spPr>
          <a:xfrm>
            <a:off x="6096000" y="1252210"/>
            <a:ext cx="2508629" cy="259302"/>
          </a:xfrm>
          <a:prstGeom prst="rect">
            <a:avLst/>
          </a:prstGeom>
          <a:noFill/>
        </p:spPr>
        <p:txBody>
          <a:bodyPr wrap="square" lIns="0" rIns="0" rtlCol="0">
            <a:spAutoFit/>
          </a:bodyPr>
          <a:lstStyle/>
          <a:p>
            <a:pPr>
              <a:lnSpc>
                <a:spcPct val="70000"/>
              </a:lnSpc>
            </a:pPr>
            <a:r>
              <a:rPr lang="en-US" sz="1400" dirty="0" smtClean="0">
                <a:latin typeface="+mj-lt"/>
              </a:rPr>
              <a:t>PUNCTUALITY</a:t>
            </a:r>
            <a:endParaRPr lang="en-US" sz="1400" dirty="0">
              <a:solidFill>
                <a:schemeClr val="accent1"/>
              </a:solidFill>
              <a:latin typeface="+mj-lt"/>
            </a:endParaRPr>
          </a:p>
        </p:txBody>
      </p:sp>
      <p:sp>
        <p:nvSpPr>
          <p:cNvPr id="21" name="TextBox 20"/>
          <p:cNvSpPr txBox="1"/>
          <p:nvPr/>
        </p:nvSpPr>
        <p:spPr>
          <a:xfrm>
            <a:off x="6096000" y="1495353"/>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r>
              <a:rPr lang="en-US" sz="1000" dirty="0">
                <a:solidFill>
                  <a:schemeClr val="tx1">
                    <a:alpha val="80000"/>
                  </a:schemeClr>
                </a:solidFill>
              </a:rPr>
              <a:t>.</a:t>
            </a:r>
          </a:p>
        </p:txBody>
      </p:sp>
      <p:sp>
        <p:nvSpPr>
          <p:cNvPr id="22" name="TextBox 21"/>
          <p:cNvSpPr txBox="1"/>
          <p:nvPr/>
        </p:nvSpPr>
        <p:spPr>
          <a:xfrm>
            <a:off x="6096000" y="2561768"/>
            <a:ext cx="2508629" cy="259302"/>
          </a:xfrm>
          <a:prstGeom prst="rect">
            <a:avLst/>
          </a:prstGeom>
          <a:noFill/>
        </p:spPr>
        <p:txBody>
          <a:bodyPr wrap="square" lIns="0" rIns="0" rtlCol="0">
            <a:spAutoFit/>
          </a:bodyPr>
          <a:lstStyle/>
          <a:p>
            <a:pPr>
              <a:lnSpc>
                <a:spcPct val="70000"/>
              </a:lnSpc>
            </a:pPr>
            <a:r>
              <a:rPr lang="en-US" sz="1400" dirty="0" smtClean="0">
                <a:solidFill>
                  <a:srgbClr val="FF0000"/>
                </a:solidFill>
                <a:latin typeface="+mj-lt"/>
              </a:rPr>
              <a:t>CROW INCOME</a:t>
            </a:r>
            <a:endParaRPr lang="en-US" sz="1400" dirty="0">
              <a:solidFill>
                <a:srgbClr val="FF0000"/>
              </a:solidFill>
              <a:latin typeface="+mj-lt"/>
            </a:endParaRPr>
          </a:p>
        </p:txBody>
      </p:sp>
      <p:sp>
        <p:nvSpPr>
          <p:cNvPr id="23" name="TextBox 22"/>
          <p:cNvSpPr txBox="1"/>
          <p:nvPr/>
        </p:nvSpPr>
        <p:spPr>
          <a:xfrm>
            <a:off x="6096000" y="2804911"/>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a:t>
            </a:r>
            <a:r>
              <a:rPr lang="en-US" sz="1000" dirty="0" smtClean="0">
                <a:solidFill>
                  <a:schemeClr val="tx1">
                    <a:alpha val="80000"/>
                  </a:schemeClr>
                </a:solidFill>
              </a:rPr>
              <a:t>the</a:t>
            </a:r>
            <a:endParaRPr lang="en-US" sz="1000" dirty="0">
              <a:solidFill>
                <a:schemeClr val="tx1">
                  <a:alpha val="80000"/>
                </a:schemeClr>
              </a:solidFill>
            </a:endParaRPr>
          </a:p>
        </p:txBody>
      </p:sp>
      <p:sp>
        <p:nvSpPr>
          <p:cNvPr id="24" name="TextBox 23"/>
          <p:cNvSpPr txBox="1"/>
          <p:nvPr/>
        </p:nvSpPr>
        <p:spPr>
          <a:xfrm>
            <a:off x="6096000" y="3871326"/>
            <a:ext cx="2508629" cy="259302"/>
          </a:xfrm>
          <a:prstGeom prst="rect">
            <a:avLst/>
          </a:prstGeom>
          <a:noFill/>
        </p:spPr>
        <p:txBody>
          <a:bodyPr wrap="square" lIns="0" rIns="0" rtlCol="0">
            <a:spAutoFit/>
          </a:bodyPr>
          <a:lstStyle/>
          <a:p>
            <a:pPr>
              <a:lnSpc>
                <a:spcPct val="70000"/>
              </a:lnSpc>
            </a:pPr>
            <a:r>
              <a:rPr lang="en-US" sz="1400" dirty="0" smtClean="0">
                <a:latin typeface="+mj-lt"/>
              </a:rPr>
              <a:t>TEAM BUILDING</a:t>
            </a:r>
            <a:endParaRPr lang="en-US" sz="1400" dirty="0">
              <a:solidFill>
                <a:schemeClr val="accent1"/>
              </a:solidFill>
              <a:latin typeface="+mj-lt"/>
            </a:endParaRPr>
          </a:p>
        </p:txBody>
      </p:sp>
      <p:sp>
        <p:nvSpPr>
          <p:cNvPr id="25" name="TextBox 24"/>
          <p:cNvSpPr txBox="1"/>
          <p:nvPr/>
        </p:nvSpPr>
        <p:spPr>
          <a:xfrm>
            <a:off x="6096000" y="4114469"/>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a:t>
            </a:r>
            <a:r>
              <a:rPr lang="en-US" sz="1000" dirty="0" smtClean="0">
                <a:solidFill>
                  <a:schemeClr val="tx1">
                    <a:alpha val="80000"/>
                  </a:schemeClr>
                </a:solidFill>
              </a:rPr>
              <a:t>the</a:t>
            </a:r>
            <a:endParaRPr lang="en-US" sz="1000" dirty="0">
              <a:solidFill>
                <a:schemeClr val="tx1">
                  <a:alpha val="80000"/>
                </a:schemeClr>
              </a:solidFill>
            </a:endParaRPr>
          </a:p>
        </p:txBody>
      </p:sp>
      <p:sp>
        <p:nvSpPr>
          <p:cNvPr id="29" name="Oval 28"/>
          <p:cNvSpPr/>
          <p:nvPr/>
        </p:nvSpPr>
        <p:spPr>
          <a:xfrm>
            <a:off x="5094644" y="5122709"/>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30" name="TextBox 29"/>
          <p:cNvSpPr txBox="1"/>
          <p:nvPr/>
        </p:nvSpPr>
        <p:spPr>
          <a:xfrm>
            <a:off x="6096000" y="5180883"/>
            <a:ext cx="2508629" cy="259302"/>
          </a:xfrm>
          <a:prstGeom prst="rect">
            <a:avLst/>
          </a:prstGeom>
          <a:noFill/>
        </p:spPr>
        <p:txBody>
          <a:bodyPr wrap="square" lIns="0" rIns="0" rtlCol="0">
            <a:spAutoFit/>
          </a:bodyPr>
          <a:lstStyle/>
          <a:p>
            <a:pPr>
              <a:lnSpc>
                <a:spcPct val="70000"/>
              </a:lnSpc>
            </a:pPr>
            <a:r>
              <a:rPr lang="en-US" sz="1400" dirty="0" smtClean="0">
                <a:latin typeface="+mj-lt"/>
              </a:rPr>
              <a:t>ASSISTANCE IN YOUR CITY</a:t>
            </a:r>
            <a:endParaRPr lang="en-US" sz="1400" dirty="0">
              <a:solidFill>
                <a:schemeClr val="accent1"/>
              </a:solidFill>
              <a:latin typeface="+mj-lt"/>
            </a:endParaRPr>
          </a:p>
        </p:txBody>
      </p:sp>
      <p:sp>
        <p:nvSpPr>
          <p:cNvPr id="31" name="TextBox 30"/>
          <p:cNvSpPr txBox="1"/>
          <p:nvPr/>
        </p:nvSpPr>
        <p:spPr>
          <a:xfrm>
            <a:off x="6096000" y="5424026"/>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a:t>
            </a:r>
            <a:r>
              <a:rPr lang="en-US" sz="1000" dirty="0" err="1" smtClean="0">
                <a:solidFill>
                  <a:schemeClr val="tx1">
                    <a:alpha val="80000"/>
                  </a:schemeClr>
                </a:solidFill>
              </a:rPr>
              <a:t>th.</a:t>
            </a:r>
            <a:endParaRPr lang="en-US" sz="1000" dirty="0">
              <a:solidFill>
                <a:schemeClr val="tx1">
                  <a:alpha val="80000"/>
                </a:schemeClr>
              </a:solidFill>
            </a:endParaRPr>
          </a:p>
        </p:txBody>
      </p:sp>
      <p:sp>
        <p:nvSpPr>
          <p:cNvPr id="33" name="Shape 3620"/>
          <p:cNvSpPr/>
          <p:nvPr/>
        </p:nvSpPr>
        <p:spPr>
          <a:xfrm>
            <a:off x="5317076" y="1403532"/>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4" name="Shape 3677"/>
          <p:cNvSpPr/>
          <p:nvPr/>
        </p:nvSpPr>
        <p:spPr>
          <a:xfrm>
            <a:off x="5317073" y="5379092"/>
            <a:ext cx="373452" cy="30555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5" name="Shape 3759"/>
          <p:cNvSpPr/>
          <p:nvPr/>
        </p:nvSpPr>
        <p:spPr>
          <a:xfrm>
            <a:off x="5317075" y="2717402"/>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6" name="Shape 3624"/>
          <p:cNvSpPr/>
          <p:nvPr/>
        </p:nvSpPr>
        <p:spPr>
          <a:xfrm>
            <a:off x="5317074" y="4031272"/>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8" name="Rectangle 3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39" name="Right Triangle 3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1086164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25</a:t>
            </a:fld>
            <a:endParaRPr lang="en-US" dirty="0" smtClean="0"/>
          </a:p>
        </p:txBody>
      </p:sp>
      <p:sp>
        <p:nvSpPr>
          <p:cNvPr id="4" name="Title 3"/>
          <p:cNvSpPr>
            <a:spLocks noGrp="1"/>
          </p:cNvSpPr>
          <p:nvPr>
            <p:ph type="title"/>
          </p:nvPr>
        </p:nvSpPr>
        <p:spPr/>
        <p:txBody>
          <a:bodyPr/>
          <a:lstStyle/>
          <a:p>
            <a:r>
              <a:rPr lang="en-US" dirty="0" smtClean="0"/>
              <a:t>THROUGH</a:t>
            </a:r>
            <a:br>
              <a:rPr lang="en-US" dirty="0" smtClean="0"/>
            </a:br>
            <a:r>
              <a:rPr lang="en-US" dirty="0" smtClean="0">
                <a:solidFill>
                  <a:schemeClr val="accent1"/>
                </a:solidFill>
              </a:rPr>
              <a:t>START</a:t>
            </a:r>
            <a:r>
              <a:rPr lang="en-US" dirty="0" smtClean="0"/>
              <a:t> TIMELINE</a:t>
            </a:r>
            <a:r>
              <a:rPr lang="en-US" dirty="0" smtClean="0">
                <a:solidFill>
                  <a:schemeClr val="accent1"/>
                </a:solidFill>
              </a:rPr>
              <a:t>.</a:t>
            </a:r>
            <a:endParaRPr lang="en-US" dirty="0">
              <a:solidFill>
                <a:schemeClr val="accent1"/>
              </a:solidFill>
            </a:endParaRPr>
          </a:p>
        </p:txBody>
      </p:sp>
      <p:sp>
        <p:nvSpPr>
          <p:cNvPr id="8" name="Freeform 7"/>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9" name="Straight Connector 8"/>
          <p:cNvCxnSpPr/>
          <p:nvPr/>
        </p:nvCxnSpPr>
        <p:spPr>
          <a:xfrm>
            <a:off x="1866900" y="4359805"/>
            <a:ext cx="103251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866900"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3"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TextBox 13"/>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smtClean="0">
                <a:latin typeface="+mj-lt"/>
              </a:rPr>
              <a:t>2002</a:t>
            </a:r>
            <a:endParaRPr lang="en-US" sz="1200" dirty="0">
              <a:solidFill>
                <a:schemeClr val="accent1"/>
              </a:solidFill>
              <a:latin typeface="+mj-lt"/>
            </a:endParaRPr>
          </a:p>
        </p:txBody>
      </p:sp>
      <p:sp>
        <p:nvSpPr>
          <p:cNvPr id="15" name="TextBox 14"/>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6" name="Freeform 15"/>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7" name="Straight Connector 16"/>
          <p:cNvCxnSpPr/>
          <p:nvPr/>
        </p:nvCxnSpPr>
        <p:spPr>
          <a:xfrm>
            <a:off x="5137322"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smtClean="0">
                <a:latin typeface="+mj-lt"/>
              </a:rPr>
              <a:t>2005</a:t>
            </a:r>
            <a:endParaRPr lang="en-US" sz="1200" dirty="0">
              <a:solidFill>
                <a:schemeClr val="accent1"/>
              </a:solidFill>
              <a:latin typeface="+mj-lt"/>
            </a:endParaRPr>
          </a:p>
        </p:txBody>
      </p:sp>
      <p:sp>
        <p:nvSpPr>
          <p:cNvPr id="20" name="TextBox 19"/>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1" name="Freeform 20"/>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22" name="Straight Connector 21"/>
          <p:cNvCxnSpPr/>
          <p:nvPr/>
        </p:nvCxnSpPr>
        <p:spPr>
          <a:xfrm>
            <a:off x="8407744"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smtClean="0">
                <a:latin typeface="+mj-lt"/>
              </a:rPr>
              <a:t>2007</a:t>
            </a:r>
            <a:endParaRPr lang="en-US" sz="1200" dirty="0">
              <a:solidFill>
                <a:schemeClr val="accent1"/>
              </a:solidFill>
              <a:latin typeface="+mj-lt"/>
            </a:endParaRPr>
          </a:p>
        </p:txBody>
      </p:sp>
      <p:sp>
        <p:nvSpPr>
          <p:cNvPr id="25" name="TextBox 24"/>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6"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7"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21263382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26</a:t>
            </a:fld>
            <a:endParaRPr lang="en-US" dirty="0" smtClean="0"/>
          </a:p>
        </p:txBody>
      </p:sp>
      <p:sp>
        <p:nvSpPr>
          <p:cNvPr id="3" name="Freeform 2"/>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4" name="Straight Connector 3"/>
          <p:cNvCxnSpPr/>
          <p:nvPr/>
        </p:nvCxnSpPr>
        <p:spPr>
          <a:xfrm>
            <a:off x="0" y="4359805"/>
            <a:ext cx="121920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866900"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6"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 name="TextBox 6"/>
          <p:cNvSpPr txBox="1"/>
          <p:nvPr/>
        </p:nvSpPr>
        <p:spPr>
          <a:xfrm>
            <a:off x="1866900" y="4753374"/>
            <a:ext cx="2153165" cy="235449"/>
          </a:xfrm>
          <a:prstGeom prst="rect">
            <a:avLst/>
          </a:prstGeom>
          <a:noFill/>
        </p:spPr>
        <p:txBody>
          <a:bodyPr wrap="square" lIns="0" rIns="0" rtlCol="0">
            <a:spAutoFit/>
          </a:bodyPr>
          <a:lstStyle/>
          <a:p>
            <a:pPr>
              <a:lnSpc>
                <a:spcPct val="70000"/>
              </a:lnSpc>
            </a:pPr>
            <a:r>
              <a:rPr lang="en-US" sz="1200" dirty="0" smtClean="0">
                <a:latin typeface="+mj-lt"/>
              </a:rPr>
              <a:t>2010</a:t>
            </a:r>
            <a:endParaRPr lang="en-US" sz="1200" dirty="0">
              <a:solidFill>
                <a:schemeClr val="accent1"/>
              </a:solidFill>
              <a:latin typeface="+mj-lt"/>
            </a:endParaRPr>
          </a:p>
        </p:txBody>
      </p:sp>
      <p:sp>
        <p:nvSpPr>
          <p:cNvPr id="8" name="TextBox 7"/>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9" name="Freeform 8"/>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0" name="Straight Connector 9"/>
          <p:cNvCxnSpPr/>
          <p:nvPr/>
        </p:nvCxnSpPr>
        <p:spPr>
          <a:xfrm>
            <a:off x="5137322"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smtClean="0">
                <a:solidFill>
                  <a:schemeClr val="accent1"/>
                </a:solidFill>
                <a:latin typeface="+mj-lt"/>
              </a:rPr>
              <a:t>2012</a:t>
            </a:r>
            <a:endParaRPr lang="en-US" sz="1200" dirty="0">
              <a:solidFill>
                <a:schemeClr val="accent1"/>
              </a:solidFill>
              <a:latin typeface="+mj-lt"/>
            </a:endParaRPr>
          </a:p>
        </p:txBody>
      </p:sp>
      <p:sp>
        <p:nvSpPr>
          <p:cNvPr id="12" name="TextBox 11"/>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3" name="Freeform 12"/>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4" name="Straight Connector 13"/>
          <p:cNvCxnSpPr/>
          <p:nvPr/>
        </p:nvCxnSpPr>
        <p:spPr>
          <a:xfrm>
            <a:off x="8407744"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smtClean="0">
                <a:latin typeface="+mj-lt"/>
              </a:rPr>
              <a:t>2014</a:t>
            </a:r>
            <a:endParaRPr lang="en-US" sz="1200" dirty="0">
              <a:solidFill>
                <a:schemeClr val="accent1"/>
              </a:solidFill>
              <a:latin typeface="+mj-lt"/>
            </a:endParaRPr>
          </a:p>
        </p:txBody>
      </p:sp>
      <p:sp>
        <p:nvSpPr>
          <p:cNvPr id="16" name="TextBox 15"/>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7"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18"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990593276"/>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27</a:t>
            </a:fld>
            <a:endParaRPr lang="en-US" dirty="0" smtClean="0"/>
          </a:p>
        </p:txBody>
      </p:sp>
      <p:sp>
        <p:nvSpPr>
          <p:cNvPr id="3" name="Title 2"/>
          <p:cNvSpPr>
            <a:spLocks noGrp="1"/>
          </p:cNvSpPr>
          <p:nvPr>
            <p:ph type="title"/>
          </p:nvPr>
        </p:nvSpPr>
        <p:spPr/>
        <p:txBody>
          <a:bodyPr/>
          <a:lstStyle/>
          <a:p>
            <a:r>
              <a:rPr lang="en-US" dirty="0"/>
              <a:t>THROUGH</a:t>
            </a:r>
            <a:br>
              <a:rPr lang="en-US" dirty="0"/>
            </a:br>
            <a:r>
              <a:rPr lang="en-US" dirty="0" smtClean="0">
                <a:solidFill>
                  <a:schemeClr val="accent1"/>
                </a:solidFill>
              </a:rPr>
              <a:t>END</a:t>
            </a:r>
            <a:r>
              <a:rPr lang="en-US" dirty="0" smtClean="0"/>
              <a:t> </a:t>
            </a:r>
            <a:r>
              <a:rPr lang="en-US" dirty="0"/>
              <a:t>TIMELINE</a:t>
            </a:r>
            <a:r>
              <a:rPr lang="en-US" dirty="0">
                <a:solidFill>
                  <a:schemeClr val="accent1"/>
                </a:solidFill>
              </a:rPr>
              <a:t>.</a:t>
            </a:r>
            <a:endParaRPr lang="en-US" dirty="0"/>
          </a:p>
        </p:txBody>
      </p:sp>
      <p:sp>
        <p:nvSpPr>
          <p:cNvPr id="4" name="Freeform 3"/>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5" name="Straight Connector 4"/>
          <p:cNvCxnSpPr/>
          <p:nvPr/>
        </p:nvCxnSpPr>
        <p:spPr>
          <a:xfrm>
            <a:off x="0" y="4359805"/>
            <a:ext cx="8407744"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866900"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7"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8" name="TextBox 7"/>
          <p:cNvSpPr txBox="1"/>
          <p:nvPr/>
        </p:nvSpPr>
        <p:spPr>
          <a:xfrm>
            <a:off x="1866900" y="4753374"/>
            <a:ext cx="2153165" cy="235449"/>
          </a:xfrm>
          <a:prstGeom prst="rect">
            <a:avLst/>
          </a:prstGeom>
          <a:noFill/>
        </p:spPr>
        <p:txBody>
          <a:bodyPr wrap="square" lIns="0" rIns="0" rtlCol="0">
            <a:spAutoFit/>
          </a:bodyPr>
          <a:lstStyle/>
          <a:p>
            <a:pPr>
              <a:lnSpc>
                <a:spcPct val="70000"/>
              </a:lnSpc>
            </a:pPr>
            <a:r>
              <a:rPr lang="en-US" sz="1200" dirty="0" smtClean="0">
                <a:latin typeface="+mj-lt"/>
              </a:rPr>
              <a:t>2010</a:t>
            </a:r>
            <a:endParaRPr lang="en-US" sz="1200" dirty="0">
              <a:solidFill>
                <a:schemeClr val="accent1"/>
              </a:solidFill>
              <a:latin typeface="+mj-lt"/>
            </a:endParaRPr>
          </a:p>
        </p:txBody>
      </p:sp>
      <p:sp>
        <p:nvSpPr>
          <p:cNvPr id="9" name="TextBox 8"/>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0" name="Freeform 9"/>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1" name="Straight Connector 10"/>
          <p:cNvCxnSpPr/>
          <p:nvPr/>
        </p:nvCxnSpPr>
        <p:spPr>
          <a:xfrm>
            <a:off x="5137322"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smtClean="0">
                <a:solidFill>
                  <a:schemeClr val="accent1"/>
                </a:solidFill>
                <a:latin typeface="+mj-lt"/>
              </a:rPr>
              <a:t>2012</a:t>
            </a:r>
            <a:endParaRPr lang="en-US" sz="1200" dirty="0">
              <a:solidFill>
                <a:schemeClr val="accent1"/>
              </a:solidFill>
              <a:latin typeface="+mj-lt"/>
            </a:endParaRPr>
          </a:p>
        </p:txBody>
      </p:sp>
      <p:sp>
        <p:nvSpPr>
          <p:cNvPr id="13" name="TextBox 12"/>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4" name="Freeform 13"/>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5" name="Straight Connector 14"/>
          <p:cNvCxnSpPr/>
          <p:nvPr/>
        </p:nvCxnSpPr>
        <p:spPr>
          <a:xfrm>
            <a:off x="8407744"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smtClean="0">
                <a:latin typeface="+mj-lt"/>
              </a:rPr>
              <a:t>2014</a:t>
            </a:r>
            <a:endParaRPr lang="en-US" sz="1200" dirty="0">
              <a:solidFill>
                <a:schemeClr val="accent1"/>
              </a:solidFill>
              <a:latin typeface="+mj-lt"/>
            </a:endParaRPr>
          </a:p>
        </p:txBody>
      </p:sp>
      <p:sp>
        <p:nvSpPr>
          <p:cNvPr id="17" name="TextBox 16"/>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8"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19"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812372125"/>
      </p:ext>
    </p:extLst>
  </p:cSld>
  <p:clrMapOvr>
    <a:masterClrMapping/>
  </p:clrMapOvr>
  <p:transition spd="slow">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28</a:t>
            </a:fld>
            <a:endParaRPr lang="en-US" dirty="0" smtClean="0"/>
          </a:p>
        </p:txBody>
      </p:sp>
      <p:sp>
        <p:nvSpPr>
          <p:cNvPr id="4" name="Title 3"/>
          <p:cNvSpPr>
            <a:spLocks noGrp="1"/>
          </p:cNvSpPr>
          <p:nvPr>
            <p:ph type="title"/>
          </p:nvPr>
        </p:nvSpPr>
        <p:spPr/>
        <p:txBody>
          <a:bodyPr/>
          <a:lstStyle/>
          <a:p>
            <a:r>
              <a:rPr lang="en-US" dirty="0" smtClean="0"/>
              <a:t>ABOUT US AND</a:t>
            </a:r>
            <a:br>
              <a:rPr lang="en-US" dirty="0" smtClean="0"/>
            </a:br>
            <a:r>
              <a:rPr lang="en-US" dirty="0" smtClean="0"/>
              <a:t>OUR FUTURE</a:t>
            </a:r>
            <a:r>
              <a:rPr lang="en-US" dirty="0" smtClean="0">
                <a:solidFill>
                  <a:schemeClr val="accent1"/>
                </a:solidFill>
              </a:rPr>
              <a:t>.</a:t>
            </a:r>
            <a:endParaRPr lang="en-US" dirty="0">
              <a:solidFill>
                <a:schemeClr val="accent1"/>
              </a:solidFill>
            </a:endParaRPr>
          </a:p>
        </p:txBody>
      </p:sp>
      <p:sp>
        <p:nvSpPr>
          <p:cNvPr id="9" name="TextBox 8"/>
          <p:cNvSpPr txBox="1"/>
          <p:nvPr/>
        </p:nvSpPr>
        <p:spPr>
          <a:xfrm>
            <a:off x="1866900" y="2869781"/>
            <a:ext cx="3699665"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10" name="TextBox 9"/>
          <p:cNvSpPr txBox="1"/>
          <p:nvPr/>
        </p:nvSpPr>
        <p:spPr>
          <a:xfrm>
            <a:off x="1866900" y="3332978"/>
            <a:ext cx="3693641" cy="249299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If </a:t>
            </a:r>
            <a:r>
              <a:rPr lang="en-US" sz="1000" dirty="0">
                <a:solidFill>
                  <a:schemeClr val="tx1">
                    <a:alpha val="80000"/>
                  </a:schemeClr>
                </a:solidFill>
              </a:rPr>
              <a:t>you are going to use a passage of Lorem Ipsum, you need to be sure there isn't anything embarrassing hidden in the middle of text. There are many variations of passages of Lorem Ipsum available, but the </a:t>
            </a:r>
            <a:r>
              <a:rPr lang="en-US" sz="1000" dirty="0" smtClean="0">
                <a:solidFill>
                  <a:schemeClr val="tx1">
                    <a:alpha val="80000"/>
                  </a:schemeClr>
                </a:solidFill>
              </a:rPr>
              <a:t>majority. Be </a:t>
            </a:r>
            <a:r>
              <a:rPr lang="en-US" sz="1000" dirty="0">
                <a:solidFill>
                  <a:schemeClr val="tx1">
                    <a:alpha val="80000"/>
                  </a:schemeClr>
                </a:solidFill>
              </a:rPr>
              <a:t>sure there isn't anything embarrassing hidden in the middle of text. There are many variations of passages of Lorem Ipsum available, but the majority.</a:t>
            </a:r>
          </a:p>
          <a:p>
            <a:pPr>
              <a:lnSpc>
                <a:spcPct val="120000"/>
              </a:lnSpc>
            </a:pPr>
            <a:endParaRPr lang="en-US" sz="1000" dirty="0">
              <a:solidFill>
                <a:schemeClr val="tx1">
                  <a:alpha val="80000"/>
                </a:schemeClr>
              </a:solidFill>
            </a:endParaRPr>
          </a:p>
        </p:txBody>
      </p:sp>
      <p:sp>
        <p:nvSpPr>
          <p:cNvPr id="11" name="TextBox 10"/>
          <p:cNvSpPr txBox="1"/>
          <p:nvPr/>
        </p:nvSpPr>
        <p:spPr>
          <a:xfrm>
            <a:off x="6096001" y="2869781"/>
            <a:ext cx="2545492"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12" name="TextBox 11"/>
          <p:cNvSpPr txBox="1"/>
          <p:nvPr/>
        </p:nvSpPr>
        <p:spPr>
          <a:xfrm>
            <a:off x="6096000" y="3332978"/>
            <a:ext cx="2541347"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If </a:t>
            </a:r>
            <a:r>
              <a:rPr lang="en-US" sz="1000" dirty="0">
                <a:solidFill>
                  <a:schemeClr val="tx1">
                    <a:alpha val="80000"/>
                  </a:schemeClr>
                </a:solidFill>
              </a:rPr>
              <a:t>you are going to use a passage of Lorem Ipsum, you need to be sure there isn't anything embarrassing hidden in the middle of text. There are many variations of </a:t>
            </a:r>
            <a:r>
              <a:rPr lang="en-US" sz="1000" dirty="0" smtClean="0">
                <a:solidFill>
                  <a:schemeClr val="tx1">
                    <a:alpha val="80000"/>
                  </a:schemeClr>
                </a:solidFill>
              </a:rPr>
              <a:t>passages.</a:t>
            </a:r>
            <a:endParaRPr lang="en-US" sz="1000" dirty="0">
              <a:solidFill>
                <a:schemeClr val="tx1">
                  <a:alpha val="80000"/>
                </a:schemeClr>
              </a:solidFill>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8858644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29</a:t>
            </a:fld>
            <a:endParaRPr lang="en-US" dirty="0" smtClean="0"/>
          </a:p>
        </p:txBody>
      </p:sp>
      <p:sp>
        <p:nvSpPr>
          <p:cNvPr id="4" name="Title 3"/>
          <p:cNvSpPr>
            <a:spLocks noGrp="1"/>
          </p:cNvSpPr>
          <p:nvPr>
            <p:ph type="title"/>
          </p:nvPr>
        </p:nvSpPr>
        <p:spPr/>
        <p:txBody>
          <a:bodyPr/>
          <a:lstStyle/>
          <a:p>
            <a:r>
              <a:rPr lang="en-US" dirty="0"/>
              <a:t>ABOUT US AND</a:t>
            </a:r>
            <a:br>
              <a:rPr lang="en-US" dirty="0"/>
            </a:br>
            <a:r>
              <a:rPr lang="en-US" dirty="0"/>
              <a:t>OUR FUTURE</a:t>
            </a:r>
            <a:r>
              <a:rPr lang="en-US" dirty="0">
                <a:solidFill>
                  <a:schemeClr val="accent1"/>
                </a:solidFill>
              </a:rPr>
              <a:t>.</a:t>
            </a:r>
            <a:endParaRPr lang="en-US" dirty="0"/>
          </a:p>
        </p:txBody>
      </p:sp>
      <p:sp>
        <p:nvSpPr>
          <p:cNvPr id="6" name="TextBox 5"/>
          <p:cNvSpPr txBox="1"/>
          <p:nvPr/>
        </p:nvSpPr>
        <p:spPr>
          <a:xfrm>
            <a:off x="5002364" y="2869781"/>
            <a:ext cx="3364519"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7" name="TextBox 6"/>
          <p:cNvSpPr txBox="1"/>
          <p:nvPr/>
        </p:nvSpPr>
        <p:spPr>
          <a:xfrm>
            <a:off x="5002364" y="3332978"/>
            <a:ext cx="3359041"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If </a:t>
            </a:r>
            <a:r>
              <a:rPr lang="en-US" sz="1000" dirty="0">
                <a:solidFill>
                  <a:schemeClr val="tx1">
                    <a:alpha val="80000"/>
                  </a:schemeClr>
                </a:solidFill>
              </a:rPr>
              <a:t>you are going to use a passage of Lorem Ipsum, you need to be sure there isn't anything embarrassing hidden in the middle of text. There are many variations of passages of Lorem Ipsum available, but the </a:t>
            </a:r>
            <a:r>
              <a:rPr lang="en-US" sz="1000" dirty="0" smtClean="0">
                <a:solidFill>
                  <a:schemeClr val="tx1">
                    <a:alpha val="80000"/>
                  </a:schemeClr>
                </a:solidFill>
              </a:rPr>
              <a:t>majority. Be </a:t>
            </a:r>
            <a:r>
              <a:rPr lang="en-US" sz="1000" dirty="0">
                <a:solidFill>
                  <a:schemeClr val="tx1">
                    <a:alpha val="80000"/>
                  </a:schemeClr>
                </a:solidFill>
              </a:rPr>
              <a:t>sure there isn't anything embarrassing hidden in the middle of text. </a:t>
            </a:r>
          </a:p>
        </p:txBody>
      </p:sp>
      <p:sp>
        <p:nvSpPr>
          <p:cNvPr id="8" name="TextBox 7"/>
          <p:cNvSpPr txBox="1"/>
          <p:nvPr/>
        </p:nvSpPr>
        <p:spPr>
          <a:xfrm>
            <a:off x="9075008" y="2869781"/>
            <a:ext cx="2545492"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9" name="TextBox 8"/>
          <p:cNvSpPr txBox="1"/>
          <p:nvPr/>
        </p:nvSpPr>
        <p:spPr>
          <a:xfrm>
            <a:off x="9075007" y="3332978"/>
            <a:ext cx="2541347"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If </a:t>
            </a:r>
            <a:r>
              <a:rPr lang="en-US" sz="1000" dirty="0">
                <a:solidFill>
                  <a:schemeClr val="tx1">
                    <a:alpha val="80000"/>
                  </a:schemeClr>
                </a:solidFill>
              </a:rPr>
              <a:t>you are going to use a passage of Lorem Ipsum, you need to be sure there isn't anything embarrassing hidden in the middle of text. There are many variations of </a:t>
            </a:r>
            <a:r>
              <a:rPr lang="en-US" sz="1000" dirty="0" smtClean="0">
                <a:solidFill>
                  <a:schemeClr val="tx1">
                    <a:alpha val="80000"/>
                  </a:schemeClr>
                </a:solidFill>
              </a:rPr>
              <a:t>passages.</a:t>
            </a:r>
            <a:endParaRPr lang="en-US" sz="1000" dirty="0">
              <a:solidFill>
                <a:schemeClr val="tx1">
                  <a:alpha val="80000"/>
                </a:schemeClr>
              </a:solidFill>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18033356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a:t>
            </a:fld>
            <a:endParaRPr lang="en-US" dirty="0" smtClean="0"/>
          </a:p>
        </p:txBody>
      </p:sp>
      <p:sp>
        <p:nvSpPr>
          <p:cNvPr id="3" name="Title 2"/>
          <p:cNvSpPr>
            <a:spLocks noGrp="1"/>
          </p:cNvSpPr>
          <p:nvPr>
            <p:ph type="title"/>
          </p:nvPr>
        </p:nvSpPr>
        <p:spPr/>
        <p:txBody>
          <a:bodyPr/>
          <a:lstStyle/>
          <a:p>
            <a:r>
              <a:rPr lang="en-US" dirty="0" smtClean="0"/>
              <a:t>BUSINESS</a:t>
            </a:r>
            <a:br>
              <a:rPr lang="en-US" dirty="0" smtClean="0"/>
            </a:br>
            <a:r>
              <a:rPr lang="en-US" dirty="0" smtClean="0"/>
              <a:t>PHILOSOPHY</a:t>
            </a:r>
            <a:r>
              <a:rPr lang="en-US" dirty="0" smtClean="0">
                <a:solidFill>
                  <a:schemeClr val="accent1"/>
                </a:solidFill>
              </a:rPr>
              <a:t>.</a:t>
            </a:r>
            <a:endParaRPr lang="en-US" dirty="0">
              <a:solidFill>
                <a:schemeClr val="accent1"/>
              </a:solidFill>
            </a:endParaRPr>
          </a:p>
        </p:txBody>
      </p:sp>
      <p:sp>
        <p:nvSpPr>
          <p:cNvPr id="5" name="TextBox 4"/>
          <p:cNvSpPr txBox="1"/>
          <p:nvPr/>
        </p:nvSpPr>
        <p:spPr>
          <a:xfrm>
            <a:off x="1866900" y="3980328"/>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Rectangle 5"/>
          <p:cNvSpPr/>
          <p:nvPr/>
        </p:nvSpPr>
        <p:spPr>
          <a:xfrm>
            <a:off x="1866900" y="1188625"/>
            <a:ext cx="907037"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THE ABOUT</a:t>
            </a:r>
            <a:endParaRPr lang="en-US" sz="900" dirty="0">
              <a:latin typeface="Montserrat" charset="0"/>
              <a:ea typeface="Montserrat" charset="0"/>
              <a:cs typeface="Montserrat" charset="0"/>
            </a:endParaRPr>
          </a:p>
        </p:txBody>
      </p:sp>
      <p:sp>
        <p:nvSpPr>
          <p:cNvPr id="7" name="Right Triangle 6"/>
          <p:cNvSpPr/>
          <p:nvPr/>
        </p:nvSpPr>
        <p:spPr>
          <a:xfrm flipV="1">
            <a:off x="2620256"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TextBox 8"/>
          <p:cNvSpPr txBox="1"/>
          <p:nvPr/>
        </p:nvSpPr>
        <p:spPr>
          <a:xfrm>
            <a:off x="6096000" y="1930762"/>
            <a:ext cx="2023534" cy="243143"/>
          </a:xfrm>
          <a:prstGeom prst="rect">
            <a:avLst/>
          </a:prstGeom>
          <a:noFill/>
        </p:spPr>
        <p:txBody>
          <a:bodyPr wrap="square" lIns="0" rIns="0" rtlCol="0">
            <a:spAutoFit/>
          </a:bodyPr>
          <a:lstStyle/>
          <a:p>
            <a:pPr algn="ctr">
              <a:lnSpc>
                <a:spcPct val="70000"/>
              </a:lnSpc>
            </a:pPr>
            <a:r>
              <a:rPr lang="en-US" sz="1200" dirty="0" smtClean="0">
                <a:latin typeface="+mj-lt"/>
              </a:rPr>
              <a:t>EDITION</a:t>
            </a:r>
            <a:endParaRPr lang="en-US" sz="1200" dirty="0">
              <a:solidFill>
                <a:schemeClr val="accent1"/>
              </a:solidFill>
              <a:latin typeface="+mj-lt"/>
            </a:endParaRPr>
          </a:p>
        </p:txBody>
      </p:sp>
      <p:sp>
        <p:nvSpPr>
          <p:cNvPr id="17" name="TextBox 16"/>
          <p:cNvSpPr txBox="1"/>
          <p:nvPr/>
        </p:nvSpPr>
        <p:spPr>
          <a:xfrm>
            <a:off x="6096000" y="3614231"/>
            <a:ext cx="2023534" cy="243143"/>
          </a:xfrm>
          <a:prstGeom prst="rect">
            <a:avLst/>
          </a:prstGeom>
          <a:noFill/>
        </p:spPr>
        <p:txBody>
          <a:bodyPr wrap="square" lIns="0" rIns="0" rtlCol="0">
            <a:spAutoFit/>
          </a:bodyPr>
          <a:lstStyle/>
          <a:p>
            <a:pPr algn="ctr">
              <a:lnSpc>
                <a:spcPct val="70000"/>
              </a:lnSpc>
            </a:pPr>
            <a:r>
              <a:rPr lang="en-US" sz="1200" dirty="0" smtClean="0">
                <a:latin typeface="+mj-lt"/>
              </a:rPr>
              <a:t>CREATION</a:t>
            </a:r>
            <a:endParaRPr lang="en-US" sz="1200" dirty="0">
              <a:solidFill>
                <a:schemeClr val="accent1"/>
              </a:solidFill>
              <a:latin typeface="+mj-lt"/>
            </a:endParaRPr>
          </a:p>
        </p:txBody>
      </p:sp>
      <p:sp>
        <p:nvSpPr>
          <p:cNvPr id="20" name="TextBox 19"/>
          <p:cNvSpPr txBox="1"/>
          <p:nvPr/>
        </p:nvSpPr>
        <p:spPr>
          <a:xfrm>
            <a:off x="6096000" y="5297699"/>
            <a:ext cx="2023534" cy="243143"/>
          </a:xfrm>
          <a:prstGeom prst="rect">
            <a:avLst/>
          </a:prstGeom>
          <a:noFill/>
        </p:spPr>
        <p:txBody>
          <a:bodyPr wrap="square" lIns="0" rIns="0" rtlCol="0">
            <a:spAutoFit/>
          </a:bodyPr>
          <a:lstStyle/>
          <a:p>
            <a:pPr algn="ctr">
              <a:lnSpc>
                <a:spcPct val="70000"/>
              </a:lnSpc>
            </a:pPr>
            <a:r>
              <a:rPr lang="en-US" sz="1200" dirty="0" smtClean="0">
                <a:latin typeface="+mj-lt"/>
              </a:rPr>
              <a:t>EXPANSION</a:t>
            </a:r>
            <a:endParaRPr lang="en-US" sz="1200" dirty="0">
              <a:solidFill>
                <a:schemeClr val="accent1"/>
              </a:solidFill>
              <a:latin typeface="+mj-lt"/>
            </a:endParaRPr>
          </a:p>
        </p:txBody>
      </p:sp>
      <p:cxnSp>
        <p:nvCxnSpPr>
          <p:cNvPr id="21" name="Straight Connector 20"/>
          <p:cNvCxnSpPr/>
          <p:nvPr/>
        </p:nvCxnSpPr>
        <p:spPr>
          <a:xfrm>
            <a:off x="8119534" y="1181100"/>
            <a:ext cx="0" cy="12742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119534" y="2796309"/>
            <a:ext cx="0" cy="12742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119534" y="4411519"/>
            <a:ext cx="0" cy="12742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379422" y="1322695"/>
            <a:ext cx="3241078" cy="991041"/>
          </a:xfrm>
          <a:prstGeom prst="rect">
            <a:avLst/>
          </a:prstGeom>
          <a:noFill/>
        </p:spPr>
        <p:txBody>
          <a:bodyPr wrap="square" lIns="0" rIns="0" rtlCol="0">
            <a:spAutoFit/>
          </a:bodyPr>
          <a:lstStyle/>
          <a:p>
            <a:pPr marL="171450" indent="-171450">
              <a:lnSpc>
                <a:spcPct val="150000"/>
              </a:lnSpc>
              <a:buFont typeface="Arial" charset="0"/>
              <a:buChar char="•"/>
            </a:pPr>
            <a:r>
              <a:rPr lang="en-US" sz="1000" dirty="0">
                <a:solidFill>
                  <a:schemeClr val="tx1">
                    <a:alpha val="80000"/>
                  </a:schemeClr>
                </a:solidFill>
              </a:rPr>
              <a:t>There are many variations of passages </a:t>
            </a:r>
            <a:endParaRPr lang="en-US" sz="1000" dirty="0" smtClean="0">
              <a:solidFill>
                <a:schemeClr val="tx1">
                  <a:alpha val="80000"/>
                </a:schemeClr>
              </a:solidFill>
            </a:endParaRPr>
          </a:p>
          <a:p>
            <a:pPr marL="171450" indent="-171450">
              <a:lnSpc>
                <a:spcPct val="150000"/>
              </a:lnSpc>
              <a:buFont typeface="Arial" charset="0"/>
              <a:buChar char="•"/>
            </a:pPr>
            <a:r>
              <a:rPr lang="en-US" sz="1000" dirty="0" smtClean="0">
                <a:solidFill>
                  <a:schemeClr val="tx1">
                    <a:alpha val="80000"/>
                  </a:schemeClr>
                </a:solidFill>
              </a:rPr>
              <a:t>Lorem </a:t>
            </a:r>
            <a:r>
              <a:rPr lang="en-US" sz="1000" dirty="0">
                <a:solidFill>
                  <a:schemeClr val="tx1">
                    <a:alpha val="80000"/>
                  </a:schemeClr>
                </a:solidFill>
              </a:rPr>
              <a:t>Ipsum </a:t>
            </a:r>
            <a:r>
              <a:rPr lang="en-US" sz="1000" dirty="0" smtClean="0">
                <a:solidFill>
                  <a:schemeClr val="tx1">
                    <a:alpha val="80000"/>
                  </a:schemeClr>
                </a:solidFill>
              </a:rPr>
              <a:t>available</a:t>
            </a:r>
          </a:p>
          <a:p>
            <a:pPr marL="171450" indent="-171450">
              <a:lnSpc>
                <a:spcPct val="150000"/>
              </a:lnSpc>
              <a:buFont typeface="Arial" charset="0"/>
              <a:buChar char="•"/>
            </a:pPr>
            <a:r>
              <a:rPr lang="en-US" sz="1000" dirty="0">
                <a:solidFill>
                  <a:schemeClr val="tx1">
                    <a:alpha val="80000"/>
                  </a:schemeClr>
                </a:solidFill>
              </a:rPr>
              <a:t>B</a:t>
            </a:r>
            <a:r>
              <a:rPr lang="en-US" sz="1000" dirty="0" smtClean="0">
                <a:solidFill>
                  <a:schemeClr val="tx1">
                    <a:alpha val="80000"/>
                  </a:schemeClr>
                </a:solidFill>
              </a:rPr>
              <a:t>ut </a:t>
            </a:r>
            <a:r>
              <a:rPr lang="en-US" sz="1000" dirty="0">
                <a:solidFill>
                  <a:schemeClr val="tx1">
                    <a:alpha val="80000"/>
                  </a:schemeClr>
                </a:solidFill>
              </a:rPr>
              <a:t>the majority have suffered </a:t>
            </a:r>
            <a:endParaRPr lang="en-US" sz="1000" dirty="0" smtClean="0">
              <a:solidFill>
                <a:schemeClr val="tx1">
                  <a:alpha val="80000"/>
                </a:schemeClr>
              </a:solidFill>
            </a:endParaRPr>
          </a:p>
          <a:p>
            <a:pPr marL="171450" indent="-171450">
              <a:lnSpc>
                <a:spcPct val="150000"/>
              </a:lnSpc>
              <a:buFont typeface="Arial" charset="0"/>
              <a:buChar char="•"/>
            </a:pPr>
            <a:r>
              <a:rPr lang="en-US" sz="1000" dirty="0" smtClean="0">
                <a:solidFill>
                  <a:schemeClr val="tx1">
                    <a:alpha val="80000"/>
                  </a:schemeClr>
                </a:solidFill>
              </a:rPr>
              <a:t>Alteration </a:t>
            </a:r>
            <a:r>
              <a:rPr lang="en-US" sz="1000" dirty="0">
                <a:solidFill>
                  <a:schemeClr val="tx1">
                    <a:alpha val="80000"/>
                  </a:schemeClr>
                </a:solidFill>
              </a:rPr>
              <a:t>in some </a:t>
            </a:r>
            <a:r>
              <a:rPr lang="en-US" sz="1000" dirty="0" smtClean="0">
                <a:solidFill>
                  <a:schemeClr val="tx1">
                    <a:alpha val="80000"/>
                  </a:schemeClr>
                </a:solidFill>
              </a:rPr>
              <a:t>form</a:t>
            </a:r>
            <a:endParaRPr lang="en-US" sz="1000" dirty="0">
              <a:solidFill>
                <a:schemeClr val="tx1">
                  <a:alpha val="80000"/>
                </a:schemeClr>
              </a:solidFill>
            </a:endParaRPr>
          </a:p>
        </p:txBody>
      </p:sp>
      <p:sp>
        <p:nvSpPr>
          <p:cNvPr id="27" name="TextBox 26"/>
          <p:cNvSpPr txBox="1"/>
          <p:nvPr/>
        </p:nvSpPr>
        <p:spPr>
          <a:xfrm>
            <a:off x="8379422" y="2935663"/>
            <a:ext cx="3241078" cy="991041"/>
          </a:xfrm>
          <a:prstGeom prst="rect">
            <a:avLst/>
          </a:prstGeom>
          <a:noFill/>
        </p:spPr>
        <p:txBody>
          <a:bodyPr wrap="square" lIns="0" rIns="0" rtlCol="0">
            <a:spAutoFit/>
          </a:bodyPr>
          <a:lstStyle/>
          <a:p>
            <a:pPr marL="171450" indent="-171450">
              <a:lnSpc>
                <a:spcPct val="150000"/>
              </a:lnSpc>
              <a:buFont typeface="Arial" charset="0"/>
              <a:buChar char="•"/>
            </a:pPr>
            <a:r>
              <a:rPr lang="en-US" sz="1000" dirty="0">
                <a:solidFill>
                  <a:schemeClr val="tx1">
                    <a:alpha val="80000"/>
                  </a:schemeClr>
                </a:solidFill>
              </a:rPr>
              <a:t>There are many variations of passages </a:t>
            </a:r>
            <a:endParaRPr lang="en-US" sz="1000" dirty="0" smtClean="0">
              <a:solidFill>
                <a:schemeClr val="tx1">
                  <a:alpha val="80000"/>
                </a:schemeClr>
              </a:solidFill>
            </a:endParaRPr>
          </a:p>
          <a:p>
            <a:pPr marL="171450" indent="-171450">
              <a:lnSpc>
                <a:spcPct val="150000"/>
              </a:lnSpc>
              <a:buFont typeface="Arial" charset="0"/>
              <a:buChar char="•"/>
            </a:pPr>
            <a:r>
              <a:rPr lang="en-US" sz="1000" dirty="0" smtClean="0">
                <a:solidFill>
                  <a:schemeClr val="tx1">
                    <a:alpha val="80000"/>
                  </a:schemeClr>
                </a:solidFill>
              </a:rPr>
              <a:t>Lorem </a:t>
            </a:r>
            <a:r>
              <a:rPr lang="en-US" sz="1000" dirty="0">
                <a:solidFill>
                  <a:schemeClr val="tx1">
                    <a:alpha val="80000"/>
                  </a:schemeClr>
                </a:solidFill>
              </a:rPr>
              <a:t>Ipsum </a:t>
            </a:r>
            <a:r>
              <a:rPr lang="en-US" sz="1000" dirty="0" smtClean="0">
                <a:solidFill>
                  <a:schemeClr val="tx1">
                    <a:alpha val="80000"/>
                  </a:schemeClr>
                </a:solidFill>
              </a:rPr>
              <a:t>available</a:t>
            </a:r>
          </a:p>
          <a:p>
            <a:pPr marL="171450" indent="-171450">
              <a:lnSpc>
                <a:spcPct val="150000"/>
              </a:lnSpc>
              <a:buFont typeface="Arial" charset="0"/>
              <a:buChar char="•"/>
            </a:pPr>
            <a:r>
              <a:rPr lang="en-US" sz="1000" dirty="0">
                <a:solidFill>
                  <a:schemeClr val="tx1">
                    <a:alpha val="80000"/>
                  </a:schemeClr>
                </a:solidFill>
              </a:rPr>
              <a:t>B</a:t>
            </a:r>
            <a:r>
              <a:rPr lang="en-US" sz="1000" dirty="0" smtClean="0">
                <a:solidFill>
                  <a:schemeClr val="tx1">
                    <a:alpha val="80000"/>
                  </a:schemeClr>
                </a:solidFill>
              </a:rPr>
              <a:t>ut </a:t>
            </a:r>
            <a:r>
              <a:rPr lang="en-US" sz="1000" dirty="0">
                <a:solidFill>
                  <a:schemeClr val="tx1">
                    <a:alpha val="80000"/>
                  </a:schemeClr>
                </a:solidFill>
              </a:rPr>
              <a:t>the majority have suffered </a:t>
            </a:r>
            <a:endParaRPr lang="en-US" sz="1000" dirty="0" smtClean="0">
              <a:solidFill>
                <a:schemeClr val="tx1">
                  <a:alpha val="80000"/>
                </a:schemeClr>
              </a:solidFill>
            </a:endParaRPr>
          </a:p>
          <a:p>
            <a:pPr marL="171450" indent="-171450">
              <a:lnSpc>
                <a:spcPct val="150000"/>
              </a:lnSpc>
              <a:buFont typeface="Arial" charset="0"/>
              <a:buChar char="•"/>
            </a:pPr>
            <a:r>
              <a:rPr lang="en-US" sz="1000" dirty="0" smtClean="0">
                <a:solidFill>
                  <a:schemeClr val="tx1">
                    <a:alpha val="80000"/>
                  </a:schemeClr>
                </a:solidFill>
              </a:rPr>
              <a:t>Alteration </a:t>
            </a:r>
            <a:r>
              <a:rPr lang="en-US" sz="1000" dirty="0">
                <a:solidFill>
                  <a:schemeClr val="tx1">
                    <a:alpha val="80000"/>
                  </a:schemeClr>
                </a:solidFill>
              </a:rPr>
              <a:t>in some </a:t>
            </a:r>
            <a:r>
              <a:rPr lang="en-US" sz="1000" dirty="0" smtClean="0">
                <a:solidFill>
                  <a:schemeClr val="tx1">
                    <a:alpha val="80000"/>
                  </a:schemeClr>
                </a:solidFill>
              </a:rPr>
              <a:t>form</a:t>
            </a:r>
            <a:endParaRPr lang="en-US" sz="1000" dirty="0">
              <a:solidFill>
                <a:schemeClr val="tx1">
                  <a:alpha val="80000"/>
                </a:schemeClr>
              </a:solidFill>
            </a:endParaRPr>
          </a:p>
        </p:txBody>
      </p:sp>
      <p:sp>
        <p:nvSpPr>
          <p:cNvPr id="28" name="TextBox 27"/>
          <p:cNvSpPr txBox="1"/>
          <p:nvPr/>
        </p:nvSpPr>
        <p:spPr>
          <a:xfrm>
            <a:off x="8379422" y="4548631"/>
            <a:ext cx="3241078" cy="991041"/>
          </a:xfrm>
          <a:prstGeom prst="rect">
            <a:avLst/>
          </a:prstGeom>
          <a:noFill/>
        </p:spPr>
        <p:txBody>
          <a:bodyPr wrap="square" lIns="0" rIns="0" rtlCol="0">
            <a:spAutoFit/>
          </a:bodyPr>
          <a:lstStyle/>
          <a:p>
            <a:pPr marL="171450" indent="-171450">
              <a:lnSpc>
                <a:spcPct val="150000"/>
              </a:lnSpc>
              <a:buFont typeface="Arial" charset="0"/>
              <a:buChar char="•"/>
            </a:pPr>
            <a:r>
              <a:rPr lang="en-US" sz="1000" dirty="0">
                <a:solidFill>
                  <a:schemeClr val="tx1">
                    <a:alpha val="80000"/>
                  </a:schemeClr>
                </a:solidFill>
              </a:rPr>
              <a:t>There are many variations of passages </a:t>
            </a:r>
            <a:endParaRPr lang="en-US" sz="1000" dirty="0" smtClean="0">
              <a:solidFill>
                <a:schemeClr val="tx1">
                  <a:alpha val="80000"/>
                </a:schemeClr>
              </a:solidFill>
            </a:endParaRPr>
          </a:p>
          <a:p>
            <a:pPr marL="171450" indent="-171450">
              <a:lnSpc>
                <a:spcPct val="150000"/>
              </a:lnSpc>
              <a:buFont typeface="Arial" charset="0"/>
              <a:buChar char="•"/>
            </a:pPr>
            <a:r>
              <a:rPr lang="en-US" sz="1000" dirty="0" smtClean="0">
                <a:solidFill>
                  <a:schemeClr val="tx1">
                    <a:alpha val="80000"/>
                  </a:schemeClr>
                </a:solidFill>
              </a:rPr>
              <a:t>Lorem </a:t>
            </a:r>
            <a:r>
              <a:rPr lang="en-US" sz="1000" dirty="0">
                <a:solidFill>
                  <a:schemeClr val="tx1">
                    <a:alpha val="80000"/>
                  </a:schemeClr>
                </a:solidFill>
              </a:rPr>
              <a:t>Ipsum </a:t>
            </a:r>
            <a:r>
              <a:rPr lang="en-US" sz="1000" dirty="0" smtClean="0">
                <a:solidFill>
                  <a:schemeClr val="tx1">
                    <a:alpha val="80000"/>
                  </a:schemeClr>
                </a:solidFill>
              </a:rPr>
              <a:t>available</a:t>
            </a:r>
          </a:p>
          <a:p>
            <a:pPr marL="171450" indent="-171450">
              <a:lnSpc>
                <a:spcPct val="150000"/>
              </a:lnSpc>
              <a:buFont typeface="Arial" charset="0"/>
              <a:buChar char="•"/>
            </a:pPr>
            <a:r>
              <a:rPr lang="en-US" sz="1000" dirty="0">
                <a:solidFill>
                  <a:schemeClr val="tx1">
                    <a:alpha val="80000"/>
                  </a:schemeClr>
                </a:solidFill>
              </a:rPr>
              <a:t>B</a:t>
            </a:r>
            <a:r>
              <a:rPr lang="en-US" sz="1000" dirty="0" smtClean="0">
                <a:solidFill>
                  <a:schemeClr val="tx1">
                    <a:alpha val="80000"/>
                  </a:schemeClr>
                </a:solidFill>
              </a:rPr>
              <a:t>ut </a:t>
            </a:r>
            <a:r>
              <a:rPr lang="en-US" sz="1000" dirty="0">
                <a:solidFill>
                  <a:schemeClr val="tx1">
                    <a:alpha val="80000"/>
                  </a:schemeClr>
                </a:solidFill>
              </a:rPr>
              <a:t>the majority have suffered </a:t>
            </a:r>
            <a:endParaRPr lang="en-US" sz="1000" dirty="0" smtClean="0">
              <a:solidFill>
                <a:schemeClr val="tx1">
                  <a:alpha val="80000"/>
                </a:schemeClr>
              </a:solidFill>
            </a:endParaRPr>
          </a:p>
          <a:p>
            <a:pPr marL="171450" indent="-171450">
              <a:lnSpc>
                <a:spcPct val="150000"/>
              </a:lnSpc>
              <a:buFont typeface="Arial" charset="0"/>
              <a:buChar char="•"/>
            </a:pPr>
            <a:r>
              <a:rPr lang="en-US" sz="1000" dirty="0" smtClean="0">
                <a:solidFill>
                  <a:schemeClr val="tx1">
                    <a:alpha val="80000"/>
                  </a:schemeClr>
                </a:solidFill>
              </a:rPr>
              <a:t>Alteration </a:t>
            </a:r>
            <a:r>
              <a:rPr lang="en-US" sz="1000" dirty="0">
                <a:solidFill>
                  <a:schemeClr val="tx1">
                    <a:alpha val="80000"/>
                  </a:schemeClr>
                </a:solidFill>
              </a:rPr>
              <a:t>in some </a:t>
            </a:r>
            <a:r>
              <a:rPr lang="en-US" sz="1000" dirty="0" smtClean="0">
                <a:solidFill>
                  <a:schemeClr val="tx1">
                    <a:alpha val="80000"/>
                  </a:schemeClr>
                </a:solidFill>
              </a:rPr>
              <a:t>form</a:t>
            </a:r>
            <a:endParaRPr lang="en-US" sz="1000" dirty="0">
              <a:solidFill>
                <a:schemeClr val="tx1">
                  <a:alpha val="80000"/>
                </a:schemeClr>
              </a:solidFill>
            </a:endParaRPr>
          </a:p>
        </p:txBody>
      </p:sp>
      <p:sp>
        <p:nvSpPr>
          <p:cNvPr id="29" name="Shape 3599"/>
          <p:cNvSpPr/>
          <p:nvPr/>
        </p:nvSpPr>
        <p:spPr>
          <a:xfrm>
            <a:off x="6881828" y="132123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0" name="Shape 3717"/>
          <p:cNvSpPr/>
          <p:nvPr/>
        </p:nvSpPr>
        <p:spPr>
          <a:xfrm>
            <a:off x="6881827" y="46881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9"/>
                  <a:pt x="6873" y="21109"/>
                </a:cubicBezTo>
                <a:cubicBezTo>
                  <a:pt x="6873" y="21380"/>
                  <a:pt x="7092" y="21600"/>
                  <a:pt x="7364" y="21600"/>
                </a:cubicBezTo>
                <a:lnTo>
                  <a:pt x="14236" y="21600"/>
                </a:lnTo>
                <a:cubicBezTo>
                  <a:pt x="14508" y="21600"/>
                  <a:pt x="14727" y="21380"/>
                  <a:pt x="14727" y="21109"/>
                </a:cubicBezTo>
                <a:cubicBezTo>
                  <a:pt x="14727" y="20839"/>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1" name="Shape 3759"/>
          <p:cNvSpPr/>
          <p:nvPr/>
        </p:nvSpPr>
        <p:spPr>
          <a:xfrm>
            <a:off x="6881828" y="300303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20181681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211959"/>
            <a:ext cx="12192000" cy="6858000"/>
          </a:xfrm>
        </p:spPr>
      </p:sp>
      <p:sp>
        <p:nvSpPr>
          <p:cNvPr id="6" name="Rectangle 5"/>
          <p:cNvSpPr/>
          <p:nvPr/>
        </p:nvSpPr>
        <p:spPr>
          <a:xfrm>
            <a:off x="235873" y="0"/>
            <a:ext cx="12191999"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30</a:t>
            </a:fld>
            <a:endParaRPr lang="en-US" dirty="0" smtClean="0"/>
          </a:p>
        </p:txBody>
      </p:sp>
      <p:sp>
        <p:nvSpPr>
          <p:cNvPr id="4" name="Title 3"/>
          <p:cNvSpPr>
            <a:spLocks noGrp="1"/>
          </p:cNvSpPr>
          <p:nvPr>
            <p:ph type="title"/>
          </p:nvPr>
        </p:nvSpPr>
        <p:spPr/>
        <p:txBody>
          <a:bodyPr/>
          <a:lstStyle/>
          <a:p>
            <a:r>
              <a:rPr lang="en-US" dirty="0" smtClean="0"/>
              <a:t>PICTURE</a:t>
            </a:r>
            <a:r>
              <a:rPr lang="en-US" dirty="0"/>
              <a:t/>
            </a:r>
            <a:br>
              <a:rPr lang="en-US" dirty="0"/>
            </a:br>
            <a:r>
              <a:rPr lang="en-US" dirty="0">
                <a:solidFill>
                  <a:schemeClr val="accent1"/>
                </a:solidFill>
              </a:rPr>
              <a:t>START</a:t>
            </a:r>
            <a:r>
              <a:rPr lang="en-US" dirty="0"/>
              <a:t> TIMELINE</a:t>
            </a:r>
            <a:r>
              <a:rPr lang="en-US" dirty="0">
                <a:solidFill>
                  <a:schemeClr val="accent1"/>
                </a:solidFill>
              </a:rPr>
              <a:t>.</a:t>
            </a:r>
            <a:endParaRPr lang="en-US" dirty="0"/>
          </a:p>
        </p:txBody>
      </p:sp>
      <p:sp>
        <p:nvSpPr>
          <p:cNvPr id="7" name="Freeform 6"/>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8" name="Straight Connector 7"/>
          <p:cNvCxnSpPr/>
          <p:nvPr/>
        </p:nvCxnSpPr>
        <p:spPr>
          <a:xfrm>
            <a:off x="1866900" y="4359805"/>
            <a:ext cx="103251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866900"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TextBox 10"/>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smtClean="0">
                <a:latin typeface="+mj-lt"/>
              </a:rPr>
              <a:t>2002</a:t>
            </a:r>
            <a:endParaRPr lang="en-US" sz="1200" dirty="0">
              <a:solidFill>
                <a:schemeClr val="accent1"/>
              </a:solidFill>
              <a:latin typeface="+mj-lt"/>
            </a:endParaRPr>
          </a:p>
        </p:txBody>
      </p:sp>
      <p:sp>
        <p:nvSpPr>
          <p:cNvPr id="12" name="TextBox 11"/>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3" name="Freeform 12"/>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4" name="Straight Connector 13"/>
          <p:cNvCxnSpPr/>
          <p:nvPr/>
        </p:nvCxnSpPr>
        <p:spPr>
          <a:xfrm>
            <a:off x="5137322"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smtClean="0">
                <a:latin typeface="+mj-lt"/>
              </a:rPr>
              <a:t>2005</a:t>
            </a:r>
            <a:endParaRPr lang="en-US" sz="1200" dirty="0">
              <a:solidFill>
                <a:schemeClr val="accent1"/>
              </a:solidFill>
              <a:latin typeface="+mj-lt"/>
            </a:endParaRPr>
          </a:p>
        </p:txBody>
      </p:sp>
      <p:sp>
        <p:nvSpPr>
          <p:cNvPr id="16" name="TextBox 15"/>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7" name="Freeform 16"/>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8" name="Straight Connector 17"/>
          <p:cNvCxnSpPr/>
          <p:nvPr/>
        </p:nvCxnSpPr>
        <p:spPr>
          <a:xfrm>
            <a:off x="8407744"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smtClean="0">
                <a:latin typeface="+mj-lt"/>
              </a:rPr>
              <a:t>2007</a:t>
            </a:r>
            <a:endParaRPr lang="en-US" sz="1200" dirty="0">
              <a:solidFill>
                <a:schemeClr val="accent1"/>
              </a:solidFill>
              <a:latin typeface="+mj-lt"/>
            </a:endParaRPr>
          </a:p>
        </p:txBody>
      </p:sp>
      <p:sp>
        <p:nvSpPr>
          <p:cNvPr id="20" name="TextBox 19"/>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1"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2"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23" name="Straight Connector 22"/>
          <p:cNvCxnSpPr/>
          <p:nvPr/>
        </p:nvCxnSpPr>
        <p:spPr>
          <a:xfrm>
            <a:off x="99060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37554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5" name="Rectangle 4"/>
          <p:cNvSpPr/>
          <p:nvPr/>
        </p:nvSpPr>
        <p:spPr>
          <a:xfrm>
            <a:off x="235874" y="271849"/>
            <a:ext cx="12191999"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31</a:t>
            </a:fld>
            <a:endParaRPr lang="en-US" dirty="0" smtClean="0"/>
          </a:p>
        </p:txBody>
      </p:sp>
      <p:sp>
        <p:nvSpPr>
          <p:cNvPr id="6" name="Freeform 5"/>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7" name="Straight Connector 6"/>
          <p:cNvCxnSpPr/>
          <p:nvPr/>
        </p:nvCxnSpPr>
        <p:spPr>
          <a:xfrm>
            <a:off x="0" y="4359805"/>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866900"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0" name="TextBox 9"/>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smtClean="0">
                <a:latin typeface="+mj-lt"/>
              </a:rPr>
              <a:t>2002</a:t>
            </a:r>
            <a:endParaRPr lang="en-US" sz="1200" dirty="0">
              <a:solidFill>
                <a:schemeClr val="accent1"/>
              </a:solidFill>
              <a:latin typeface="+mj-lt"/>
            </a:endParaRPr>
          </a:p>
        </p:txBody>
      </p:sp>
      <p:sp>
        <p:nvSpPr>
          <p:cNvPr id="11" name="TextBox 10"/>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2" name="Freeform 11"/>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3" name="Straight Connector 12"/>
          <p:cNvCxnSpPr/>
          <p:nvPr/>
        </p:nvCxnSpPr>
        <p:spPr>
          <a:xfrm>
            <a:off x="5137322"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smtClean="0">
                <a:solidFill>
                  <a:schemeClr val="accent1"/>
                </a:solidFill>
                <a:latin typeface="+mj-lt"/>
              </a:rPr>
              <a:t>2005</a:t>
            </a:r>
            <a:endParaRPr lang="en-US" sz="1200" dirty="0">
              <a:solidFill>
                <a:schemeClr val="accent1"/>
              </a:solidFill>
              <a:latin typeface="+mj-lt"/>
            </a:endParaRPr>
          </a:p>
        </p:txBody>
      </p:sp>
      <p:sp>
        <p:nvSpPr>
          <p:cNvPr id="15" name="TextBox 14"/>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6" name="Freeform 15"/>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7" name="Straight Connector 16"/>
          <p:cNvCxnSpPr/>
          <p:nvPr/>
        </p:nvCxnSpPr>
        <p:spPr>
          <a:xfrm>
            <a:off x="8407744"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smtClean="0">
                <a:latin typeface="+mj-lt"/>
              </a:rPr>
              <a:t>2007</a:t>
            </a:r>
            <a:endParaRPr lang="en-US" sz="1200" dirty="0">
              <a:solidFill>
                <a:schemeClr val="accent1"/>
              </a:solidFill>
              <a:latin typeface="+mj-lt"/>
            </a:endParaRPr>
          </a:p>
        </p:txBody>
      </p:sp>
      <p:sp>
        <p:nvSpPr>
          <p:cNvPr id="19" name="TextBox 18"/>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0"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1"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328965289"/>
      </p:ext>
    </p:extLst>
  </p:cSld>
  <p:clrMapOvr>
    <a:masterClrMapping/>
  </p:clrMapOvr>
  <p:transition spd="slow">
    <p:pu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6" name="Rectangle 5"/>
          <p:cNvSpPr/>
          <p:nvPr/>
        </p:nvSpPr>
        <p:spPr>
          <a:xfrm>
            <a:off x="235873" y="238897"/>
            <a:ext cx="12191999"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32</a:t>
            </a:fld>
            <a:endParaRPr lang="en-US" dirty="0" smtClean="0"/>
          </a:p>
        </p:txBody>
      </p:sp>
      <p:sp>
        <p:nvSpPr>
          <p:cNvPr id="4" name="Title 3"/>
          <p:cNvSpPr>
            <a:spLocks noGrp="1"/>
          </p:cNvSpPr>
          <p:nvPr>
            <p:ph type="title"/>
          </p:nvPr>
        </p:nvSpPr>
        <p:spPr/>
        <p:txBody>
          <a:bodyPr/>
          <a:lstStyle/>
          <a:p>
            <a:r>
              <a:rPr lang="en-US" dirty="0"/>
              <a:t>PICTURE</a:t>
            </a:r>
            <a:br>
              <a:rPr lang="en-US" dirty="0"/>
            </a:br>
            <a:r>
              <a:rPr lang="en-US" dirty="0" smtClean="0">
                <a:solidFill>
                  <a:schemeClr val="accent1"/>
                </a:solidFill>
              </a:rPr>
              <a:t>END</a:t>
            </a:r>
            <a:r>
              <a:rPr lang="en-US" dirty="0" smtClean="0"/>
              <a:t> </a:t>
            </a:r>
            <a:r>
              <a:rPr lang="en-US" dirty="0"/>
              <a:t>TIMELINE</a:t>
            </a:r>
            <a:r>
              <a:rPr lang="en-US" dirty="0">
                <a:solidFill>
                  <a:schemeClr val="accent1"/>
                </a:solidFill>
              </a:rPr>
              <a:t>.</a:t>
            </a:r>
            <a:endParaRPr lang="en-US" dirty="0"/>
          </a:p>
        </p:txBody>
      </p:sp>
      <p:sp>
        <p:nvSpPr>
          <p:cNvPr id="7" name="Freeform 6"/>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8" name="Straight Connector 7"/>
          <p:cNvCxnSpPr/>
          <p:nvPr/>
        </p:nvCxnSpPr>
        <p:spPr>
          <a:xfrm>
            <a:off x="0" y="4359805"/>
            <a:ext cx="84077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866900"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TextBox 10"/>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smtClean="0">
                <a:latin typeface="+mj-lt"/>
              </a:rPr>
              <a:t>2002</a:t>
            </a:r>
            <a:endParaRPr lang="en-US" sz="1200" dirty="0">
              <a:solidFill>
                <a:schemeClr val="accent1"/>
              </a:solidFill>
              <a:latin typeface="+mj-lt"/>
            </a:endParaRPr>
          </a:p>
        </p:txBody>
      </p:sp>
      <p:sp>
        <p:nvSpPr>
          <p:cNvPr id="12" name="TextBox 11"/>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3" name="Freeform 12"/>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4" name="Straight Connector 13"/>
          <p:cNvCxnSpPr/>
          <p:nvPr/>
        </p:nvCxnSpPr>
        <p:spPr>
          <a:xfrm>
            <a:off x="5137322"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smtClean="0">
                <a:latin typeface="+mj-lt"/>
              </a:rPr>
              <a:t>2005</a:t>
            </a:r>
            <a:endParaRPr lang="en-US" sz="1200" dirty="0">
              <a:solidFill>
                <a:schemeClr val="accent1"/>
              </a:solidFill>
              <a:latin typeface="+mj-lt"/>
            </a:endParaRPr>
          </a:p>
        </p:txBody>
      </p:sp>
      <p:sp>
        <p:nvSpPr>
          <p:cNvPr id="16" name="TextBox 15"/>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7" name="Freeform 16"/>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8" name="Straight Connector 17"/>
          <p:cNvCxnSpPr/>
          <p:nvPr/>
        </p:nvCxnSpPr>
        <p:spPr>
          <a:xfrm>
            <a:off x="8407744"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smtClean="0">
                <a:latin typeface="+mj-lt"/>
              </a:rPr>
              <a:t>2007</a:t>
            </a:r>
            <a:endParaRPr lang="en-US" sz="1200" dirty="0">
              <a:solidFill>
                <a:schemeClr val="accent1"/>
              </a:solidFill>
              <a:latin typeface="+mj-lt"/>
            </a:endParaRPr>
          </a:p>
        </p:txBody>
      </p:sp>
      <p:sp>
        <p:nvSpPr>
          <p:cNvPr id="20" name="TextBox 19"/>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1"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2"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246075043"/>
      </p:ext>
    </p:extLst>
  </p:cSld>
  <p:clrMapOvr>
    <a:masterClrMapping/>
  </p:clrMapOvr>
  <p:transition spd="slow">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33</a:t>
            </a:fld>
            <a:endParaRPr lang="en-US" dirty="0" smtClean="0"/>
          </a:p>
        </p:txBody>
      </p:sp>
      <p:sp>
        <p:nvSpPr>
          <p:cNvPr id="3" name="Title 2"/>
          <p:cNvSpPr>
            <a:spLocks noGrp="1"/>
          </p:cNvSpPr>
          <p:nvPr>
            <p:ph type="title"/>
          </p:nvPr>
        </p:nvSpPr>
        <p:spPr/>
        <p:txBody>
          <a:bodyPr/>
          <a:lstStyle/>
          <a:p>
            <a:r>
              <a:rPr lang="en-US" dirty="0" smtClean="0"/>
              <a:t>ABOUT</a:t>
            </a:r>
            <a:br>
              <a:rPr lang="en-US" dirty="0" smtClean="0"/>
            </a:br>
            <a:r>
              <a:rPr lang="en-US" dirty="0" smtClean="0"/>
              <a:t>AND FUTURE</a:t>
            </a:r>
            <a:r>
              <a:rPr lang="en-US" dirty="0" smtClean="0">
                <a:solidFill>
                  <a:srgbClr val="FF0000"/>
                </a:solidFill>
              </a:rPr>
              <a:t>.</a:t>
            </a:r>
            <a:endParaRPr lang="en-US" dirty="0">
              <a:solidFill>
                <a:srgbClr val="FF0000"/>
              </a:solidFill>
            </a:endParaRPr>
          </a:p>
        </p:txBody>
      </p:sp>
      <p:sp>
        <p:nvSpPr>
          <p:cNvPr id="9" name="TextBox 8"/>
          <p:cNvSpPr txBox="1"/>
          <p:nvPr/>
        </p:nvSpPr>
        <p:spPr>
          <a:xfrm>
            <a:off x="7206884" y="4328287"/>
            <a:ext cx="4438162"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10" name="TextBox 9"/>
          <p:cNvSpPr txBox="1"/>
          <p:nvPr/>
        </p:nvSpPr>
        <p:spPr>
          <a:xfrm>
            <a:off x="7206883" y="4791484"/>
            <a:ext cx="4430935" cy="1200329"/>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If </a:t>
            </a:r>
            <a:r>
              <a:rPr lang="en-US" sz="1000" dirty="0">
                <a:solidFill>
                  <a:schemeClr val="tx1">
                    <a:alpha val="80000"/>
                  </a:schemeClr>
                </a:solidFill>
              </a:rPr>
              <a:t>you are going to use a passage of Lorem Ipsum, you need to be sure there isn't anything </a:t>
            </a:r>
            <a:r>
              <a:rPr lang="en-US" sz="1000" dirty="0" smtClean="0">
                <a:solidFill>
                  <a:schemeClr val="tx1">
                    <a:alpha val="80000"/>
                  </a:schemeClr>
                </a:solidFill>
              </a:rPr>
              <a:t>embarrassing.</a:t>
            </a:r>
            <a:endParaRPr lang="en-US" sz="1000" dirty="0">
              <a:solidFill>
                <a:schemeClr val="tx1">
                  <a:alpha val="80000"/>
                </a:schemeClr>
              </a:solidFill>
            </a:endParaRPr>
          </a:p>
        </p:txBody>
      </p:sp>
      <p:sp>
        <p:nvSpPr>
          <p:cNvPr id="11" name="TextBox 10"/>
          <p:cNvSpPr txBox="1"/>
          <p:nvPr/>
        </p:nvSpPr>
        <p:spPr>
          <a:xfrm>
            <a:off x="1866900" y="2404749"/>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4" name="Picture Placeholder 3"/>
          <p:cNvSpPr>
            <a:spLocks noGrp="1"/>
          </p:cNvSpPr>
          <p:nvPr>
            <p:ph type="pic" sz="quarter" idx="12"/>
          </p:nvPr>
        </p:nvSpPr>
        <p:spPr/>
      </p:sp>
      <p:sp>
        <p:nvSpPr>
          <p:cNvPr id="5" name="Picture Placeholder 4"/>
          <p:cNvSpPr>
            <a:spLocks noGrp="1"/>
          </p:cNvSpPr>
          <p:nvPr>
            <p:ph type="pic" sz="quarter" idx="11"/>
          </p:nvPr>
        </p:nvSpPr>
        <p:spPr/>
      </p:sp>
    </p:spTree>
    <p:extLst>
      <p:ext uri="{BB962C8B-B14F-4D97-AF65-F5344CB8AC3E}">
        <p14:creationId xmlns:p14="http://schemas.microsoft.com/office/powerpoint/2010/main" val="17349148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34</a:t>
            </a:fld>
            <a:endParaRPr lang="en-US" dirty="0" smtClean="0"/>
          </a:p>
        </p:txBody>
      </p:sp>
      <p:sp>
        <p:nvSpPr>
          <p:cNvPr id="3" name="Title 2"/>
          <p:cNvSpPr>
            <a:spLocks noGrp="1"/>
          </p:cNvSpPr>
          <p:nvPr>
            <p:ph type="title"/>
          </p:nvPr>
        </p:nvSpPr>
        <p:spPr/>
        <p:txBody>
          <a:bodyPr/>
          <a:lstStyle/>
          <a:p>
            <a:r>
              <a:rPr lang="en-US" dirty="0" smtClean="0"/>
              <a:t>LONG</a:t>
            </a:r>
            <a:br>
              <a:rPr lang="en-US" dirty="0" smtClean="0"/>
            </a:br>
            <a:r>
              <a:rPr lang="en-US" dirty="0" smtClean="0"/>
              <a:t>STORY</a:t>
            </a:r>
            <a:br>
              <a:rPr lang="en-US" dirty="0" smtClean="0"/>
            </a:br>
            <a:r>
              <a:rPr lang="en-US" dirty="0" smtClean="0"/>
              <a:t>SHORT</a:t>
            </a:r>
            <a:r>
              <a:rPr lang="en-US" dirty="0" smtClean="0">
                <a:solidFill>
                  <a:srgbClr val="FF0000"/>
                </a:solidFill>
              </a:rPr>
              <a:t>.</a:t>
            </a:r>
            <a:endParaRPr lang="en-US" dirty="0">
              <a:solidFill>
                <a:srgbClr val="FF0000"/>
              </a:solidFill>
            </a:endParaRPr>
          </a:p>
        </p:txBody>
      </p:sp>
      <p:sp>
        <p:nvSpPr>
          <p:cNvPr id="8" name="TextBox 7"/>
          <p:cNvSpPr txBox="1"/>
          <p:nvPr/>
        </p:nvSpPr>
        <p:spPr>
          <a:xfrm>
            <a:off x="1866900" y="4575129"/>
            <a:ext cx="323409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9" name="Rectangle 8"/>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0" name="Right Triangle 9"/>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Picture Placeholder 3"/>
          <p:cNvSpPr>
            <a:spLocks noGrp="1"/>
          </p:cNvSpPr>
          <p:nvPr>
            <p:ph type="pic" sz="quarter" idx="13"/>
          </p:nvPr>
        </p:nvSpPr>
        <p:spPr/>
      </p:sp>
      <p:sp>
        <p:nvSpPr>
          <p:cNvPr id="5" name="Picture Placeholder 4"/>
          <p:cNvSpPr>
            <a:spLocks noGrp="1"/>
          </p:cNvSpPr>
          <p:nvPr>
            <p:ph type="pic" sz="quarter" idx="12"/>
          </p:nvPr>
        </p:nvSpPr>
        <p:spPr/>
      </p:sp>
      <p:sp>
        <p:nvSpPr>
          <p:cNvPr id="6" name="Picture Placeholder 5"/>
          <p:cNvSpPr>
            <a:spLocks noGrp="1"/>
          </p:cNvSpPr>
          <p:nvPr>
            <p:ph type="pic" sz="quarter" idx="11"/>
          </p:nvPr>
        </p:nvSpPr>
        <p:spPr/>
      </p:sp>
    </p:spTree>
    <p:extLst>
      <p:ext uri="{BB962C8B-B14F-4D97-AF65-F5344CB8AC3E}">
        <p14:creationId xmlns:p14="http://schemas.microsoft.com/office/powerpoint/2010/main" val="16828453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35</a:t>
            </a:fld>
            <a:endParaRPr lang="en-US" dirty="0" smtClean="0"/>
          </a:p>
        </p:txBody>
      </p:sp>
      <p:sp>
        <p:nvSpPr>
          <p:cNvPr id="6" name="Title 5"/>
          <p:cNvSpPr>
            <a:spLocks noGrp="1"/>
          </p:cNvSpPr>
          <p:nvPr>
            <p:ph type="title"/>
          </p:nvPr>
        </p:nvSpPr>
        <p:spPr/>
        <p:txBody>
          <a:bodyPr/>
          <a:lstStyle/>
          <a:p>
            <a:r>
              <a:rPr lang="en-US" dirty="0" smtClean="0"/>
              <a:t>LONG STORY</a:t>
            </a:r>
            <a:br>
              <a:rPr lang="en-US" dirty="0" smtClean="0"/>
            </a:br>
            <a:r>
              <a:rPr lang="en-US" dirty="0" smtClean="0"/>
              <a:t>SHORT</a:t>
            </a:r>
            <a:r>
              <a:rPr lang="en-US" dirty="0" smtClean="0">
                <a:solidFill>
                  <a:srgbClr val="FF0000"/>
                </a:solidFill>
              </a:rPr>
              <a:t>.</a:t>
            </a:r>
            <a:endParaRPr lang="en-US" dirty="0">
              <a:solidFill>
                <a:srgbClr val="FF0000"/>
              </a:solidFill>
            </a:endParaRPr>
          </a:p>
        </p:txBody>
      </p:sp>
      <p:sp>
        <p:nvSpPr>
          <p:cNvPr id="11" name="TextBox 10"/>
          <p:cNvSpPr txBox="1"/>
          <p:nvPr/>
        </p:nvSpPr>
        <p:spPr>
          <a:xfrm>
            <a:off x="7554507" y="2728687"/>
            <a:ext cx="2775113"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12" name="TextBox 11"/>
          <p:cNvSpPr txBox="1"/>
          <p:nvPr/>
        </p:nvSpPr>
        <p:spPr>
          <a:xfrm>
            <a:off x="7554507" y="3191884"/>
            <a:ext cx="2770594" cy="175432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If </a:t>
            </a:r>
            <a:r>
              <a:rPr lang="en-US" sz="1000" dirty="0">
                <a:solidFill>
                  <a:schemeClr val="tx1">
                    <a:alpha val="80000"/>
                  </a:schemeClr>
                </a:solidFill>
              </a:rPr>
              <a:t>you are going to use a passage of Lorem Ipsum, you need to be sure there isn't anything </a:t>
            </a:r>
            <a:r>
              <a:rPr lang="en-US" sz="1000" dirty="0" smtClean="0">
                <a:solidFill>
                  <a:schemeClr val="tx1">
                    <a:alpha val="80000"/>
                  </a:schemeClr>
                </a:solidFill>
              </a:rPr>
              <a:t>embarrassing.</a:t>
            </a:r>
            <a:endParaRPr lang="en-US" sz="1000" dirty="0">
              <a:solidFill>
                <a:schemeClr val="tx1">
                  <a:alpha val="80000"/>
                </a:schemeClr>
              </a:solidFill>
            </a:endParaRPr>
          </a:p>
        </p:txBody>
      </p:sp>
      <p:sp>
        <p:nvSpPr>
          <p:cNvPr id="3" name="Picture Placeholder 2"/>
          <p:cNvSpPr>
            <a:spLocks noGrp="1"/>
          </p:cNvSpPr>
          <p:nvPr>
            <p:ph type="pic" sz="quarter" idx="13"/>
          </p:nvPr>
        </p:nvSpPr>
        <p:spPr/>
      </p:sp>
      <p:sp>
        <p:nvSpPr>
          <p:cNvPr id="4" name="Picture Placeholder 3"/>
          <p:cNvSpPr>
            <a:spLocks noGrp="1"/>
          </p:cNvSpPr>
          <p:nvPr>
            <p:ph type="pic" sz="quarter" idx="14"/>
          </p:nvPr>
        </p:nvSpPr>
        <p:spPr/>
      </p:sp>
      <p:sp>
        <p:nvSpPr>
          <p:cNvPr id="5" name="Picture Placeholder 4"/>
          <p:cNvSpPr>
            <a:spLocks noGrp="1"/>
          </p:cNvSpPr>
          <p:nvPr>
            <p:ph type="pic" sz="quarter" idx="15"/>
          </p:nvPr>
        </p:nvSpPr>
        <p:spPr/>
      </p:sp>
    </p:spTree>
    <p:extLst>
      <p:ext uri="{BB962C8B-B14F-4D97-AF65-F5344CB8AC3E}">
        <p14:creationId xmlns:p14="http://schemas.microsoft.com/office/powerpoint/2010/main" val="20636973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36</a:t>
            </a:fld>
            <a:endParaRPr lang="en-US" dirty="0" smtClean="0"/>
          </a:p>
        </p:txBody>
      </p:sp>
      <p:sp>
        <p:nvSpPr>
          <p:cNvPr id="3" name="Title 2"/>
          <p:cNvSpPr>
            <a:spLocks noGrp="1"/>
          </p:cNvSpPr>
          <p:nvPr>
            <p:ph type="title"/>
          </p:nvPr>
        </p:nvSpPr>
        <p:spPr/>
        <p:txBody>
          <a:bodyPr/>
          <a:lstStyle/>
          <a:p>
            <a:r>
              <a:rPr lang="en-US" dirty="0" smtClean="0"/>
              <a:t>COMPANY</a:t>
            </a:r>
            <a:br>
              <a:rPr lang="en-US" dirty="0" smtClean="0"/>
            </a:br>
            <a:r>
              <a:rPr lang="en-US" dirty="0" smtClean="0"/>
              <a:t>HISTORY</a:t>
            </a:r>
            <a:r>
              <a:rPr lang="en-US" dirty="0" smtClean="0">
                <a:solidFill>
                  <a:schemeClr val="accent1"/>
                </a:solidFill>
              </a:rPr>
              <a:t>.</a:t>
            </a:r>
            <a:endParaRPr lang="en-US" dirty="0">
              <a:solidFill>
                <a:schemeClr val="accent1"/>
              </a:solidFill>
            </a:endParaRPr>
          </a:p>
        </p:txBody>
      </p:sp>
      <p:cxnSp>
        <p:nvCxnSpPr>
          <p:cNvPr id="5" name="Straight Connector 4"/>
          <p:cNvCxnSpPr/>
          <p:nvPr/>
        </p:nvCxnSpPr>
        <p:spPr>
          <a:xfrm>
            <a:off x="1866900" y="2292108"/>
            <a:ext cx="24414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308389" y="2292108"/>
            <a:ext cx="0" cy="4565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864815" y="2396144"/>
            <a:ext cx="3669347"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14" name="TextBox 13"/>
          <p:cNvSpPr txBox="1"/>
          <p:nvPr/>
        </p:nvSpPr>
        <p:spPr>
          <a:xfrm>
            <a:off x="6864815" y="2700123"/>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9" name="TextBox 18"/>
          <p:cNvSpPr txBox="1"/>
          <p:nvPr/>
        </p:nvSpPr>
        <p:spPr>
          <a:xfrm>
            <a:off x="2390199" y="2821386"/>
            <a:ext cx="1573426" cy="330860"/>
          </a:xfrm>
          <a:prstGeom prst="rect">
            <a:avLst/>
          </a:prstGeom>
          <a:noFill/>
        </p:spPr>
        <p:txBody>
          <a:bodyPr wrap="square" lIns="0" rIns="0" rtlCol="0">
            <a:spAutoFit/>
          </a:bodyPr>
          <a:lstStyle/>
          <a:p>
            <a:pPr algn="r">
              <a:lnSpc>
                <a:spcPct val="70000"/>
              </a:lnSpc>
            </a:pPr>
            <a:r>
              <a:rPr lang="en-US" sz="2000" dirty="0" smtClean="0">
                <a:latin typeface="+mj-lt"/>
              </a:rPr>
              <a:t>2008</a:t>
            </a:r>
            <a:endParaRPr lang="en-US" sz="2000" dirty="0">
              <a:solidFill>
                <a:schemeClr val="accent1"/>
              </a:solidFill>
              <a:latin typeface="+mj-lt"/>
            </a:endParaRPr>
          </a:p>
        </p:txBody>
      </p:sp>
      <p:cxnSp>
        <p:nvCxnSpPr>
          <p:cNvPr id="20" name="Straight Connector 19"/>
          <p:cNvCxnSpPr/>
          <p:nvPr/>
        </p:nvCxnSpPr>
        <p:spPr>
          <a:xfrm>
            <a:off x="4175039" y="2941008"/>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390199" y="3085236"/>
            <a:ext cx="1573426" cy="183448"/>
          </a:xfrm>
          <a:prstGeom prst="rect">
            <a:avLst/>
          </a:prstGeom>
          <a:noFill/>
        </p:spPr>
        <p:txBody>
          <a:bodyPr wrap="square" lIns="0" rIns="0" rtlCol="0">
            <a:spAutoFit/>
          </a:bodyPr>
          <a:lstStyle/>
          <a:p>
            <a:pPr algn="r">
              <a:lnSpc>
                <a:spcPct val="70000"/>
              </a:lnSpc>
            </a:pPr>
            <a:r>
              <a:rPr lang="en-US" sz="800" dirty="0" smtClean="0">
                <a:solidFill>
                  <a:schemeClr val="tx1">
                    <a:lumMod val="50000"/>
                    <a:lumOff val="50000"/>
                  </a:schemeClr>
                </a:solidFill>
              </a:rPr>
              <a:t>JUNE 25</a:t>
            </a:r>
            <a:endParaRPr lang="en-US" sz="800" dirty="0">
              <a:solidFill>
                <a:schemeClr val="tx1">
                  <a:lumMod val="50000"/>
                  <a:lumOff val="50000"/>
                </a:schemeClr>
              </a:solidFill>
            </a:endParaRPr>
          </a:p>
        </p:txBody>
      </p:sp>
      <p:sp>
        <p:nvSpPr>
          <p:cNvPr id="25" name="TextBox 24"/>
          <p:cNvSpPr txBox="1"/>
          <p:nvPr/>
        </p:nvSpPr>
        <p:spPr>
          <a:xfrm>
            <a:off x="6864815" y="4341028"/>
            <a:ext cx="3669347"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26" name="TextBox 25"/>
          <p:cNvSpPr txBox="1"/>
          <p:nvPr/>
        </p:nvSpPr>
        <p:spPr>
          <a:xfrm>
            <a:off x="6864815" y="464500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27" name="TextBox 26"/>
          <p:cNvSpPr txBox="1"/>
          <p:nvPr/>
        </p:nvSpPr>
        <p:spPr>
          <a:xfrm>
            <a:off x="2390199" y="4798467"/>
            <a:ext cx="1573426" cy="330860"/>
          </a:xfrm>
          <a:prstGeom prst="rect">
            <a:avLst/>
          </a:prstGeom>
          <a:noFill/>
        </p:spPr>
        <p:txBody>
          <a:bodyPr wrap="square" lIns="0" rIns="0" rtlCol="0">
            <a:spAutoFit/>
          </a:bodyPr>
          <a:lstStyle/>
          <a:p>
            <a:pPr algn="r">
              <a:lnSpc>
                <a:spcPct val="70000"/>
              </a:lnSpc>
            </a:pPr>
            <a:r>
              <a:rPr lang="en-US" sz="2000" dirty="0" smtClean="0">
                <a:latin typeface="+mj-lt"/>
              </a:rPr>
              <a:t>2009</a:t>
            </a:r>
            <a:endParaRPr lang="en-US" sz="2000" dirty="0">
              <a:solidFill>
                <a:schemeClr val="accent1"/>
              </a:solidFill>
              <a:latin typeface="+mj-lt"/>
            </a:endParaRPr>
          </a:p>
        </p:txBody>
      </p:sp>
      <p:cxnSp>
        <p:nvCxnSpPr>
          <p:cNvPr id="28" name="Straight Connector 27"/>
          <p:cNvCxnSpPr/>
          <p:nvPr/>
        </p:nvCxnSpPr>
        <p:spPr>
          <a:xfrm>
            <a:off x="4175039" y="4918089"/>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390199" y="5062317"/>
            <a:ext cx="1573426" cy="183448"/>
          </a:xfrm>
          <a:prstGeom prst="rect">
            <a:avLst/>
          </a:prstGeom>
          <a:noFill/>
        </p:spPr>
        <p:txBody>
          <a:bodyPr wrap="square" lIns="0" rIns="0" rtlCol="0">
            <a:spAutoFit/>
          </a:bodyPr>
          <a:lstStyle/>
          <a:p>
            <a:pPr algn="r">
              <a:lnSpc>
                <a:spcPct val="70000"/>
              </a:lnSpc>
            </a:pPr>
            <a:r>
              <a:rPr lang="en-US" sz="800" dirty="0" smtClean="0">
                <a:solidFill>
                  <a:schemeClr val="tx1">
                    <a:lumMod val="50000"/>
                    <a:lumOff val="50000"/>
                  </a:schemeClr>
                </a:solidFill>
              </a:rPr>
              <a:t>JUNE 25</a:t>
            </a:r>
            <a:endParaRPr lang="en-US" sz="800" dirty="0">
              <a:solidFill>
                <a:schemeClr val="tx1">
                  <a:lumMod val="50000"/>
                  <a:lumOff val="50000"/>
                </a:schemeClr>
              </a:solidFill>
            </a:endParaRPr>
          </a:p>
        </p:txBody>
      </p:sp>
      <p:sp>
        <p:nvSpPr>
          <p:cNvPr id="4" name="Picture Placeholder 3"/>
          <p:cNvSpPr>
            <a:spLocks noGrp="1"/>
          </p:cNvSpPr>
          <p:nvPr>
            <p:ph type="pic" sz="quarter" idx="11"/>
          </p:nvPr>
        </p:nvSpPr>
        <p:spPr/>
      </p:sp>
      <p:sp>
        <p:nvSpPr>
          <p:cNvPr id="6" name="Picture Placeholder 5"/>
          <p:cNvSpPr>
            <a:spLocks noGrp="1"/>
          </p:cNvSpPr>
          <p:nvPr>
            <p:ph type="pic" sz="quarter" idx="12"/>
          </p:nvPr>
        </p:nvSpPr>
        <p:spPr/>
      </p:sp>
    </p:spTree>
    <p:extLst>
      <p:ext uri="{BB962C8B-B14F-4D97-AF65-F5344CB8AC3E}">
        <p14:creationId xmlns:p14="http://schemas.microsoft.com/office/powerpoint/2010/main" val="12032417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37</a:t>
            </a:fld>
            <a:endParaRPr lang="en-US" dirty="0" smtClean="0"/>
          </a:p>
        </p:txBody>
      </p:sp>
      <p:cxnSp>
        <p:nvCxnSpPr>
          <p:cNvPr id="3" name="Straight Connector 2"/>
          <p:cNvCxnSpPr/>
          <p:nvPr/>
        </p:nvCxnSpPr>
        <p:spPr>
          <a:xfrm>
            <a:off x="4308389"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864815" y="2989268"/>
            <a:ext cx="3669347"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6" name="TextBox 5"/>
          <p:cNvSpPr txBox="1"/>
          <p:nvPr/>
        </p:nvSpPr>
        <p:spPr>
          <a:xfrm>
            <a:off x="6864815" y="329324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7" name="TextBox 6"/>
          <p:cNvSpPr txBox="1"/>
          <p:nvPr/>
        </p:nvSpPr>
        <p:spPr>
          <a:xfrm>
            <a:off x="2390199" y="3414510"/>
            <a:ext cx="1573426" cy="330860"/>
          </a:xfrm>
          <a:prstGeom prst="rect">
            <a:avLst/>
          </a:prstGeom>
          <a:noFill/>
        </p:spPr>
        <p:txBody>
          <a:bodyPr wrap="square" lIns="0" rIns="0" rtlCol="0">
            <a:spAutoFit/>
          </a:bodyPr>
          <a:lstStyle/>
          <a:p>
            <a:pPr algn="r">
              <a:lnSpc>
                <a:spcPct val="70000"/>
              </a:lnSpc>
            </a:pPr>
            <a:r>
              <a:rPr lang="en-US" sz="2000" dirty="0" smtClean="0">
                <a:latin typeface="+mj-lt"/>
              </a:rPr>
              <a:t>2012</a:t>
            </a:r>
            <a:endParaRPr lang="en-US" sz="2000" dirty="0">
              <a:solidFill>
                <a:schemeClr val="accent1"/>
              </a:solidFill>
              <a:latin typeface="+mj-lt"/>
            </a:endParaRPr>
          </a:p>
        </p:txBody>
      </p:sp>
      <p:cxnSp>
        <p:nvCxnSpPr>
          <p:cNvPr id="8" name="Straight Connector 7"/>
          <p:cNvCxnSpPr/>
          <p:nvPr/>
        </p:nvCxnSpPr>
        <p:spPr>
          <a:xfrm>
            <a:off x="4175039" y="3534132"/>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390199" y="3678360"/>
            <a:ext cx="1573426" cy="183448"/>
          </a:xfrm>
          <a:prstGeom prst="rect">
            <a:avLst/>
          </a:prstGeom>
          <a:noFill/>
        </p:spPr>
        <p:txBody>
          <a:bodyPr wrap="square" lIns="0" rIns="0" rtlCol="0">
            <a:spAutoFit/>
          </a:bodyPr>
          <a:lstStyle/>
          <a:p>
            <a:pPr algn="r">
              <a:lnSpc>
                <a:spcPct val="70000"/>
              </a:lnSpc>
            </a:pPr>
            <a:r>
              <a:rPr lang="en-US" sz="800" dirty="0" smtClean="0">
                <a:solidFill>
                  <a:schemeClr val="tx1">
                    <a:lumMod val="50000"/>
                    <a:lumOff val="50000"/>
                  </a:schemeClr>
                </a:solidFill>
              </a:rPr>
              <a:t>JUNE 25</a:t>
            </a:r>
            <a:endParaRPr lang="en-US" sz="800" dirty="0">
              <a:solidFill>
                <a:schemeClr val="tx1">
                  <a:lumMod val="50000"/>
                  <a:lumOff val="50000"/>
                </a:schemeClr>
              </a:solidFill>
            </a:endParaRPr>
          </a:p>
        </p:txBody>
      </p:sp>
      <p:sp>
        <p:nvSpPr>
          <p:cNvPr id="12" name="TextBox 11"/>
          <p:cNvSpPr txBox="1"/>
          <p:nvPr/>
        </p:nvSpPr>
        <p:spPr>
          <a:xfrm>
            <a:off x="6864815" y="4761158"/>
            <a:ext cx="3669347"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13" name="TextBox 12"/>
          <p:cNvSpPr txBox="1"/>
          <p:nvPr/>
        </p:nvSpPr>
        <p:spPr>
          <a:xfrm>
            <a:off x="6864815" y="506513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4" name="TextBox 13"/>
          <p:cNvSpPr txBox="1"/>
          <p:nvPr/>
        </p:nvSpPr>
        <p:spPr>
          <a:xfrm>
            <a:off x="2390199" y="5218597"/>
            <a:ext cx="1573426" cy="330860"/>
          </a:xfrm>
          <a:prstGeom prst="rect">
            <a:avLst/>
          </a:prstGeom>
          <a:noFill/>
        </p:spPr>
        <p:txBody>
          <a:bodyPr wrap="square" lIns="0" rIns="0" rtlCol="0">
            <a:spAutoFit/>
          </a:bodyPr>
          <a:lstStyle/>
          <a:p>
            <a:pPr algn="r">
              <a:lnSpc>
                <a:spcPct val="70000"/>
              </a:lnSpc>
            </a:pPr>
            <a:r>
              <a:rPr lang="en-US" sz="2000" dirty="0" smtClean="0">
                <a:latin typeface="+mj-lt"/>
              </a:rPr>
              <a:t>2014</a:t>
            </a:r>
            <a:endParaRPr lang="en-US" sz="2000" dirty="0">
              <a:solidFill>
                <a:schemeClr val="accent1"/>
              </a:solidFill>
              <a:latin typeface="+mj-lt"/>
            </a:endParaRPr>
          </a:p>
        </p:txBody>
      </p:sp>
      <p:cxnSp>
        <p:nvCxnSpPr>
          <p:cNvPr id="15" name="Straight Connector 14"/>
          <p:cNvCxnSpPr/>
          <p:nvPr/>
        </p:nvCxnSpPr>
        <p:spPr>
          <a:xfrm>
            <a:off x="4175039" y="5338219"/>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390199" y="5482447"/>
            <a:ext cx="1573426" cy="183448"/>
          </a:xfrm>
          <a:prstGeom prst="rect">
            <a:avLst/>
          </a:prstGeom>
          <a:noFill/>
        </p:spPr>
        <p:txBody>
          <a:bodyPr wrap="square" lIns="0" rIns="0" rtlCol="0">
            <a:spAutoFit/>
          </a:bodyPr>
          <a:lstStyle/>
          <a:p>
            <a:pPr algn="r">
              <a:lnSpc>
                <a:spcPct val="70000"/>
              </a:lnSpc>
            </a:pPr>
            <a:r>
              <a:rPr lang="en-US" sz="800" dirty="0" smtClean="0">
                <a:solidFill>
                  <a:schemeClr val="tx1">
                    <a:lumMod val="50000"/>
                    <a:lumOff val="50000"/>
                  </a:schemeClr>
                </a:solidFill>
              </a:rPr>
              <a:t>JUNE 25</a:t>
            </a:r>
            <a:endParaRPr lang="en-US" sz="800" dirty="0">
              <a:solidFill>
                <a:schemeClr val="tx1">
                  <a:lumMod val="50000"/>
                  <a:lumOff val="50000"/>
                </a:schemeClr>
              </a:solidFill>
            </a:endParaRPr>
          </a:p>
        </p:txBody>
      </p:sp>
      <p:sp>
        <p:nvSpPr>
          <p:cNvPr id="17" name="TextBox 16"/>
          <p:cNvSpPr txBox="1"/>
          <p:nvPr/>
        </p:nvSpPr>
        <p:spPr>
          <a:xfrm>
            <a:off x="6864815" y="1282870"/>
            <a:ext cx="3669347"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18" name="TextBox 17"/>
          <p:cNvSpPr txBox="1"/>
          <p:nvPr/>
        </p:nvSpPr>
        <p:spPr>
          <a:xfrm>
            <a:off x="6864815" y="1586849"/>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9" name="TextBox 18"/>
          <p:cNvSpPr txBox="1"/>
          <p:nvPr/>
        </p:nvSpPr>
        <p:spPr>
          <a:xfrm>
            <a:off x="2390199" y="1708112"/>
            <a:ext cx="1573426" cy="330860"/>
          </a:xfrm>
          <a:prstGeom prst="rect">
            <a:avLst/>
          </a:prstGeom>
          <a:noFill/>
        </p:spPr>
        <p:txBody>
          <a:bodyPr wrap="square" lIns="0" rIns="0" rtlCol="0">
            <a:spAutoFit/>
          </a:bodyPr>
          <a:lstStyle/>
          <a:p>
            <a:pPr algn="r">
              <a:lnSpc>
                <a:spcPct val="70000"/>
              </a:lnSpc>
            </a:pPr>
            <a:r>
              <a:rPr lang="en-US" sz="2000" dirty="0" smtClean="0">
                <a:latin typeface="+mj-lt"/>
              </a:rPr>
              <a:t>2010</a:t>
            </a:r>
            <a:endParaRPr lang="en-US" sz="2000" dirty="0">
              <a:solidFill>
                <a:schemeClr val="accent1"/>
              </a:solidFill>
              <a:latin typeface="+mj-lt"/>
            </a:endParaRPr>
          </a:p>
        </p:txBody>
      </p:sp>
      <p:cxnSp>
        <p:nvCxnSpPr>
          <p:cNvPr id="20" name="Straight Connector 19"/>
          <p:cNvCxnSpPr/>
          <p:nvPr/>
        </p:nvCxnSpPr>
        <p:spPr>
          <a:xfrm>
            <a:off x="4175039" y="1827734"/>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390199" y="1971962"/>
            <a:ext cx="1573426" cy="183448"/>
          </a:xfrm>
          <a:prstGeom prst="rect">
            <a:avLst/>
          </a:prstGeom>
          <a:noFill/>
        </p:spPr>
        <p:txBody>
          <a:bodyPr wrap="square" lIns="0" rIns="0" rtlCol="0">
            <a:spAutoFit/>
          </a:bodyPr>
          <a:lstStyle/>
          <a:p>
            <a:pPr algn="r">
              <a:lnSpc>
                <a:spcPct val="70000"/>
              </a:lnSpc>
            </a:pPr>
            <a:r>
              <a:rPr lang="en-US" sz="800" dirty="0" smtClean="0">
                <a:solidFill>
                  <a:schemeClr val="tx1">
                    <a:lumMod val="50000"/>
                    <a:lumOff val="50000"/>
                  </a:schemeClr>
                </a:solidFill>
              </a:rPr>
              <a:t>JUNE 25</a:t>
            </a:r>
            <a:endParaRPr lang="en-US" sz="800" dirty="0">
              <a:solidFill>
                <a:schemeClr val="tx1">
                  <a:lumMod val="50000"/>
                  <a:lumOff val="50000"/>
                </a:schemeClr>
              </a:solidFill>
            </a:endParaRPr>
          </a:p>
        </p:txBody>
      </p:sp>
      <p:sp>
        <p:nvSpPr>
          <p:cNvPr id="4" name="Picture Placeholder 3"/>
          <p:cNvSpPr>
            <a:spLocks noGrp="1"/>
          </p:cNvSpPr>
          <p:nvPr>
            <p:ph type="pic" sz="quarter" idx="14"/>
          </p:nvPr>
        </p:nvSpPr>
        <p:spPr/>
      </p:sp>
      <p:sp>
        <p:nvSpPr>
          <p:cNvPr id="10" name="Picture Placeholder 9"/>
          <p:cNvSpPr>
            <a:spLocks noGrp="1"/>
          </p:cNvSpPr>
          <p:nvPr>
            <p:ph type="pic" sz="quarter" idx="13"/>
          </p:nvPr>
        </p:nvSpPr>
        <p:spPr/>
      </p:sp>
      <p:sp>
        <p:nvSpPr>
          <p:cNvPr id="11" name="Picture Placeholder 10"/>
          <p:cNvSpPr>
            <a:spLocks noGrp="1"/>
          </p:cNvSpPr>
          <p:nvPr>
            <p:ph type="pic" sz="quarter" idx="12"/>
          </p:nvPr>
        </p:nvSpPr>
        <p:spPr/>
      </p:sp>
    </p:spTree>
    <p:extLst>
      <p:ext uri="{BB962C8B-B14F-4D97-AF65-F5344CB8AC3E}">
        <p14:creationId xmlns:p14="http://schemas.microsoft.com/office/powerpoint/2010/main" val="1229487455"/>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38</a:t>
            </a:fld>
            <a:endParaRPr lang="en-US" dirty="0" smtClean="0"/>
          </a:p>
        </p:txBody>
      </p:sp>
      <p:cxnSp>
        <p:nvCxnSpPr>
          <p:cNvPr id="3" name="Straight Connector 2"/>
          <p:cNvCxnSpPr/>
          <p:nvPr/>
        </p:nvCxnSpPr>
        <p:spPr>
          <a:xfrm>
            <a:off x="4308389" y="0"/>
            <a:ext cx="0" cy="48458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864815" y="2989268"/>
            <a:ext cx="3669347"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5" name="TextBox 4"/>
          <p:cNvSpPr txBox="1"/>
          <p:nvPr/>
        </p:nvSpPr>
        <p:spPr>
          <a:xfrm>
            <a:off x="6864815" y="329324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TextBox 5"/>
          <p:cNvSpPr txBox="1"/>
          <p:nvPr/>
        </p:nvSpPr>
        <p:spPr>
          <a:xfrm>
            <a:off x="2390199" y="3414510"/>
            <a:ext cx="1573426" cy="330860"/>
          </a:xfrm>
          <a:prstGeom prst="rect">
            <a:avLst/>
          </a:prstGeom>
          <a:noFill/>
        </p:spPr>
        <p:txBody>
          <a:bodyPr wrap="square" lIns="0" rIns="0" rtlCol="0">
            <a:spAutoFit/>
          </a:bodyPr>
          <a:lstStyle/>
          <a:p>
            <a:pPr algn="r">
              <a:lnSpc>
                <a:spcPct val="70000"/>
              </a:lnSpc>
            </a:pPr>
            <a:r>
              <a:rPr lang="en-US" sz="2000" dirty="0" smtClean="0">
                <a:latin typeface="+mj-lt"/>
              </a:rPr>
              <a:t>2017</a:t>
            </a:r>
            <a:endParaRPr lang="en-US" sz="2000" dirty="0">
              <a:solidFill>
                <a:schemeClr val="accent1"/>
              </a:solidFill>
              <a:latin typeface="+mj-lt"/>
            </a:endParaRPr>
          </a:p>
        </p:txBody>
      </p:sp>
      <p:cxnSp>
        <p:nvCxnSpPr>
          <p:cNvPr id="7" name="Straight Connector 6"/>
          <p:cNvCxnSpPr/>
          <p:nvPr/>
        </p:nvCxnSpPr>
        <p:spPr>
          <a:xfrm>
            <a:off x="4175039" y="3534132"/>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390199" y="3678360"/>
            <a:ext cx="1573426" cy="183448"/>
          </a:xfrm>
          <a:prstGeom prst="rect">
            <a:avLst/>
          </a:prstGeom>
          <a:noFill/>
        </p:spPr>
        <p:txBody>
          <a:bodyPr wrap="square" lIns="0" rIns="0" rtlCol="0">
            <a:spAutoFit/>
          </a:bodyPr>
          <a:lstStyle/>
          <a:p>
            <a:pPr algn="r">
              <a:lnSpc>
                <a:spcPct val="70000"/>
              </a:lnSpc>
            </a:pPr>
            <a:r>
              <a:rPr lang="en-US" sz="800" dirty="0" smtClean="0">
                <a:solidFill>
                  <a:schemeClr val="tx1">
                    <a:lumMod val="50000"/>
                    <a:lumOff val="50000"/>
                  </a:schemeClr>
                </a:solidFill>
              </a:rPr>
              <a:t>JUNE 25</a:t>
            </a:r>
            <a:endParaRPr lang="en-US" sz="800" dirty="0">
              <a:solidFill>
                <a:schemeClr val="tx1">
                  <a:lumMod val="50000"/>
                  <a:lumOff val="50000"/>
                </a:schemeClr>
              </a:solidFill>
            </a:endParaRPr>
          </a:p>
        </p:txBody>
      </p:sp>
      <p:sp>
        <p:nvSpPr>
          <p:cNvPr id="16" name="TextBox 15"/>
          <p:cNvSpPr txBox="1"/>
          <p:nvPr/>
        </p:nvSpPr>
        <p:spPr>
          <a:xfrm>
            <a:off x="6864815" y="1282870"/>
            <a:ext cx="3669347"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17" name="TextBox 16"/>
          <p:cNvSpPr txBox="1"/>
          <p:nvPr/>
        </p:nvSpPr>
        <p:spPr>
          <a:xfrm>
            <a:off x="6864815" y="1586849"/>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8" name="TextBox 17"/>
          <p:cNvSpPr txBox="1"/>
          <p:nvPr/>
        </p:nvSpPr>
        <p:spPr>
          <a:xfrm>
            <a:off x="2390199" y="1708112"/>
            <a:ext cx="1573426" cy="330860"/>
          </a:xfrm>
          <a:prstGeom prst="rect">
            <a:avLst/>
          </a:prstGeom>
          <a:noFill/>
        </p:spPr>
        <p:txBody>
          <a:bodyPr wrap="square" lIns="0" rIns="0" rtlCol="0">
            <a:spAutoFit/>
          </a:bodyPr>
          <a:lstStyle/>
          <a:p>
            <a:pPr algn="r">
              <a:lnSpc>
                <a:spcPct val="70000"/>
              </a:lnSpc>
            </a:pPr>
            <a:r>
              <a:rPr lang="en-US" sz="2000" dirty="0" smtClean="0">
                <a:latin typeface="+mj-lt"/>
              </a:rPr>
              <a:t>2015</a:t>
            </a:r>
            <a:endParaRPr lang="en-US" sz="2000" dirty="0">
              <a:solidFill>
                <a:schemeClr val="accent1"/>
              </a:solidFill>
              <a:latin typeface="+mj-lt"/>
            </a:endParaRPr>
          </a:p>
        </p:txBody>
      </p:sp>
      <p:cxnSp>
        <p:nvCxnSpPr>
          <p:cNvPr id="19" name="Straight Connector 18"/>
          <p:cNvCxnSpPr/>
          <p:nvPr/>
        </p:nvCxnSpPr>
        <p:spPr>
          <a:xfrm>
            <a:off x="4175039" y="1827734"/>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390199" y="1971962"/>
            <a:ext cx="1573426" cy="183448"/>
          </a:xfrm>
          <a:prstGeom prst="rect">
            <a:avLst/>
          </a:prstGeom>
          <a:noFill/>
        </p:spPr>
        <p:txBody>
          <a:bodyPr wrap="square" lIns="0" rIns="0" rtlCol="0">
            <a:spAutoFit/>
          </a:bodyPr>
          <a:lstStyle/>
          <a:p>
            <a:pPr algn="r">
              <a:lnSpc>
                <a:spcPct val="70000"/>
              </a:lnSpc>
            </a:pPr>
            <a:r>
              <a:rPr lang="en-US" sz="800" dirty="0" smtClean="0">
                <a:solidFill>
                  <a:schemeClr val="tx1">
                    <a:lumMod val="50000"/>
                    <a:lumOff val="50000"/>
                  </a:schemeClr>
                </a:solidFill>
              </a:rPr>
              <a:t>JUNE 25</a:t>
            </a:r>
            <a:endParaRPr lang="en-US" sz="800" dirty="0">
              <a:solidFill>
                <a:schemeClr val="tx1">
                  <a:lumMod val="50000"/>
                  <a:lumOff val="50000"/>
                </a:schemeClr>
              </a:solidFill>
            </a:endParaRPr>
          </a:p>
        </p:txBody>
      </p:sp>
      <p:cxnSp>
        <p:nvCxnSpPr>
          <p:cNvPr id="24" name="Straight Connector 23"/>
          <p:cNvCxnSpPr/>
          <p:nvPr/>
        </p:nvCxnSpPr>
        <p:spPr>
          <a:xfrm>
            <a:off x="1866900" y="4845838"/>
            <a:ext cx="24414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itle 2"/>
          <p:cNvSpPr txBox="1">
            <a:spLocks/>
          </p:cNvSpPr>
          <p:nvPr/>
        </p:nvSpPr>
        <p:spPr>
          <a:xfrm>
            <a:off x="1866900" y="4886837"/>
            <a:ext cx="4229100" cy="104231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3600" kern="1200" spc="-151" baseline="0">
                <a:solidFill>
                  <a:schemeClr val="tx1"/>
                </a:solidFill>
                <a:latin typeface="+mj-lt"/>
                <a:ea typeface="+mj-ea"/>
                <a:cs typeface="+mj-cs"/>
              </a:defRPr>
            </a:lvl1pPr>
          </a:lstStyle>
          <a:p>
            <a:r>
              <a:rPr lang="en-US" sz="2800" dirty="0" smtClean="0"/>
              <a:t>END</a:t>
            </a:r>
            <a:br>
              <a:rPr lang="en-US" sz="2800" dirty="0" smtClean="0"/>
            </a:br>
            <a:r>
              <a:rPr lang="en-US" sz="2800" dirty="0" smtClean="0"/>
              <a:t>TIMELINE</a:t>
            </a:r>
            <a:r>
              <a:rPr lang="en-US" sz="2800" dirty="0" smtClean="0">
                <a:solidFill>
                  <a:schemeClr val="accent1"/>
                </a:solidFill>
              </a:rPr>
              <a:t>.</a:t>
            </a:r>
            <a:endParaRPr lang="en-US" sz="2800" dirty="0">
              <a:solidFill>
                <a:schemeClr val="accent1"/>
              </a:solidFill>
            </a:endParaRPr>
          </a:p>
        </p:txBody>
      </p:sp>
      <p:sp>
        <p:nvSpPr>
          <p:cNvPr id="9" name="Picture Placeholder 8"/>
          <p:cNvSpPr>
            <a:spLocks noGrp="1"/>
          </p:cNvSpPr>
          <p:nvPr>
            <p:ph type="pic" sz="quarter" idx="14"/>
          </p:nvPr>
        </p:nvSpPr>
        <p:spPr/>
      </p:sp>
      <p:sp>
        <p:nvSpPr>
          <p:cNvPr id="10" name="Picture Placeholder 9"/>
          <p:cNvSpPr>
            <a:spLocks noGrp="1"/>
          </p:cNvSpPr>
          <p:nvPr>
            <p:ph type="pic" sz="quarter" idx="13"/>
          </p:nvPr>
        </p:nvSpPr>
        <p:spPr/>
      </p:sp>
    </p:spTree>
    <p:extLst>
      <p:ext uri="{BB962C8B-B14F-4D97-AF65-F5344CB8AC3E}">
        <p14:creationId xmlns:p14="http://schemas.microsoft.com/office/powerpoint/2010/main" val="1789430952"/>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6" name="Rectangle 5"/>
          <p:cNvSpPr/>
          <p:nvPr/>
        </p:nvSpPr>
        <p:spPr>
          <a:xfrm>
            <a:off x="329514" y="329513"/>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39</a:t>
            </a:fld>
            <a:endParaRPr lang="en-US" dirty="0" smtClean="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2788863"/>
            <a:ext cx="654407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smtClean="0">
                <a:solidFill>
                  <a:schemeClr val="bg1"/>
                </a:solidFill>
              </a:rPr>
              <a:t>THE FUTURE</a:t>
            </a:r>
            <a:br>
              <a:rPr lang="en-US" dirty="0" smtClean="0">
                <a:solidFill>
                  <a:schemeClr val="bg1"/>
                </a:solidFill>
              </a:rPr>
            </a:br>
            <a:r>
              <a:rPr lang="en-US" dirty="0" smtClean="0">
                <a:solidFill>
                  <a:schemeClr val="bg1"/>
                </a:solidFill>
              </a:rPr>
              <a:t>WILL BIGGER TEXT</a:t>
            </a:r>
            <a:endParaRPr lang="en-US" dirty="0">
              <a:solidFill>
                <a:schemeClr val="bg1"/>
              </a:solidFill>
            </a:endParaRP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smtClean="0">
                <a:solidFill>
                  <a:schemeClr val="bg1">
                    <a:alpha val="80000"/>
                  </a:schemeClr>
                </a:solidFill>
              </a:rPr>
              <a:t>humour</a:t>
            </a:r>
            <a:r>
              <a:rPr lang="en-US" sz="1000" dirty="0" smtClean="0">
                <a:solidFill>
                  <a:schemeClr val="bg1">
                    <a:alpha val="80000"/>
                  </a:schemeClr>
                </a:solidFill>
              </a:rPr>
              <a:t>.</a:t>
            </a:r>
            <a:endParaRPr lang="en-US" sz="1000" dirty="0">
              <a:solidFill>
                <a:schemeClr val="bg1">
                  <a:alpha val="80000"/>
                </a:schemeClr>
              </a:solidFill>
            </a:endParaRP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smtClean="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7731023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hape 3620"/>
          <p:cNvSpPr/>
          <p:nvPr/>
        </p:nvSpPr>
        <p:spPr>
          <a:xfrm>
            <a:off x="4920105"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Slide Number Placeholder 1"/>
          <p:cNvSpPr>
            <a:spLocks noGrp="1"/>
          </p:cNvSpPr>
          <p:nvPr>
            <p:ph type="sldNum" sz="quarter" idx="10"/>
          </p:nvPr>
        </p:nvSpPr>
        <p:spPr/>
        <p:txBody>
          <a:bodyPr/>
          <a:lstStyle/>
          <a:p>
            <a:fld id="{D8D877B3-D348-4611-9BDB-C5374591D951}" type="slidenum">
              <a:rPr lang="en-US" smtClean="0"/>
              <a:pPr/>
              <a:t>4</a:t>
            </a:fld>
            <a:endParaRPr lang="en-US" dirty="0" smtClean="0"/>
          </a:p>
        </p:txBody>
      </p:sp>
      <p:sp>
        <p:nvSpPr>
          <p:cNvPr id="3" name="Title 2"/>
          <p:cNvSpPr>
            <a:spLocks noGrp="1"/>
          </p:cNvSpPr>
          <p:nvPr>
            <p:ph type="title"/>
          </p:nvPr>
        </p:nvSpPr>
        <p:spPr/>
        <p:txBody>
          <a:bodyPr/>
          <a:lstStyle/>
          <a:p>
            <a:r>
              <a:rPr lang="en-US" dirty="0" smtClean="0"/>
              <a:t>OUR BUSINESS</a:t>
            </a:r>
            <a:br>
              <a:rPr lang="en-US" dirty="0" smtClean="0"/>
            </a:br>
            <a:r>
              <a:rPr lang="en-US" dirty="0" smtClean="0"/>
              <a:t>PHILOSOPHY</a:t>
            </a:r>
            <a:r>
              <a:rPr lang="en-US" dirty="0" smtClean="0">
                <a:solidFill>
                  <a:schemeClr val="accent1"/>
                </a:solidFill>
              </a:rPr>
              <a:t>.</a:t>
            </a:r>
            <a:endParaRPr lang="en-US" dirty="0">
              <a:solidFill>
                <a:schemeClr val="accent1"/>
              </a:solidFill>
            </a:endParaRPr>
          </a:p>
        </p:txBody>
      </p:sp>
      <p:sp>
        <p:nvSpPr>
          <p:cNvPr id="5" name="TextBox 4"/>
          <p:cNvSpPr txBox="1"/>
          <p:nvPr/>
        </p:nvSpPr>
        <p:spPr>
          <a:xfrm>
            <a:off x="1866900" y="3403357"/>
            <a:ext cx="2023534" cy="243143"/>
          </a:xfrm>
          <a:prstGeom prst="rect">
            <a:avLst/>
          </a:prstGeom>
          <a:noFill/>
        </p:spPr>
        <p:txBody>
          <a:bodyPr wrap="square" lIns="0" rIns="0" rtlCol="0">
            <a:spAutoFit/>
          </a:bodyPr>
          <a:lstStyle/>
          <a:p>
            <a:pPr>
              <a:lnSpc>
                <a:spcPct val="70000"/>
              </a:lnSpc>
            </a:pPr>
            <a:r>
              <a:rPr lang="en-US" sz="1200" dirty="0" smtClean="0">
                <a:latin typeface="+mj-lt"/>
              </a:rPr>
              <a:t>CREATION</a:t>
            </a:r>
            <a:endParaRPr lang="en-US" sz="1200" dirty="0">
              <a:solidFill>
                <a:schemeClr val="accent1"/>
              </a:solidFill>
              <a:latin typeface="+mj-lt"/>
            </a:endParaRPr>
          </a:p>
        </p:txBody>
      </p:sp>
      <p:sp>
        <p:nvSpPr>
          <p:cNvPr id="6" name="TextBox 5"/>
          <p:cNvSpPr txBox="1"/>
          <p:nvPr/>
        </p:nvSpPr>
        <p:spPr>
          <a:xfrm>
            <a:off x="1866900" y="5258313"/>
            <a:ext cx="2023534" cy="243143"/>
          </a:xfrm>
          <a:prstGeom prst="rect">
            <a:avLst/>
          </a:prstGeom>
          <a:noFill/>
        </p:spPr>
        <p:txBody>
          <a:bodyPr wrap="square" lIns="0" rIns="0" rtlCol="0">
            <a:spAutoFit/>
          </a:bodyPr>
          <a:lstStyle/>
          <a:p>
            <a:pPr>
              <a:lnSpc>
                <a:spcPct val="70000"/>
              </a:lnSpc>
            </a:pPr>
            <a:r>
              <a:rPr lang="en-US" sz="1200" dirty="0" smtClean="0">
                <a:latin typeface="+mj-lt"/>
              </a:rPr>
              <a:t>SUPPORTING</a:t>
            </a:r>
            <a:endParaRPr lang="en-US" sz="1200" dirty="0">
              <a:solidFill>
                <a:schemeClr val="accent1"/>
              </a:solidFill>
              <a:latin typeface="+mj-lt"/>
            </a:endParaRPr>
          </a:p>
        </p:txBody>
      </p:sp>
      <p:sp>
        <p:nvSpPr>
          <p:cNvPr id="11" name="Shape 3599"/>
          <p:cNvSpPr/>
          <p:nvPr/>
        </p:nvSpPr>
        <p:spPr>
          <a:xfrm>
            <a:off x="1866900"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Shape 3759"/>
          <p:cNvSpPr/>
          <p:nvPr/>
        </p:nvSpPr>
        <p:spPr>
          <a:xfrm>
            <a:off x="1866900" y="460592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TextBox 13"/>
          <p:cNvSpPr txBox="1"/>
          <p:nvPr/>
        </p:nvSpPr>
        <p:spPr>
          <a:xfrm>
            <a:off x="1866901"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15" name="TextBox 14"/>
          <p:cNvSpPr txBox="1"/>
          <p:nvPr/>
        </p:nvSpPr>
        <p:spPr>
          <a:xfrm>
            <a:off x="1866901"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t>
            </a:r>
            <a:r>
              <a:rPr lang="en-US" sz="1000" smtClean="0">
                <a:solidFill>
                  <a:schemeClr val="tx1">
                    <a:alpha val="80000"/>
                  </a:schemeClr>
                </a:solidFill>
              </a:rPr>
              <a:t>available.</a:t>
            </a:r>
            <a:endParaRPr lang="en-US" sz="1000" dirty="0">
              <a:solidFill>
                <a:schemeClr val="tx1">
                  <a:alpha val="80000"/>
                </a:schemeClr>
              </a:solidFill>
            </a:endParaRPr>
          </a:p>
        </p:txBody>
      </p:sp>
      <p:sp>
        <p:nvSpPr>
          <p:cNvPr id="16" name="TextBox 15"/>
          <p:cNvSpPr txBox="1"/>
          <p:nvPr/>
        </p:nvSpPr>
        <p:spPr>
          <a:xfrm>
            <a:off x="4920106" y="3403357"/>
            <a:ext cx="2023534" cy="243143"/>
          </a:xfrm>
          <a:prstGeom prst="rect">
            <a:avLst/>
          </a:prstGeom>
          <a:noFill/>
        </p:spPr>
        <p:txBody>
          <a:bodyPr wrap="square" lIns="0" rIns="0" rtlCol="0">
            <a:spAutoFit/>
          </a:bodyPr>
          <a:lstStyle/>
          <a:p>
            <a:pPr>
              <a:lnSpc>
                <a:spcPct val="70000"/>
              </a:lnSpc>
            </a:pPr>
            <a:r>
              <a:rPr lang="en-US" sz="1200" dirty="0" smtClean="0">
                <a:latin typeface="+mj-lt"/>
              </a:rPr>
              <a:t>WEB DESIGN</a:t>
            </a:r>
            <a:endParaRPr lang="en-US" sz="1200" dirty="0">
              <a:solidFill>
                <a:schemeClr val="accent1"/>
              </a:solidFill>
              <a:latin typeface="+mj-lt"/>
            </a:endParaRPr>
          </a:p>
        </p:txBody>
      </p:sp>
      <p:sp>
        <p:nvSpPr>
          <p:cNvPr id="17" name="TextBox 16"/>
          <p:cNvSpPr txBox="1"/>
          <p:nvPr/>
        </p:nvSpPr>
        <p:spPr>
          <a:xfrm>
            <a:off x="4920106" y="5258313"/>
            <a:ext cx="2023534" cy="243143"/>
          </a:xfrm>
          <a:prstGeom prst="rect">
            <a:avLst/>
          </a:prstGeom>
          <a:noFill/>
        </p:spPr>
        <p:txBody>
          <a:bodyPr wrap="square" lIns="0" rIns="0" rtlCol="0">
            <a:spAutoFit/>
          </a:bodyPr>
          <a:lstStyle/>
          <a:p>
            <a:pPr>
              <a:lnSpc>
                <a:spcPct val="70000"/>
              </a:lnSpc>
            </a:pPr>
            <a:r>
              <a:rPr lang="en-US" sz="1200" dirty="0" smtClean="0">
                <a:latin typeface="+mj-lt"/>
              </a:rPr>
              <a:t>POWERPOINT</a:t>
            </a:r>
            <a:endParaRPr lang="en-US" sz="1200" dirty="0">
              <a:solidFill>
                <a:schemeClr val="accent1"/>
              </a:solidFill>
              <a:latin typeface="+mj-lt"/>
            </a:endParaRPr>
          </a:p>
        </p:txBody>
      </p:sp>
      <p:sp>
        <p:nvSpPr>
          <p:cNvPr id="20" name="TextBox 19"/>
          <p:cNvSpPr txBox="1"/>
          <p:nvPr/>
        </p:nvSpPr>
        <p:spPr>
          <a:xfrm>
            <a:off x="4920107"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21" name="TextBox 20"/>
          <p:cNvSpPr txBox="1"/>
          <p:nvPr/>
        </p:nvSpPr>
        <p:spPr>
          <a:xfrm>
            <a:off x="4920107"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t>
            </a:r>
            <a:r>
              <a:rPr lang="en-US" sz="1000" smtClean="0">
                <a:solidFill>
                  <a:schemeClr val="tx1">
                    <a:alpha val="80000"/>
                  </a:schemeClr>
                </a:solidFill>
              </a:rPr>
              <a:t>available.</a:t>
            </a:r>
            <a:endParaRPr lang="en-US" sz="1000" dirty="0">
              <a:solidFill>
                <a:schemeClr val="tx1">
                  <a:alpha val="80000"/>
                </a:schemeClr>
              </a:solidFill>
            </a:endParaRPr>
          </a:p>
        </p:txBody>
      </p:sp>
      <p:sp>
        <p:nvSpPr>
          <p:cNvPr id="22" name="TextBox 21"/>
          <p:cNvSpPr txBox="1"/>
          <p:nvPr/>
        </p:nvSpPr>
        <p:spPr>
          <a:xfrm>
            <a:off x="8341841" y="3403357"/>
            <a:ext cx="2023534" cy="243143"/>
          </a:xfrm>
          <a:prstGeom prst="rect">
            <a:avLst/>
          </a:prstGeom>
          <a:noFill/>
        </p:spPr>
        <p:txBody>
          <a:bodyPr wrap="square" lIns="0" rIns="0" rtlCol="0">
            <a:spAutoFit/>
          </a:bodyPr>
          <a:lstStyle/>
          <a:p>
            <a:pPr>
              <a:lnSpc>
                <a:spcPct val="70000"/>
              </a:lnSpc>
            </a:pPr>
            <a:r>
              <a:rPr lang="en-US" sz="1200" dirty="0" smtClean="0">
                <a:latin typeface="+mj-lt"/>
              </a:rPr>
              <a:t>KEYNOTE</a:t>
            </a:r>
            <a:endParaRPr lang="en-US" sz="1200" dirty="0">
              <a:solidFill>
                <a:schemeClr val="accent1"/>
              </a:solidFill>
              <a:latin typeface="+mj-lt"/>
            </a:endParaRPr>
          </a:p>
        </p:txBody>
      </p:sp>
      <p:sp>
        <p:nvSpPr>
          <p:cNvPr id="23" name="TextBox 22"/>
          <p:cNvSpPr txBox="1"/>
          <p:nvPr/>
        </p:nvSpPr>
        <p:spPr>
          <a:xfrm>
            <a:off x="8341841" y="5258313"/>
            <a:ext cx="2023534" cy="243143"/>
          </a:xfrm>
          <a:prstGeom prst="rect">
            <a:avLst/>
          </a:prstGeom>
          <a:noFill/>
        </p:spPr>
        <p:txBody>
          <a:bodyPr wrap="square" lIns="0" rIns="0" rtlCol="0">
            <a:spAutoFit/>
          </a:bodyPr>
          <a:lstStyle/>
          <a:p>
            <a:pPr>
              <a:lnSpc>
                <a:spcPct val="70000"/>
              </a:lnSpc>
            </a:pPr>
            <a:r>
              <a:rPr lang="en-US" sz="1200" dirty="0" smtClean="0">
                <a:latin typeface="+mj-lt"/>
              </a:rPr>
              <a:t>GRAPHIC DESIGN</a:t>
            </a:r>
            <a:endParaRPr lang="en-US" sz="1200" dirty="0">
              <a:solidFill>
                <a:schemeClr val="accent1"/>
              </a:solidFill>
              <a:latin typeface="+mj-lt"/>
            </a:endParaRPr>
          </a:p>
        </p:txBody>
      </p:sp>
      <p:sp>
        <p:nvSpPr>
          <p:cNvPr id="26" name="TextBox 25"/>
          <p:cNvSpPr txBox="1"/>
          <p:nvPr/>
        </p:nvSpPr>
        <p:spPr>
          <a:xfrm>
            <a:off x="8341842"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27" name="TextBox 26"/>
          <p:cNvSpPr txBox="1"/>
          <p:nvPr/>
        </p:nvSpPr>
        <p:spPr>
          <a:xfrm>
            <a:off x="8341842"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t>
            </a:r>
            <a:r>
              <a:rPr lang="en-US" sz="1000" smtClean="0">
                <a:solidFill>
                  <a:schemeClr val="tx1">
                    <a:alpha val="80000"/>
                  </a:schemeClr>
                </a:solidFill>
              </a:rPr>
              <a:t>available.</a:t>
            </a:r>
            <a:endParaRPr lang="en-US" sz="1000" dirty="0">
              <a:solidFill>
                <a:schemeClr val="tx1">
                  <a:alpha val="80000"/>
                </a:schemeClr>
              </a:solidFill>
            </a:endParaRPr>
          </a:p>
        </p:txBody>
      </p:sp>
      <p:sp>
        <p:nvSpPr>
          <p:cNvPr id="30" name="Shape 3624"/>
          <p:cNvSpPr/>
          <p:nvPr/>
        </p:nvSpPr>
        <p:spPr>
          <a:xfrm>
            <a:off x="4920104" y="460702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1" name="Shape 3643"/>
          <p:cNvSpPr/>
          <p:nvPr/>
        </p:nvSpPr>
        <p:spPr>
          <a:xfrm>
            <a:off x="8313578" y="2762342"/>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2" name="Shape 3677"/>
          <p:cNvSpPr/>
          <p:nvPr/>
        </p:nvSpPr>
        <p:spPr>
          <a:xfrm>
            <a:off x="8341841" y="468808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32226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40</a:t>
            </a:fld>
            <a:endParaRPr lang="en-US" dirty="0" smtClean="0"/>
          </a:p>
        </p:txBody>
      </p:sp>
      <p:sp>
        <p:nvSpPr>
          <p:cNvPr id="4" name="Title 3"/>
          <p:cNvSpPr>
            <a:spLocks noGrp="1"/>
          </p:cNvSpPr>
          <p:nvPr>
            <p:ph type="title"/>
          </p:nvPr>
        </p:nvSpPr>
        <p:spPr/>
        <p:txBody>
          <a:bodyPr/>
          <a:lstStyle/>
          <a:p>
            <a:r>
              <a:rPr lang="en-US" dirty="0" smtClean="0"/>
              <a:t>PARAGRAPH</a:t>
            </a:r>
            <a:br>
              <a:rPr lang="en-US" dirty="0" smtClean="0"/>
            </a:br>
            <a:r>
              <a:rPr lang="en-US" dirty="0" smtClean="0"/>
              <a:t>PICTURE</a:t>
            </a:r>
            <a:br>
              <a:rPr lang="en-US" dirty="0" smtClean="0"/>
            </a:br>
            <a:r>
              <a:rPr lang="en-US" dirty="0" smtClean="0"/>
              <a:t>LAYOUT</a:t>
            </a:r>
            <a:r>
              <a:rPr lang="en-US" dirty="0" smtClean="0">
                <a:solidFill>
                  <a:schemeClr val="accent1"/>
                </a:solidFill>
              </a:rPr>
              <a:t>.</a:t>
            </a:r>
            <a:endParaRPr lang="en-US" dirty="0">
              <a:solidFill>
                <a:schemeClr val="accent1"/>
              </a:solidFill>
            </a:endParaRPr>
          </a:p>
        </p:txBody>
      </p:sp>
      <p:sp>
        <p:nvSpPr>
          <p:cNvPr id="7" name="TextBox 6"/>
          <p:cNvSpPr txBox="1"/>
          <p:nvPr/>
        </p:nvSpPr>
        <p:spPr>
          <a:xfrm>
            <a:off x="6096001" y="1181100"/>
            <a:ext cx="2301474" cy="489364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If </a:t>
            </a:r>
            <a:r>
              <a:rPr lang="en-US" sz="1000" dirty="0">
                <a:solidFill>
                  <a:schemeClr val="tx1">
                    <a:alpha val="80000"/>
                  </a:schemeClr>
                </a:solidFill>
              </a:rPr>
              <a:t>you are going to use a passage of Lorem Ipsum, you need to be sure there isn't anything embarrassing hidden in the middle of text. There are many variations of passages of Lorem Ipsum available, but the </a:t>
            </a:r>
            <a:r>
              <a:rPr lang="en-US" sz="1000" dirty="0" smtClean="0">
                <a:solidFill>
                  <a:schemeClr val="tx1">
                    <a:alpha val="80000"/>
                  </a:schemeClr>
                </a:solidFill>
              </a:rPr>
              <a:t>majority. Be </a:t>
            </a:r>
            <a:r>
              <a:rPr lang="en-US" sz="1000" dirty="0">
                <a:solidFill>
                  <a:schemeClr val="tx1">
                    <a:alpha val="80000"/>
                  </a:schemeClr>
                </a:solidFill>
              </a:rPr>
              <a:t>sure there isn't anything embarrassing hidden in the middle of text. There are many variations of passages of Lorem Ipsum available, but the majority</a:t>
            </a:r>
            <a:r>
              <a:rPr lang="en-US" sz="1000" dirty="0" smtClean="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endParaRPr lang="en-US" sz="1000" dirty="0">
              <a:solidFill>
                <a:schemeClr val="tx1">
                  <a:alpha val="80000"/>
                </a:schemeClr>
              </a:solidFill>
            </a:endParaRPr>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3094347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5587"/>
            <a:ext cx="12192000" cy="6858000"/>
          </a:xfrm>
        </p:spPr>
      </p:sp>
      <p:sp>
        <p:nvSpPr>
          <p:cNvPr id="6" name="Rectangle 5"/>
          <p:cNvSpPr/>
          <p:nvPr/>
        </p:nvSpPr>
        <p:spPr>
          <a:xfrm>
            <a:off x="304800" y="337751"/>
            <a:ext cx="12191999"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41</a:t>
            </a:fld>
            <a:endParaRPr lang="en-US" dirty="0" smtClean="0">
              <a:solidFill>
                <a:schemeClr val="bg1">
                  <a:alpha val="70000"/>
                </a:schemeClr>
              </a:solidFill>
            </a:endParaRPr>
          </a:p>
        </p:txBody>
      </p:sp>
      <p:cxnSp>
        <p:nvCxnSpPr>
          <p:cNvPr id="7" name="Straight Connector 6"/>
          <p:cNvCxnSpPr/>
          <p:nvPr/>
        </p:nvCxnSpPr>
        <p:spPr>
          <a:xfrm>
            <a:off x="986110" y="5587"/>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2788863"/>
            <a:ext cx="6544070" cy="243392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4000" spc="0" dirty="0" smtClean="0">
                <a:solidFill>
                  <a:schemeClr val="bg1"/>
                </a:solidFill>
              </a:rPr>
              <a:t>Never give up. Today is beautiful design, but the day </a:t>
            </a:r>
            <a:r>
              <a:rPr lang="en-US" sz="4000" spc="0" dirty="0" smtClean="0">
                <a:solidFill>
                  <a:schemeClr val="accent1"/>
                </a:solidFill>
              </a:rPr>
              <a:t>after tomorrow </a:t>
            </a:r>
            <a:r>
              <a:rPr lang="en-US" sz="4000" spc="0" dirty="0" smtClean="0">
                <a:solidFill>
                  <a:schemeClr val="bg1"/>
                </a:solidFill>
              </a:rPr>
              <a:t>will be sunshine</a:t>
            </a:r>
            <a:r>
              <a:rPr lang="en-US" sz="4000" spc="0" dirty="0" smtClean="0">
                <a:solidFill>
                  <a:schemeClr val="accent1"/>
                </a:solidFill>
              </a:rPr>
              <a:t>.</a:t>
            </a:r>
            <a:endParaRPr lang="en-US" sz="4000" spc="0" dirty="0">
              <a:solidFill>
                <a:schemeClr val="accent1"/>
              </a:solidFill>
            </a:endParaRPr>
          </a:p>
        </p:txBody>
      </p:sp>
      <p:sp>
        <p:nvSpPr>
          <p:cNvPr id="4" name="Oval 3"/>
          <p:cNvSpPr/>
          <p:nvPr/>
        </p:nvSpPr>
        <p:spPr>
          <a:xfrm>
            <a:off x="1866900" y="1181100"/>
            <a:ext cx="790832" cy="7908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3626"/>
          <p:cNvSpPr/>
          <p:nvPr/>
        </p:nvSpPr>
        <p:spPr>
          <a:xfrm>
            <a:off x="2122026" y="1448979"/>
            <a:ext cx="280580" cy="255073"/>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5" name="Oval 14"/>
          <p:cNvSpPr/>
          <p:nvPr/>
        </p:nvSpPr>
        <p:spPr>
          <a:xfrm>
            <a:off x="1542536" y="856735"/>
            <a:ext cx="1439560" cy="1439560"/>
          </a:xfrm>
          <a:prstGeom prst="ellipse">
            <a:avLst/>
          </a:prstGeom>
          <a:noFill/>
          <a:ln w="6350">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866900" y="5548595"/>
            <a:ext cx="2775113" cy="235449"/>
          </a:xfrm>
          <a:prstGeom prst="rect">
            <a:avLst/>
          </a:prstGeom>
          <a:noFill/>
        </p:spPr>
        <p:txBody>
          <a:bodyPr wrap="square" lIns="0" rIns="0" rtlCol="0">
            <a:spAutoFit/>
          </a:bodyPr>
          <a:lstStyle/>
          <a:p>
            <a:pPr>
              <a:lnSpc>
                <a:spcPct val="70000"/>
              </a:lnSpc>
            </a:pPr>
            <a:r>
              <a:rPr lang="en-US" sz="1200" smtClean="0">
                <a:solidFill>
                  <a:schemeClr val="accent1"/>
                </a:solidFill>
                <a:latin typeface="+mj-lt"/>
              </a:rPr>
              <a:t>JOHN DOE.</a:t>
            </a:r>
            <a:endParaRPr lang="en-US" sz="1200" dirty="0">
              <a:solidFill>
                <a:schemeClr val="accent1"/>
              </a:solidFill>
              <a:latin typeface="+mj-lt"/>
            </a:endParaRPr>
          </a:p>
        </p:txBody>
      </p:sp>
    </p:spTree>
    <p:extLst>
      <p:ext uri="{BB962C8B-B14F-4D97-AF65-F5344CB8AC3E}">
        <p14:creationId xmlns:p14="http://schemas.microsoft.com/office/powerpoint/2010/main" val="62848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D8D877B3-D348-4611-9BDB-C5374591D951}" type="slidenum">
              <a:rPr lang="en-US" smtClean="0"/>
              <a:pPr/>
              <a:t>42</a:t>
            </a:fld>
            <a:endParaRPr lang="en-US" dirty="0" smtClean="0"/>
          </a:p>
        </p:txBody>
      </p:sp>
      <p:sp>
        <p:nvSpPr>
          <p:cNvPr id="4" name="Title 3"/>
          <p:cNvSpPr>
            <a:spLocks noGrp="1"/>
          </p:cNvSpPr>
          <p:nvPr>
            <p:ph type="title"/>
          </p:nvPr>
        </p:nvSpPr>
        <p:spPr/>
        <p:txBody>
          <a:bodyPr/>
          <a:lstStyle/>
          <a:p>
            <a:r>
              <a:rPr lang="en-US" dirty="0" smtClean="0"/>
              <a:t>THE FUTURE</a:t>
            </a:r>
            <a:br>
              <a:rPr lang="en-US" dirty="0" smtClean="0"/>
            </a:br>
            <a:r>
              <a:rPr lang="en-US" dirty="0" smtClean="0"/>
              <a:t>IS BRIGHT</a:t>
            </a:r>
            <a:r>
              <a:rPr lang="en-US" dirty="0" smtClean="0">
                <a:solidFill>
                  <a:schemeClr val="accent1"/>
                </a:solidFill>
              </a:rPr>
              <a:t>.</a:t>
            </a:r>
            <a:endParaRPr lang="en-US" dirty="0">
              <a:solidFill>
                <a:schemeClr val="accent1"/>
              </a:solidFill>
            </a:endParaRPr>
          </a:p>
        </p:txBody>
      </p:sp>
      <p:cxnSp>
        <p:nvCxnSpPr>
          <p:cNvPr id="9" name="Straight Connector 8"/>
          <p:cNvCxnSpPr/>
          <p:nvPr/>
        </p:nvCxnSpPr>
        <p:spPr>
          <a:xfrm>
            <a:off x="98611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082110" y="3404286"/>
            <a:ext cx="3855780"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11" name="TextBox 10"/>
          <p:cNvSpPr txBox="1"/>
          <p:nvPr/>
        </p:nvSpPr>
        <p:spPr>
          <a:xfrm>
            <a:off x="7082109" y="3867483"/>
            <a:ext cx="3849501"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If </a:t>
            </a:r>
            <a:r>
              <a:rPr lang="en-US" sz="1000" dirty="0">
                <a:solidFill>
                  <a:schemeClr val="tx1">
                    <a:alpha val="80000"/>
                  </a:schemeClr>
                </a:solidFill>
              </a:rPr>
              <a:t>you are going to use a passage of Lorem Ipsum, you need to be sure there isn't anything embarrassing.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p:txBody>
      </p:sp>
    </p:spTree>
    <p:extLst>
      <p:ext uri="{BB962C8B-B14F-4D97-AF65-F5344CB8AC3E}">
        <p14:creationId xmlns:p14="http://schemas.microsoft.com/office/powerpoint/2010/main" val="4555640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43</a:t>
            </a:fld>
            <a:endParaRPr lang="en-US" dirty="0" smtClean="0"/>
          </a:p>
        </p:txBody>
      </p:sp>
      <p:sp>
        <p:nvSpPr>
          <p:cNvPr id="10" name="Picture Placeholder 9"/>
          <p:cNvSpPr>
            <a:spLocks noGrp="1"/>
          </p:cNvSpPr>
          <p:nvPr>
            <p:ph type="pic" sz="quarter" idx="11"/>
          </p:nvPr>
        </p:nvSpPr>
        <p:spPr/>
      </p:sp>
      <p:sp>
        <p:nvSpPr>
          <p:cNvPr id="4" name="Title 3"/>
          <p:cNvSpPr>
            <a:spLocks noGrp="1"/>
          </p:cNvSpPr>
          <p:nvPr>
            <p:ph type="title"/>
          </p:nvPr>
        </p:nvSpPr>
        <p:spPr/>
        <p:txBody>
          <a:bodyPr/>
          <a:lstStyle/>
          <a:p>
            <a:r>
              <a:rPr lang="en-US" smtClean="0"/>
              <a:t>THE FUTURE</a:t>
            </a:r>
            <a:br>
              <a:rPr lang="en-US" smtClean="0"/>
            </a:br>
            <a:r>
              <a:rPr lang="en-US" smtClean="0"/>
              <a:t>IS BRIGHT.</a:t>
            </a:r>
            <a:endParaRPr lang="en-US" dirty="0"/>
          </a:p>
        </p:txBody>
      </p:sp>
      <p:sp>
        <p:nvSpPr>
          <p:cNvPr id="7" name="TextBox 6"/>
          <p:cNvSpPr txBox="1"/>
          <p:nvPr/>
        </p:nvSpPr>
        <p:spPr>
          <a:xfrm>
            <a:off x="1866900" y="3115865"/>
            <a:ext cx="2128451"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8" name="TextBox 7"/>
          <p:cNvSpPr txBox="1"/>
          <p:nvPr/>
        </p:nvSpPr>
        <p:spPr>
          <a:xfrm>
            <a:off x="1866900" y="3579062"/>
            <a:ext cx="2124985"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If </a:t>
            </a:r>
            <a:r>
              <a:rPr lang="en-US" sz="1000" dirty="0">
                <a:solidFill>
                  <a:schemeClr val="tx1">
                    <a:alpha val="80000"/>
                  </a:schemeClr>
                </a:solidFill>
              </a:rPr>
              <a:t>you are going to use a passage of Lorem Ipsum, you need to be sure there isn't anything </a:t>
            </a:r>
            <a:r>
              <a:rPr lang="en-US" sz="1000" dirty="0" smtClean="0">
                <a:solidFill>
                  <a:schemeClr val="tx1">
                    <a:alpha val="80000"/>
                  </a:schemeClr>
                </a:solidFill>
              </a:rPr>
              <a:t>embarrassing.</a:t>
            </a:r>
            <a:endParaRPr lang="en-US" sz="1000" dirty="0">
              <a:solidFill>
                <a:schemeClr val="tx1">
                  <a:alpha val="80000"/>
                </a:schemeClr>
              </a:solidFill>
            </a:endParaRPr>
          </a:p>
        </p:txBody>
      </p:sp>
    </p:spTree>
    <p:extLst>
      <p:ext uri="{BB962C8B-B14F-4D97-AF65-F5344CB8AC3E}">
        <p14:creationId xmlns:p14="http://schemas.microsoft.com/office/powerpoint/2010/main" val="20669079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44</a:t>
            </a:fld>
            <a:endParaRPr lang="en-US" dirty="0" smtClean="0"/>
          </a:p>
        </p:txBody>
      </p:sp>
      <p:sp>
        <p:nvSpPr>
          <p:cNvPr id="6" name="Title 5"/>
          <p:cNvSpPr>
            <a:spLocks noGrp="1"/>
          </p:cNvSpPr>
          <p:nvPr>
            <p:ph type="title"/>
          </p:nvPr>
        </p:nvSpPr>
        <p:spPr/>
        <p:txBody>
          <a:bodyPr/>
          <a:lstStyle/>
          <a:p>
            <a:r>
              <a:rPr lang="en-US" dirty="0" smtClean="0"/>
              <a:t>THE FUTURE</a:t>
            </a:r>
            <a:br>
              <a:rPr lang="en-US" dirty="0" smtClean="0"/>
            </a:br>
            <a:r>
              <a:rPr lang="en-US" dirty="0" smtClean="0"/>
              <a:t>IS BRIGHT</a:t>
            </a:r>
            <a:br>
              <a:rPr lang="en-US" dirty="0" smtClean="0"/>
            </a:br>
            <a:r>
              <a:rPr lang="en-US" dirty="0" smtClean="0"/>
              <a:t>WE ARE TOO</a:t>
            </a:r>
            <a:r>
              <a:rPr lang="en-US" dirty="0" smtClean="0">
                <a:solidFill>
                  <a:schemeClr val="accent1"/>
                </a:solidFill>
              </a:rPr>
              <a:t>.</a:t>
            </a:r>
            <a:endParaRPr lang="en-US" dirty="0">
              <a:solidFill>
                <a:schemeClr val="accent1"/>
              </a:solidFill>
            </a:endParaRPr>
          </a:p>
        </p:txBody>
      </p:sp>
      <p:sp>
        <p:nvSpPr>
          <p:cNvPr id="10" name="TextBox 9"/>
          <p:cNvSpPr txBox="1"/>
          <p:nvPr/>
        </p:nvSpPr>
        <p:spPr>
          <a:xfrm>
            <a:off x="6096000" y="3814118"/>
            <a:ext cx="5519351" cy="1938992"/>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smtClean="0">
                <a:solidFill>
                  <a:schemeClr val="tx1">
                    <a:alpha val="80000"/>
                  </a:schemeClr>
                </a:solidFill>
              </a:rPr>
              <a:t>humour.It</a:t>
            </a:r>
            <a:r>
              <a:rPr lang="en-US" sz="1000" dirty="0" smtClean="0">
                <a:solidFill>
                  <a:schemeClr val="tx1">
                    <a:alpha val="80000"/>
                  </a:schemeClr>
                </a:solidFill>
              </a:rPr>
              <a:t> </a:t>
            </a:r>
            <a:r>
              <a:rPr lang="en-US" sz="1000" dirty="0">
                <a:solidFill>
                  <a:schemeClr val="tx1">
                    <a:alpha val="80000"/>
                  </a:schemeClr>
                </a:solidFill>
              </a:rPr>
              <a:t>is a long established fact that a reader will be distracted by the readable content of a page when looking at its layout. </a:t>
            </a:r>
            <a:endParaRPr lang="en-US" sz="1000" dirty="0" smtClean="0">
              <a:solidFill>
                <a:schemeClr val="tx1">
                  <a:alpha val="80000"/>
                </a:schemeClr>
              </a:solidFill>
            </a:endParaRPr>
          </a:p>
          <a:p>
            <a:pPr>
              <a:lnSpc>
                <a:spcPct val="120000"/>
              </a:lnSpc>
            </a:pPr>
            <a:r>
              <a:rPr lang="en-US" sz="1000" dirty="0" smtClean="0">
                <a:solidFill>
                  <a:schemeClr val="tx1">
                    <a:alpha val="80000"/>
                  </a:schemeClr>
                </a:solidFill>
              </a:rPr>
              <a:t>The </a:t>
            </a:r>
            <a:r>
              <a:rPr lang="en-US" sz="1000" dirty="0">
                <a:solidFill>
                  <a:schemeClr val="tx1">
                    <a:alpha val="80000"/>
                  </a:schemeClr>
                </a:solidFill>
              </a:rPr>
              <a:t>point of using Lorem Ipsum is that it has a more-or-less normal distribution of letters, as opposed to using 'Content here, content here', making it look like readable English. </a:t>
            </a:r>
            <a:endParaRPr lang="en-US" sz="1000" dirty="0" smtClean="0">
              <a:solidFill>
                <a:schemeClr val="tx1">
                  <a:alpha val="80000"/>
                </a:schemeClr>
              </a:solidFill>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213411003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45</a:t>
            </a:fld>
            <a:endParaRPr lang="en-US" dirty="0" smtClean="0"/>
          </a:p>
        </p:txBody>
      </p:sp>
      <p:sp>
        <p:nvSpPr>
          <p:cNvPr id="4" name="Title 3"/>
          <p:cNvSpPr>
            <a:spLocks noGrp="1"/>
          </p:cNvSpPr>
          <p:nvPr>
            <p:ph type="title"/>
          </p:nvPr>
        </p:nvSpPr>
        <p:spPr/>
        <p:txBody>
          <a:bodyPr/>
          <a:lstStyle/>
          <a:p>
            <a:r>
              <a:rPr lang="en-US" dirty="0"/>
              <a:t>THE FUTURE</a:t>
            </a:r>
            <a:br>
              <a:rPr lang="en-US" dirty="0"/>
            </a:br>
            <a:r>
              <a:rPr lang="en-US" dirty="0"/>
              <a:t>IS BRIGHT</a:t>
            </a:r>
            <a:br>
              <a:rPr lang="en-US" dirty="0"/>
            </a:br>
            <a:r>
              <a:rPr lang="en-US" dirty="0"/>
              <a:t>WE ARE TOO</a:t>
            </a:r>
            <a:r>
              <a:rPr lang="en-US" dirty="0">
                <a:solidFill>
                  <a:schemeClr val="accent1"/>
                </a:solidFill>
              </a:rPr>
              <a:t>.</a:t>
            </a:r>
            <a:endParaRPr lang="en-US" dirty="0"/>
          </a:p>
        </p:txBody>
      </p:sp>
      <p:sp>
        <p:nvSpPr>
          <p:cNvPr id="6" name="TextBox 5"/>
          <p:cNvSpPr txBox="1"/>
          <p:nvPr/>
        </p:nvSpPr>
        <p:spPr>
          <a:xfrm>
            <a:off x="6096000" y="1084380"/>
            <a:ext cx="5519351" cy="1938992"/>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smtClean="0">
                <a:solidFill>
                  <a:schemeClr val="tx1">
                    <a:alpha val="80000"/>
                  </a:schemeClr>
                </a:solidFill>
              </a:rPr>
              <a:t>humour.It</a:t>
            </a:r>
            <a:r>
              <a:rPr lang="en-US" sz="1000" dirty="0" smtClean="0">
                <a:solidFill>
                  <a:schemeClr val="tx1">
                    <a:alpha val="80000"/>
                  </a:schemeClr>
                </a:solidFill>
              </a:rPr>
              <a:t> </a:t>
            </a:r>
            <a:r>
              <a:rPr lang="en-US" sz="1000" dirty="0">
                <a:solidFill>
                  <a:schemeClr val="tx1">
                    <a:alpha val="80000"/>
                  </a:schemeClr>
                </a:solidFill>
              </a:rPr>
              <a:t>is a long established fact that a reader will be distracted by the readable content of a page when looking at its layout. </a:t>
            </a:r>
            <a:endParaRPr lang="en-US" sz="1000" dirty="0" smtClean="0">
              <a:solidFill>
                <a:schemeClr val="tx1">
                  <a:alpha val="80000"/>
                </a:schemeClr>
              </a:solidFill>
            </a:endParaRPr>
          </a:p>
          <a:p>
            <a:pPr>
              <a:lnSpc>
                <a:spcPct val="120000"/>
              </a:lnSpc>
            </a:pPr>
            <a:r>
              <a:rPr lang="en-US" sz="1000" dirty="0" smtClean="0">
                <a:solidFill>
                  <a:schemeClr val="tx1">
                    <a:alpha val="80000"/>
                  </a:schemeClr>
                </a:solidFill>
              </a:rPr>
              <a:t>The </a:t>
            </a:r>
            <a:r>
              <a:rPr lang="en-US" sz="1000" dirty="0">
                <a:solidFill>
                  <a:schemeClr val="tx1">
                    <a:alpha val="80000"/>
                  </a:schemeClr>
                </a:solidFill>
              </a:rPr>
              <a:t>point of using Lorem Ipsum is that it has a more-or-less normal distribution of letters, as opposed to using 'Content here, content here', making it look like readable English. </a:t>
            </a:r>
            <a:endParaRPr lang="en-US" sz="1000" dirty="0" smtClean="0">
              <a:solidFill>
                <a:schemeClr val="tx1">
                  <a:alpha val="80000"/>
                </a:schemeClr>
              </a:solidFill>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114031185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46</a:t>
            </a:fld>
            <a:endParaRPr lang="en-US" dirty="0" smtClean="0"/>
          </a:p>
        </p:txBody>
      </p:sp>
      <p:sp>
        <p:nvSpPr>
          <p:cNvPr id="9" name="Title 2"/>
          <p:cNvSpPr txBox="1">
            <a:spLocks/>
          </p:cNvSpPr>
          <p:nvPr/>
        </p:nvSpPr>
        <p:spPr>
          <a:xfrm>
            <a:off x="1866898" y="992326"/>
            <a:ext cx="8176387" cy="1403251"/>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200" spc="0" dirty="0" smtClean="0"/>
              <a:t>Never give up. Today is beautiful design, but the day.</a:t>
            </a:r>
            <a:endParaRPr lang="en-US" sz="3200" spc="0" dirty="0"/>
          </a:p>
        </p:txBody>
      </p:sp>
      <p:sp>
        <p:nvSpPr>
          <p:cNvPr id="10" name="TextBox 9"/>
          <p:cNvSpPr txBox="1"/>
          <p:nvPr/>
        </p:nvSpPr>
        <p:spPr>
          <a:xfrm>
            <a:off x="1866900" y="2208823"/>
            <a:ext cx="8851901"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18898003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6" name="Rectangle 5"/>
          <p:cNvSpPr/>
          <p:nvPr/>
        </p:nvSpPr>
        <p:spPr>
          <a:xfrm>
            <a:off x="345989" y="329513"/>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47</a:t>
            </a:fld>
            <a:endParaRPr lang="en-US" dirty="0" smtClean="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2788863"/>
            <a:ext cx="654407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smtClean="0">
                <a:solidFill>
                  <a:schemeClr val="bg1"/>
                </a:solidFill>
              </a:rPr>
              <a:t>MEET THE</a:t>
            </a:r>
          </a:p>
          <a:p>
            <a:r>
              <a:rPr lang="en-US" dirty="0" smtClean="0">
                <a:solidFill>
                  <a:schemeClr val="bg1"/>
                </a:solidFill>
              </a:rPr>
              <a:t>TEAM, MEMBERS</a:t>
            </a:r>
            <a:r>
              <a:rPr lang="en-US" dirty="0" smtClean="0">
                <a:solidFill>
                  <a:srgbClr val="FF0000"/>
                </a:solidFill>
              </a:rPr>
              <a:t>.</a:t>
            </a:r>
            <a:endParaRPr lang="en-US" dirty="0">
              <a:solidFill>
                <a:srgbClr val="FF0000"/>
              </a:solidFill>
            </a:endParaRP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smtClean="0">
                <a:solidFill>
                  <a:schemeClr val="bg1">
                    <a:alpha val="80000"/>
                  </a:schemeClr>
                </a:solidFill>
              </a:rPr>
              <a:t>humour</a:t>
            </a:r>
            <a:r>
              <a:rPr lang="en-US" sz="1000" dirty="0" smtClean="0">
                <a:solidFill>
                  <a:schemeClr val="bg1">
                    <a:alpha val="80000"/>
                  </a:schemeClr>
                </a:solidFill>
              </a:rPr>
              <a:t>.</a:t>
            </a:r>
            <a:endParaRPr lang="en-US" sz="1000" dirty="0">
              <a:solidFill>
                <a:schemeClr val="bg1">
                  <a:alpha val="80000"/>
                </a:schemeClr>
              </a:solidFill>
            </a:endParaRP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smtClean="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0010255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48</a:t>
            </a:fld>
            <a:endParaRPr lang="en-US" dirty="0" smtClean="0"/>
          </a:p>
        </p:txBody>
      </p:sp>
      <p:sp>
        <p:nvSpPr>
          <p:cNvPr id="6" name="Title 5"/>
          <p:cNvSpPr>
            <a:spLocks noGrp="1"/>
          </p:cNvSpPr>
          <p:nvPr>
            <p:ph type="title"/>
          </p:nvPr>
        </p:nvSpPr>
        <p:spPr/>
        <p:txBody>
          <a:bodyPr/>
          <a:lstStyle/>
          <a:p>
            <a:r>
              <a:rPr lang="en-US" dirty="0" smtClean="0"/>
              <a:t>MEET OUR</a:t>
            </a:r>
            <a:br>
              <a:rPr lang="en-US" dirty="0" smtClean="0"/>
            </a:br>
            <a:r>
              <a:rPr lang="en-US" dirty="0" smtClean="0"/>
              <a:t>PEOPLE</a:t>
            </a:r>
            <a:r>
              <a:rPr lang="en-US" dirty="0" smtClean="0">
                <a:solidFill>
                  <a:srgbClr val="FF0000"/>
                </a:solidFill>
              </a:rPr>
              <a:t>.</a:t>
            </a:r>
            <a:endParaRPr lang="en-US" dirty="0">
              <a:solidFill>
                <a:srgbClr val="FF0000"/>
              </a:solidFill>
            </a:endParaRPr>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12" name="TextBox 11"/>
          <p:cNvSpPr txBox="1"/>
          <p:nvPr/>
        </p:nvSpPr>
        <p:spPr>
          <a:xfrm>
            <a:off x="1866900" y="4991886"/>
            <a:ext cx="2153165" cy="23544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13" name="TextBox 12"/>
          <p:cNvSpPr txBox="1"/>
          <p:nvPr/>
        </p:nvSpPr>
        <p:spPr>
          <a:xfrm>
            <a:off x="1866900" y="5272677"/>
            <a:ext cx="306783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4" name="TextBox 13"/>
          <p:cNvSpPr txBox="1"/>
          <p:nvPr/>
        </p:nvSpPr>
        <p:spPr>
          <a:xfrm>
            <a:off x="5317671" y="5003693"/>
            <a:ext cx="2153165" cy="235449"/>
          </a:xfrm>
          <a:prstGeom prst="rect">
            <a:avLst/>
          </a:prstGeom>
          <a:noFill/>
        </p:spPr>
        <p:txBody>
          <a:bodyPr wrap="square" lIns="0" rIns="0" rtlCol="0">
            <a:spAutoFit/>
          </a:bodyPr>
          <a:lstStyle/>
          <a:p>
            <a:pPr>
              <a:lnSpc>
                <a:spcPct val="70000"/>
              </a:lnSpc>
            </a:pPr>
            <a:r>
              <a:rPr lang="en-US" sz="1200" dirty="0" smtClean="0">
                <a:latin typeface="+mj-lt"/>
              </a:rPr>
              <a:t>ANNA MORINO</a:t>
            </a:r>
            <a:endParaRPr lang="en-US" sz="1200" dirty="0">
              <a:solidFill>
                <a:schemeClr val="accent1"/>
              </a:solidFill>
              <a:latin typeface="+mj-lt"/>
            </a:endParaRPr>
          </a:p>
        </p:txBody>
      </p:sp>
      <p:sp>
        <p:nvSpPr>
          <p:cNvPr id="15" name="TextBox 14"/>
          <p:cNvSpPr txBox="1"/>
          <p:nvPr/>
        </p:nvSpPr>
        <p:spPr>
          <a:xfrm>
            <a:off x="5317671" y="5284484"/>
            <a:ext cx="306783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6" name="TextBox 15"/>
          <p:cNvSpPr txBox="1"/>
          <p:nvPr/>
        </p:nvSpPr>
        <p:spPr>
          <a:xfrm>
            <a:off x="8768442" y="4991886"/>
            <a:ext cx="2153165" cy="235449"/>
          </a:xfrm>
          <a:prstGeom prst="rect">
            <a:avLst/>
          </a:prstGeom>
          <a:noFill/>
        </p:spPr>
        <p:txBody>
          <a:bodyPr wrap="square" lIns="0" rIns="0" rtlCol="0">
            <a:spAutoFit/>
          </a:bodyPr>
          <a:lstStyle/>
          <a:p>
            <a:pPr>
              <a:lnSpc>
                <a:spcPct val="70000"/>
              </a:lnSpc>
            </a:pPr>
            <a:r>
              <a:rPr lang="en-US" sz="1200" dirty="0" smtClean="0">
                <a:latin typeface="+mj-lt"/>
              </a:rPr>
              <a:t>ADAM SMITH</a:t>
            </a:r>
            <a:endParaRPr lang="en-US" sz="1200" dirty="0">
              <a:solidFill>
                <a:schemeClr val="accent1"/>
              </a:solidFill>
              <a:latin typeface="+mj-lt"/>
            </a:endParaRPr>
          </a:p>
        </p:txBody>
      </p:sp>
      <p:sp>
        <p:nvSpPr>
          <p:cNvPr id="17" name="TextBox 16"/>
          <p:cNvSpPr txBox="1"/>
          <p:nvPr/>
        </p:nvSpPr>
        <p:spPr>
          <a:xfrm>
            <a:off x="8768442" y="5272677"/>
            <a:ext cx="306783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3" name="Picture Placeholder 2"/>
          <p:cNvSpPr>
            <a:spLocks noGrp="1"/>
          </p:cNvSpPr>
          <p:nvPr>
            <p:ph type="pic" sz="quarter" idx="12"/>
          </p:nvPr>
        </p:nvSpPr>
        <p:spPr/>
      </p:sp>
      <p:sp>
        <p:nvSpPr>
          <p:cNvPr id="4" name="Picture Placeholder 3"/>
          <p:cNvSpPr>
            <a:spLocks noGrp="1"/>
          </p:cNvSpPr>
          <p:nvPr>
            <p:ph type="pic" sz="quarter" idx="13"/>
          </p:nvPr>
        </p:nvSpPr>
        <p:spPr/>
      </p:sp>
      <p:sp>
        <p:nvSpPr>
          <p:cNvPr id="5" name="Picture Placeholder 4"/>
          <p:cNvSpPr>
            <a:spLocks noGrp="1"/>
          </p:cNvSpPr>
          <p:nvPr>
            <p:ph type="pic" sz="quarter" idx="14"/>
          </p:nvPr>
        </p:nvSpPr>
        <p:spPr/>
      </p:sp>
    </p:spTree>
    <p:extLst>
      <p:ext uri="{BB962C8B-B14F-4D97-AF65-F5344CB8AC3E}">
        <p14:creationId xmlns:p14="http://schemas.microsoft.com/office/powerpoint/2010/main" val="16651322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49</a:t>
            </a:fld>
            <a:endParaRPr lang="en-US" dirty="0" smtClean="0"/>
          </a:p>
        </p:txBody>
      </p:sp>
      <p:sp>
        <p:nvSpPr>
          <p:cNvPr id="4" name="Title 3"/>
          <p:cNvSpPr>
            <a:spLocks noGrp="1"/>
          </p:cNvSpPr>
          <p:nvPr>
            <p:ph type="title"/>
          </p:nvPr>
        </p:nvSpPr>
        <p:spPr/>
        <p:txBody>
          <a:bodyPr/>
          <a:lstStyle/>
          <a:p>
            <a:r>
              <a:rPr lang="en-US" dirty="0"/>
              <a:t>MEET OUR</a:t>
            </a:r>
            <a:br>
              <a:rPr lang="en-US" dirty="0"/>
            </a:br>
            <a:r>
              <a:rPr lang="en-US" dirty="0"/>
              <a:t>PEOPLE</a:t>
            </a:r>
            <a:r>
              <a:rPr lang="en-US" dirty="0">
                <a:solidFill>
                  <a:srgbClr val="FF0000"/>
                </a:solidFill>
              </a:rPr>
              <a:t>.</a:t>
            </a:r>
            <a:endParaRPr lang="en-US" dirty="0"/>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13" name="TextBox 12"/>
          <p:cNvSpPr txBox="1"/>
          <p:nvPr/>
        </p:nvSpPr>
        <p:spPr>
          <a:xfrm>
            <a:off x="1866900" y="2693375"/>
            <a:ext cx="2153165" cy="23544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14" name="TextBox 13"/>
          <p:cNvSpPr txBox="1"/>
          <p:nvPr/>
        </p:nvSpPr>
        <p:spPr>
          <a:xfrm>
            <a:off x="4322839" y="2693375"/>
            <a:ext cx="2153165" cy="23544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15" name="TextBox 14"/>
          <p:cNvSpPr txBox="1"/>
          <p:nvPr/>
        </p:nvSpPr>
        <p:spPr>
          <a:xfrm>
            <a:off x="6778872" y="2693375"/>
            <a:ext cx="2153165" cy="23544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16" name="TextBox 15"/>
          <p:cNvSpPr txBox="1"/>
          <p:nvPr/>
        </p:nvSpPr>
        <p:spPr>
          <a:xfrm>
            <a:off x="9234715" y="2693375"/>
            <a:ext cx="2153165" cy="23544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3" name="Picture Placeholder 2"/>
          <p:cNvSpPr>
            <a:spLocks noGrp="1"/>
          </p:cNvSpPr>
          <p:nvPr>
            <p:ph type="pic" sz="quarter" idx="12"/>
          </p:nvPr>
        </p:nvSpPr>
        <p:spPr/>
      </p:sp>
      <p:sp>
        <p:nvSpPr>
          <p:cNvPr id="5" name="Picture Placeholder 4"/>
          <p:cNvSpPr>
            <a:spLocks noGrp="1"/>
          </p:cNvSpPr>
          <p:nvPr>
            <p:ph type="pic" sz="quarter" idx="13"/>
          </p:nvPr>
        </p:nvSpPr>
        <p:spPr/>
      </p:sp>
      <p:sp>
        <p:nvSpPr>
          <p:cNvPr id="6" name="Picture Placeholder 5"/>
          <p:cNvSpPr>
            <a:spLocks noGrp="1"/>
          </p:cNvSpPr>
          <p:nvPr>
            <p:ph type="pic" sz="quarter" idx="14"/>
          </p:nvPr>
        </p:nvSpPr>
        <p:spPr/>
      </p:sp>
      <p:sp>
        <p:nvSpPr>
          <p:cNvPr id="7" name="Picture Placeholder 6"/>
          <p:cNvSpPr>
            <a:spLocks noGrp="1"/>
          </p:cNvSpPr>
          <p:nvPr>
            <p:ph type="pic" sz="quarter" idx="15"/>
          </p:nvPr>
        </p:nvSpPr>
        <p:spPr/>
      </p:sp>
    </p:spTree>
    <p:extLst>
      <p:ext uri="{BB962C8B-B14F-4D97-AF65-F5344CB8AC3E}">
        <p14:creationId xmlns:p14="http://schemas.microsoft.com/office/powerpoint/2010/main" val="660595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hape 3620"/>
          <p:cNvSpPr/>
          <p:nvPr/>
        </p:nvSpPr>
        <p:spPr>
          <a:xfrm>
            <a:off x="10072904" y="165701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Slide Number Placeholder 1"/>
          <p:cNvSpPr>
            <a:spLocks noGrp="1"/>
          </p:cNvSpPr>
          <p:nvPr>
            <p:ph type="sldNum" sz="quarter" idx="10"/>
          </p:nvPr>
        </p:nvSpPr>
        <p:spPr/>
        <p:txBody>
          <a:bodyPr/>
          <a:lstStyle/>
          <a:p>
            <a:fld id="{D8D877B3-D348-4611-9BDB-C5374591D951}" type="slidenum">
              <a:rPr lang="en-US" smtClean="0"/>
              <a:pPr/>
              <a:t>5</a:t>
            </a:fld>
            <a:endParaRPr lang="en-US" dirty="0" smtClean="0"/>
          </a:p>
        </p:txBody>
      </p:sp>
      <p:sp>
        <p:nvSpPr>
          <p:cNvPr id="3" name="Title 2"/>
          <p:cNvSpPr>
            <a:spLocks noGrp="1"/>
          </p:cNvSpPr>
          <p:nvPr>
            <p:ph type="title"/>
          </p:nvPr>
        </p:nvSpPr>
        <p:spPr/>
        <p:txBody>
          <a:bodyPr/>
          <a:lstStyle/>
          <a:p>
            <a:r>
              <a:rPr lang="en-US" dirty="0" smtClean="0"/>
              <a:t>FOUR</a:t>
            </a:r>
            <a:br>
              <a:rPr lang="en-US" dirty="0" smtClean="0"/>
            </a:br>
            <a:r>
              <a:rPr lang="en-US" dirty="0" smtClean="0"/>
              <a:t>ELEMENTS</a:t>
            </a:r>
            <a:br>
              <a:rPr lang="en-US" dirty="0" smtClean="0"/>
            </a:br>
            <a:r>
              <a:rPr lang="en-US" dirty="0" smtClean="0"/>
              <a:t>CONSIDER</a:t>
            </a:r>
            <a:r>
              <a:rPr lang="en-US" dirty="0" smtClean="0">
                <a:solidFill>
                  <a:schemeClr val="accent1"/>
                </a:solidFill>
              </a:rPr>
              <a:t>.</a:t>
            </a:r>
            <a:endParaRPr lang="en-US" dirty="0">
              <a:solidFill>
                <a:schemeClr val="accent1"/>
              </a:solidFill>
            </a:endParaRPr>
          </a:p>
        </p:txBody>
      </p:sp>
      <p:sp>
        <p:nvSpPr>
          <p:cNvPr id="5" name="TextBox 4"/>
          <p:cNvSpPr txBox="1"/>
          <p:nvPr/>
        </p:nvSpPr>
        <p:spPr>
          <a:xfrm>
            <a:off x="1866900" y="4322030"/>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Rectangle 5"/>
          <p:cNvSpPr/>
          <p:nvPr/>
        </p:nvSpPr>
        <p:spPr>
          <a:xfrm>
            <a:off x="1866900" y="1188625"/>
            <a:ext cx="1074008"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OUR SERVICES</a:t>
            </a:r>
            <a:endParaRPr lang="en-US" sz="900" dirty="0">
              <a:latin typeface="Montserrat" charset="0"/>
              <a:ea typeface="Montserrat" charset="0"/>
              <a:cs typeface="Montserrat" charset="0"/>
            </a:endParaRPr>
          </a:p>
        </p:txBody>
      </p:sp>
      <p:sp>
        <p:nvSpPr>
          <p:cNvPr id="7" name="Right Triangle 6"/>
          <p:cNvSpPr/>
          <p:nvPr/>
        </p:nvSpPr>
        <p:spPr>
          <a:xfrm flipV="1">
            <a:off x="2787228"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extBox 7"/>
          <p:cNvSpPr txBox="1"/>
          <p:nvPr/>
        </p:nvSpPr>
        <p:spPr>
          <a:xfrm>
            <a:off x="6244281" y="2307725"/>
            <a:ext cx="2408538" cy="235449"/>
          </a:xfrm>
          <a:prstGeom prst="rect">
            <a:avLst/>
          </a:prstGeom>
          <a:noFill/>
        </p:spPr>
        <p:txBody>
          <a:bodyPr wrap="square" lIns="0" rIns="0" rtlCol="0">
            <a:spAutoFit/>
          </a:bodyPr>
          <a:lstStyle/>
          <a:p>
            <a:pPr algn="ctr">
              <a:lnSpc>
                <a:spcPct val="70000"/>
              </a:lnSpc>
            </a:pPr>
            <a:r>
              <a:rPr lang="en-US" sz="1200" dirty="0" smtClean="0">
                <a:latin typeface="+mj-lt"/>
              </a:rPr>
              <a:t>SOCIAL MEDIA</a:t>
            </a:r>
            <a:endParaRPr lang="en-US" sz="1200" dirty="0">
              <a:solidFill>
                <a:schemeClr val="accent1"/>
              </a:solidFill>
              <a:latin typeface="+mj-lt"/>
            </a:endParaRPr>
          </a:p>
        </p:txBody>
      </p:sp>
      <p:sp>
        <p:nvSpPr>
          <p:cNvPr id="9" name="Shape 3599"/>
          <p:cNvSpPr/>
          <p:nvPr/>
        </p:nvSpPr>
        <p:spPr>
          <a:xfrm>
            <a:off x="7230850" y="165701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0" name="TextBox 9"/>
          <p:cNvSpPr txBox="1"/>
          <p:nvPr/>
        </p:nvSpPr>
        <p:spPr>
          <a:xfrm>
            <a:off x="6260757"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11" name="Rectangle 10"/>
          <p:cNvSpPr/>
          <p:nvPr/>
        </p:nvSpPr>
        <p:spPr>
          <a:xfrm>
            <a:off x="6095999" y="1188625"/>
            <a:ext cx="2702012" cy="2194560"/>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p:cNvSpPr/>
          <p:nvPr/>
        </p:nvSpPr>
        <p:spPr>
          <a:xfrm>
            <a:off x="8918488" y="1188625"/>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Rectangle 18"/>
          <p:cNvSpPr/>
          <p:nvPr/>
        </p:nvSpPr>
        <p:spPr>
          <a:xfrm>
            <a:off x="6095999"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Rectangle 19"/>
          <p:cNvSpPr/>
          <p:nvPr/>
        </p:nvSpPr>
        <p:spPr>
          <a:xfrm>
            <a:off x="8918488"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TextBox 20"/>
          <p:cNvSpPr txBox="1"/>
          <p:nvPr/>
        </p:nvSpPr>
        <p:spPr>
          <a:xfrm>
            <a:off x="9086335" y="2307725"/>
            <a:ext cx="2408538" cy="221599"/>
          </a:xfrm>
          <a:prstGeom prst="rect">
            <a:avLst/>
          </a:prstGeom>
          <a:noFill/>
        </p:spPr>
        <p:txBody>
          <a:bodyPr wrap="square" lIns="0" rIns="0" rtlCol="0">
            <a:spAutoFit/>
          </a:bodyPr>
          <a:lstStyle/>
          <a:p>
            <a:pPr algn="ctr">
              <a:lnSpc>
                <a:spcPct val="70000"/>
              </a:lnSpc>
            </a:pPr>
            <a:r>
              <a:rPr lang="en-US" sz="1200" dirty="0" smtClean="0">
                <a:latin typeface="+mj-lt"/>
              </a:rPr>
              <a:t>CREATION</a:t>
            </a:r>
            <a:endParaRPr lang="en-US" sz="1200" dirty="0">
              <a:solidFill>
                <a:schemeClr val="accent1"/>
              </a:solidFill>
              <a:latin typeface="+mj-lt"/>
            </a:endParaRPr>
          </a:p>
        </p:txBody>
      </p:sp>
      <p:sp>
        <p:nvSpPr>
          <p:cNvPr id="23" name="TextBox 22"/>
          <p:cNvSpPr txBox="1"/>
          <p:nvPr/>
        </p:nvSpPr>
        <p:spPr>
          <a:xfrm>
            <a:off x="9102811"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24" name="TextBox 23"/>
          <p:cNvSpPr txBox="1"/>
          <p:nvPr/>
        </p:nvSpPr>
        <p:spPr>
          <a:xfrm>
            <a:off x="6244281" y="4573130"/>
            <a:ext cx="2408538" cy="235449"/>
          </a:xfrm>
          <a:prstGeom prst="rect">
            <a:avLst/>
          </a:prstGeom>
          <a:noFill/>
        </p:spPr>
        <p:txBody>
          <a:bodyPr wrap="square" lIns="0" rIns="0" rtlCol="0">
            <a:spAutoFit/>
          </a:bodyPr>
          <a:lstStyle/>
          <a:p>
            <a:pPr algn="ctr">
              <a:lnSpc>
                <a:spcPct val="70000"/>
              </a:lnSpc>
            </a:pPr>
            <a:r>
              <a:rPr lang="en-US" sz="1200" dirty="0" smtClean="0">
                <a:latin typeface="+mj-lt"/>
              </a:rPr>
              <a:t>SMART ART</a:t>
            </a:r>
            <a:endParaRPr lang="en-US" sz="1200" dirty="0">
              <a:solidFill>
                <a:schemeClr val="accent1"/>
              </a:solidFill>
              <a:latin typeface="+mj-lt"/>
            </a:endParaRPr>
          </a:p>
        </p:txBody>
      </p:sp>
      <p:sp>
        <p:nvSpPr>
          <p:cNvPr id="26" name="TextBox 25"/>
          <p:cNvSpPr txBox="1"/>
          <p:nvPr/>
        </p:nvSpPr>
        <p:spPr>
          <a:xfrm>
            <a:off x="6260757"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27" name="TextBox 26"/>
          <p:cNvSpPr txBox="1"/>
          <p:nvPr/>
        </p:nvSpPr>
        <p:spPr>
          <a:xfrm>
            <a:off x="9086335" y="4573130"/>
            <a:ext cx="2408538" cy="235449"/>
          </a:xfrm>
          <a:prstGeom prst="rect">
            <a:avLst/>
          </a:prstGeom>
          <a:noFill/>
        </p:spPr>
        <p:txBody>
          <a:bodyPr wrap="square" lIns="0" rIns="0" rtlCol="0">
            <a:spAutoFit/>
          </a:bodyPr>
          <a:lstStyle/>
          <a:p>
            <a:pPr algn="ctr">
              <a:lnSpc>
                <a:spcPct val="70000"/>
              </a:lnSpc>
            </a:pPr>
            <a:r>
              <a:rPr lang="en-US" sz="1200" dirty="0" smtClean="0">
                <a:latin typeface="+mj-lt"/>
              </a:rPr>
              <a:t>DIGITAL STRATEGY</a:t>
            </a:r>
            <a:endParaRPr lang="en-US" sz="1200" dirty="0">
              <a:solidFill>
                <a:schemeClr val="accent1"/>
              </a:solidFill>
              <a:latin typeface="+mj-lt"/>
            </a:endParaRPr>
          </a:p>
        </p:txBody>
      </p:sp>
      <p:sp>
        <p:nvSpPr>
          <p:cNvPr id="29" name="TextBox 28"/>
          <p:cNvSpPr txBox="1"/>
          <p:nvPr/>
        </p:nvSpPr>
        <p:spPr>
          <a:xfrm>
            <a:off x="9102811"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31" name="Shape 3759"/>
          <p:cNvSpPr/>
          <p:nvPr/>
        </p:nvSpPr>
        <p:spPr>
          <a:xfrm>
            <a:off x="7221067" y="392241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2" name="Shape 3677"/>
          <p:cNvSpPr/>
          <p:nvPr/>
        </p:nvSpPr>
        <p:spPr>
          <a:xfrm>
            <a:off x="10072903" y="3963495"/>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44099881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50</a:t>
            </a:fld>
            <a:endParaRPr lang="en-US" dirty="0" smtClean="0"/>
          </a:p>
        </p:txBody>
      </p:sp>
      <p:sp>
        <p:nvSpPr>
          <p:cNvPr id="3" name="Title 2"/>
          <p:cNvSpPr>
            <a:spLocks noGrp="1"/>
          </p:cNvSpPr>
          <p:nvPr>
            <p:ph type="title"/>
          </p:nvPr>
        </p:nvSpPr>
        <p:spPr/>
        <p:txBody>
          <a:bodyPr/>
          <a:lstStyle/>
          <a:p>
            <a:r>
              <a:rPr lang="en-US" dirty="0" smtClean="0"/>
              <a:t>CREAT</a:t>
            </a:r>
            <a:br>
              <a:rPr lang="en-US" dirty="0" smtClean="0"/>
            </a:br>
            <a:r>
              <a:rPr lang="en-US" dirty="0" smtClean="0"/>
              <a:t>MEMBERS</a:t>
            </a:r>
            <a:br>
              <a:rPr lang="en-US" dirty="0" smtClean="0"/>
            </a:br>
            <a:r>
              <a:rPr lang="en-US" dirty="0" smtClean="0"/>
              <a:t>SLIDE</a:t>
            </a:r>
            <a:r>
              <a:rPr lang="en-US" dirty="0" smtClean="0">
                <a:solidFill>
                  <a:srgbClr val="FF0000"/>
                </a:solidFill>
              </a:rPr>
              <a:t>.</a:t>
            </a:r>
            <a:endParaRPr lang="en-US" dirty="0">
              <a:solidFill>
                <a:srgbClr val="FF0000"/>
              </a:solidFill>
            </a:endParaRPr>
          </a:p>
        </p:txBody>
      </p:sp>
      <p:sp>
        <p:nvSpPr>
          <p:cNvPr id="19" name="Rectangle 18"/>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20" name="Right Triangle 19"/>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TextBox 20"/>
          <p:cNvSpPr txBox="1"/>
          <p:nvPr/>
        </p:nvSpPr>
        <p:spPr>
          <a:xfrm>
            <a:off x="1866900" y="5221460"/>
            <a:ext cx="323409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a:t>
            </a:r>
            <a:r>
              <a:rPr lang="en-US" sz="1000" dirty="0" smtClean="0">
                <a:solidFill>
                  <a:schemeClr val="tx1">
                    <a:alpha val="80000"/>
                  </a:schemeClr>
                </a:solidFill>
              </a:rPr>
              <a:t>form.</a:t>
            </a:r>
            <a:endParaRPr lang="en-US" sz="1000" dirty="0">
              <a:solidFill>
                <a:schemeClr val="tx1">
                  <a:alpha val="80000"/>
                </a:schemeClr>
              </a:solidFill>
            </a:endParaRPr>
          </a:p>
        </p:txBody>
      </p:sp>
      <p:sp>
        <p:nvSpPr>
          <p:cNvPr id="4" name="Picture Placeholder 3"/>
          <p:cNvSpPr>
            <a:spLocks noGrp="1"/>
          </p:cNvSpPr>
          <p:nvPr>
            <p:ph type="pic" sz="quarter" idx="17"/>
          </p:nvPr>
        </p:nvSpPr>
        <p:spPr/>
      </p:sp>
      <p:sp>
        <p:nvSpPr>
          <p:cNvPr id="5" name="Picture Placeholder 4"/>
          <p:cNvSpPr>
            <a:spLocks noGrp="1"/>
          </p:cNvSpPr>
          <p:nvPr>
            <p:ph type="pic" sz="quarter" idx="12"/>
          </p:nvPr>
        </p:nvSpPr>
        <p:spPr/>
      </p:sp>
      <p:sp>
        <p:nvSpPr>
          <p:cNvPr id="6" name="Picture Placeholder 5"/>
          <p:cNvSpPr>
            <a:spLocks noGrp="1"/>
          </p:cNvSpPr>
          <p:nvPr>
            <p:ph type="pic" sz="quarter" idx="13"/>
          </p:nvPr>
        </p:nvSpPr>
        <p:spPr/>
      </p:sp>
      <p:sp>
        <p:nvSpPr>
          <p:cNvPr id="7" name="Picture Placeholder 6"/>
          <p:cNvSpPr>
            <a:spLocks noGrp="1"/>
          </p:cNvSpPr>
          <p:nvPr>
            <p:ph type="pic" sz="quarter" idx="14"/>
          </p:nvPr>
        </p:nvSpPr>
        <p:spPr/>
      </p:sp>
      <p:sp>
        <p:nvSpPr>
          <p:cNvPr id="8" name="Picture Placeholder 7"/>
          <p:cNvSpPr>
            <a:spLocks noGrp="1"/>
          </p:cNvSpPr>
          <p:nvPr>
            <p:ph type="pic" sz="quarter" idx="15"/>
          </p:nvPr>
        </p:nvSpPr>
        <p:spPr/>
      </p:sp>
      <p:sp>
        <p:nvSpPr>
          <p:cNvPr id="9" name="Picture Placeholder 8"/>
          <p:cNvSpPr>
            <a:spLocks noGrp="1"/>
          </p:cNvSpPr>
          <p:nvPr>
            <p:ph type="pic" sz="quarter" idx="16"/>
          </p:nvPr>
        </p:nvSpPr>
        <p:spPr/>
      </p:sp>
    </p:spTree>
    <p:extLst>
      <p:ext uri="{BB962C8B-B14F-4D97-AF65-F5344CB8AC3E}">
        <p14:creationId xmlns:p14="http://schemas.microsoft.com/office/powerpoint/2010/main" val="41588711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51</a:t>
            </a:fld>
            <a:endParaRPr lang="en-US" dirty="0" smtClean="0"/>
          </a:p>
        </p:txBody>
      </p:sp>
      <p:sp>
        <p:nvSpPr>
          <p:cNvPr id="8" name="Title 7"/>
          <p:cNvSpPr>
            <a:spLocks noGrp="1"/>
          </p:cNvSpPr>
          <p:nvPr>
            <p:ph type="title"/>
          </p:nvPr>
        </p:nvSpPr>
        <p:spPr/>
        <p:txBody>
          <a:bodyPr/>
          <a:lstStyle/>
          <a:p>
            <a:r>
              <a:rPr lang="en-US" dirty="0" smtClean="0"/>
              <a:t>CREAT</a:t>
            </a:r>
            <a:br>
              <a:rPr lang="en-US" dirty="0" smtClean="0"/>
            </a:br>
            <a:r>
              <a:rPr lang="en-US" dirty="0" smtClean="0"/>
              <a:t>MEMBERS</a:t>
            </a:r>
            <a:r>
              <a:rPr lang="en-US" dirty="0" smtClean="0">
                <a:solidFill>
                  <a:srgbClr val="FF0000"/>
                </a:solidFill>
              </a:rPr>
              <a:t>.</a:t>
            </a:r>
            <a:endParaRPr lang="en-US" dirty="0">
              <a:solidFill>
                <a:srgbClr val="FF0000"/>
              </a:solidFill>
            </a:endParaRPr>
          </a:p>
        </p:txBody>
      </p:sp>
      <p:sp>
        <p:nvSpPr>
          <p:cNvPr id="15" name="TextBox 14"/>
          <p:cNvSpPr txBox="1"/>
          <p:nvPr/>
        </p:nvSpPr>
        <p:spPr>
          <a:xfrm>
            <a:off x="6096000" y="4734342"/>
            <a:ext cx="5524500" cy="1015663"/>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r>
              <a:rPr lang="en-US" sz="1000" dirty="0" smtClean="0">
                <a:solidFill>
                  <a:schemeClr val="tx1">
                    <a:alpha val="80000"/>
                  </a:schemeClr>
                </a:solidFill>
              </a:rPr>
              <a:t>If </a:t>
            </a:r>
            <a:r>
              <a:rPr lang="en-US" sz="1000" dirty="0">
                <a:solidFill>
                  <a:schemeClr val="tx1">
                    <a:alpha val="80000"/>
                  </a:schemeClr>
                </a:solidFill>
              </a:rPr>
              <a:t>you are going to use a passage of Lorem Ipsum, you need to be sure there isn't anything embarrassing. There are many variations of passages of Lorem Ipsum available, but the majority have suffered alteration in </a:t>
            </a:r>
            <a:r>
              <a:rPr lang="en-US" sz="1000" dirty="0" smtClean="0">
                <a:solidFill>
                  <a:schemeClr val="tx1">
                    <a:alpha val="80000"/>
                  </a:schemeClr>
                </a:solidFill>
              </a:rPr>
              <a:t>some.</a:t>
            </a:r>
            <a:endParaRPr lang="en-US" sz="1000" dirty="0">
              <a:solidFill>
                <a:schemeClr val="tx1">
                  <a:alpha val="80000"/>
                </a:schemeClr>
              </a:solidFill>
            </a:endParaRPr>
          </a:p>
        </p:txBody>
      </p:sp>
      <p:sp>
        <p:nvSpPr>
          <p:cNvPr id="16" name="TextBox 15"/>
          <p:cNvSpPr txBox="1"/>
          <p:nvPr/>
        </p:nvSpPr>
        <p:spPr>
          <a:xfrm>
            <a:off x="1866900" y="3398772"/>
            <a:ext cx="2019301" cy="22159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17" name="TextBox 16"/>
          <p:cNvSpPr txBox="1"/>
          <p:nvPr/>
        </p:nvSpPr>
        <p:spPr>
          <a:xfrm>
            <a:off x="1866900" y="3620371"/>
            <a:ext cx="2019301" cy="187744"/>
          </a:xfrm>
          <a:prstGeom prst="rect">
            <a:avLst/>
          </a:prstGeom>
          <a:noFill/>
        </p:spPr>
        <p:txBody>
          <a:bodyPr wrap="square" lIns="0" rIns="0" rtlCol="0">
            <a:spAutoFit/>
          </a:bodyPr>
          <a:lstStyle/>
          <a:p>
            <a:pPr>
              <a:lnSpc>
                <a:spcPct val="70000"/>
              </a:lnSpc>
            </a:pPr>
            <a:r>
              <a:rPr lang="en-US" sz="800" smtClean="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18" name="TextBox 17"/>
          <p:cNvSpPr txBox="1"/>
          <p:nvPr/>
        </p:nvSpPr>
        <p:spPr>
          <a:xfrm>
            <a:off x="3943350" y="3398771"/>
            <a:ext cx="2019301" cy="22159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19" name="TextBox 18"/>
          <p:cNvSpPr txBox="1"/>
          <p:nvPr/>
        </p:nvSpPr>
        <p:spPr>
          <a:xfrm>
            <a:off x="3943350" y="3620370"/>
            <a:ext cx="2019301" cy="187744"/>
          </a:xfrm>
          <a:prstGeom prst="rect">
            <a:avLst/>
          </a:prstGeom>
          <a:noFill/>
        </p:spPr>
        <p:txBody>
          <a:bodyPr wrap="square" lIns="0" rIns="0" rtlCol="0">
            <a:spAutoFit/>
          </a:bodyPr>
          <a:lstStyle/>
          <a:p>
            <a:pPr>
              <a:lnSpc>
                <a:spcPct val="70000"/>
              </a:lnSpc>
            </a:pPr>
            <a:r>
              <a:rPr lang="en-US" sz="800" smtClean="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20" name="TextBox 19"/>
          <p:cNvSpPr txBox="1"/>
          <p:nvPr/>
        </p:nvSpPr>
        <p:spPr>
          <a:xfrm>
            <a:off x="6019800" y="3398771"/>
            <a:ext cx="2019301" cy="22159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21" name="TextBox 20"/>
          <p:cNvSpPr txBox="1"/>
          <p:nvPr/>
        </p:nvSpPr>
        <p:spPr>
          <a:xfrm>
            <a:off x="6019800" y="3620370"/>
            <a:ext cx="2019301" cy="187744"/>
          </a:xfrm>
          <a:prstGeom prst="rect">
            <a:avLst/>
          </a:prstGeom>
          <a:noFill/>
        </p:spPr>
        <p:txBody>
          <a:bodyPr wrap="square" lIns="0" rIns="0" rtlCol="0">
            <a:spAutoFit/>
          </a:bodyPr>
          <a:lstStyle/>
          <a:p>
            <a:pPr>
              <a:lnSpc>
                <a:spcPct val="70000"/>
              </a:lnSpc>
            </a:pPr>
            <a:r>
              <a:rPr lang="en-US" sz="800" smtClean="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22" name="TextBox 21"/>
          <p:cNvSpPr txBox="1"/>
          <p:nvPr/>
        </p:nvSpPr>
        <p:spPr>
          <a:xfrm>
            <a:off x="8096251" y="3398906"/>
            <a:ext cx="2019301" cy="22159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23" name="TextBox 22"/>
          <p:cNvSpPr txBox="1"/>
          <p:nvPr/>
        </p:nvSpPr>
        <p:spPr>
          <a:xfrm>
            <a:off x="8096251" y="3620505"/>
            <a:ext cx="2019301" cy="187744"/>
          </a:xfrm>
          <a:prstGeom prst="rect">
            <a:avLst/>
          </a:prstGeom>
          <a:noFill/>
        </p:spPr>
        <p:txBody>
          <a:bodyPr wrap="square" lIns="0" rIns="0" rtlCol="0">
            <a:spAutoFit/>
          </a:bodyPr>
          <a:lstStyle/>
          <a:p>
            <a:pPr>
              <a:lnSpc>
                <a:spcPct val="70000"/>
              </a:lnSpc>
            </a:pPr>
            <a:r>
              <a:rPr lang="en-US" sz="800" smtClean="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24" name="TextBox 23"/>
          <p:cNvSpPr txBox="1"/>
          <p:nvPr/>
        </p:nvSpPr>
        <p:spPr>
          <a:xfrm>
            <a:off x="10172700" y="3398906"/>
            <a:ext cx="2019301" cy="22159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25" name="TextBox 24"/>
          <p:cNvSpPr txBox="1"/>
          <p:nvPr/>
        </p:nvSpPr>
        <p:spPr>
          <a:xfrm>
            <a:off x="10172700" y="3620505"/>
            <a:ext cx="2019301" cy="187744"/>
          </a:xfrm>
          <a:prstGeom prst="rect">
            <a:avLst/>
          </a:prstGeom>
          <a:noFill/>
        </p:spPr>
        <p:txBody>
          <a:bodyPr wrap="square" lIns="0" rIns="0" rtlCol="0">
            <a:spAutoFit/>
          </a:bodyPr>
          <a:lstStyle/>
          <a:p>
            <a:pPr>
              <a:lnSpc>
                <a:spcPct val="70000"/>
              </a:lnSpc>
            </a:pPr>
            <a:r>
              <a:rPr lang="en-US" sz="800" smtClean="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3" name="Picture Placeholder 2"/>
          <p:cNvSpPr>
            <a:spLocks noGrp="1"/>
          </p:cNvSpPr>
          <p:nvPr>
            <p:ph type="pic" sz="quarter" idx="17"/>
          </p:nvPr>
        </p:nvSpPr>
        <p:spPr/>
      </p:sp>
      <p:sp>
        <p:nvSpPr>
          <p:cNvPr id="4" name="Picture Placeholder 3"/>
          <p:cNvSpPr>
            <a:spLocks noGrp="1"/>
          </p:cNvSpPr>
          <p:nvPr>
            <p:ph type="pic" sz="quarter" idx="18"/>
          </p:nvPr>
        </p:nvSpPr>
        <p:spPr/>
      </p:sp>
      <p:sp>
        <p:nvSpPr>
          <p:cNvPr id="5" name="Picture Placeholder 4"/>
          <p:cNvSpPr>
            <a:spLocks noGrp="1"/>
          </p:cNvSpPr>
          <p:nvPr>
            <p:ph type="pic" sz="quarter" idx="19"/>
          </p:nvPr>
        </p:nvSpPr>
        <p:spPr/>
      </p:sp>
      <p:sp>
        <p:nvSpPr>
          <p:cNvPr id="6" name="Picture Placeholder 5"/>
          <p:cNvSpPr>
            <a:spLocks noGrp="1"/>
          </p:cNvSpPr>
          <p:nvPr>
            <p:ph type="pic" sz="quarter" idx="20"/>
          </p:nvPr>
        </p:nvSpPr>
        <p:spPr/>
      </p:sp>
      <p:sp>
        <p:nvSpPr>
          <p:cNvPr id="7" name="Picture Placeholder 6"/>
          <p:cNvSpPr>
            <a:spLocks noGrp="1"/>
          </p:cNvSpPr>
          <p:nvPr>
            <p:ph type="pic" sz="quarter" idx="21"/>
          </p:nvPr>
        </p:nvSpPr>
        <p:spPr/>
      </p:sp>
    </p:spTree>
    <p:extLst>
      <p:ext uri="{BB962C8B-B14F-4D97-AF65-F5344CB8AC3E}">
        <p14:creationId xmlns:p14="http://schemas.microsoft.com/office/powerpoint/2010/main" val="97801482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D8D877B3-D348-4611-9BDB-C5374591D951}" type="slidenum">
              <a:rPr lang="en-US" smtClean="0"/>
              <a:pPr/>
              <a:t>52</a:t>
            </a:fld>
            <a:endParaRPr lang="en-US" dirty="0" smtClean="0"/>
          </a:p>
        </p:txBody>
      </p:sp>
      <p:sp>
        <p:nvSpPr>
          <p:cNvPr id="9" name="Title 8"/>
          <p:cNvSpPr>
            <a:spLocks noGrp="1"/>
          </p:cNvSpPr>
          <p:nvPr>
            <p:ph type="title"/>
          </p:nvPr>
        </p:nvSpPr>
        <p:spPr/>
        <p:txBody>
          <a:bodyPr/>
          <a:lstStyle/>
          <a:p>
            <a:r>
              <a:rPr lang="en-US" dirty="0" smtClean="0"/>
              <a:t>MEET THE</a:t>
            </a:r>
            <a:br>
              <a:rPr lang="en-US" dirty="0" smtClean="0"/>
            </a:br>
            <a:r>
              <a:rPr lang="en-US" dirty="0" smtClean="0"/>
              <a:t>TEAM, MEMBERS</a:t>
            </a:r>
            <a:r>
              <a:rPr lang="en-US" dirty="0" smtClean="0">
                <a:solidFill>
                  <a:schemeClr val="accent1"/>
                </a:solidFill>
              </a:rPr>
              <a:t>.</a:t>
            </a:r>
            <a:endParaRPr lang="en-US" dirty="0">
              <a:solidFill>
                <a:schemeClr val="accent1"/>
              </a:solidFill>
            </a:endParaRPr>
          </a:p>
        </p:txBody>
      </p:sp>
      <p:cxnSp>
        <p:nvCxnSpPr>
          <p:cNvPr id="12" name="Straight Connector 11"/>
          <p:cNvCxnSpPr/>
          <p:nvPr/>
        </p:nvCxnSpPr>
        <p:spPr>
          <a:xfrm>
            <a:off x="99060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866900" y="2945351"/>
            <a:ext cx="1624445"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smtClean="0">
                <a:latin typeface="Montserrat" charset="0"/>
                <a:ea typeface="Montserrat" charset="0"/>
                <a:cs typeface="Montserrat" charset="0"/>
              </a:rPr>
              <a:t>ANNA MORINO</a:t>
            </a:r>
          </a:p>
          <a:p>
            <a:r>
              <a:rPr lang="en-US" sz="800" dirty="0" smtClean="0">
                <a:latin typeface="Montserrat" charset="0"/>
                <a:ea typeface="Montserrat" charset="0"/>
                <a:cs typeface="Montserrat" charset="0"/>
              </a:rPr>
              <a:t>MARKETING MANAGER</a:t>
            </a:r>
            <a:endParaRPr lang="en-US" sz="800" dirty="0">
              <a:latin typeface="Montserrat" charset="0"/>
              <a:ea typeface="Montserrat" charset="0"/>
              <a:cs typeface="Montserrat" charset="0"/>
            </a:endParaRPr>
          </a:p>
        </p:txBody>
      </p:sp>
      <p:sp>
        <p:nvSpPr>
          <p:cNvPr id="16" name="Right Triangle 15"/>
          <p:cNvSpPr/>
          <p:nvPr/>
        </p:nvSpPr>
        <p:spPr>
          <a:xfrm flipV="1">
            <a:off x="3337665" y="3429000"/>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Rectangle 16"/>
          <p:cNvSpPr/>
          <p:nvPr/>
        </p:nvSpPr>
        <p:spPr>
          <a:xfrm>
            <a:off x="8940275" y="2945351"/>
            <a:ext cx="1624445"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smtClean="0">
                <a:latin typeface="Montserrat" charset="0"/>
                <a:ea typeface="Montserrat" charset="0"/>
                <a:cs typeface="Montserrat" charset="0"/>
              </a:rPr>
              <a:t>JOHN DOE</a:t>
            </a:r>
          </a:p>
          <a:p>
            <a:r>
              <a:rPr lang="en-US" sz="800" dirty="0" smtClean="0">
                <a:latin typeface="Montserrat" charset="0"/>
                <a:ea typeface="Montserrat" charset="0"/>
                <a:cs typeface="Montserrat" charset="0"/>
              </a:rPr>
              <a:t>DESIGNER</a:t>
            </a:r>
            <a:endParaRPr lang="en-US" sz="800" dirty="0">
              <a:latin typeface="Montserrat" charset="0"/>
              <a:ea typeface="Montserrat" charset="0"/>
              <a:cs typeface="Montserrat" charset="0"/>
            </a:endParaRPr>
          </a:p>
        </p:txBody>
      </p:sp>
      <p:sp>
        <p:nvSpPr>
          <p:cNvPr id="18" name="Right Triangle 17"/>
          <p:cNvSpPr/>
          <p:nvPr/>
        </p:nvSpPr>
        <p:spPr>
          <a:xfrm flipH="1" flipV="1">
            <a:off x="8929864" y="3429000"/>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61544837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53</a:t>
            </a:fld>
            <a:endParaRPr lang="en-US" dirty="0" smtClean="0"/>
          </a:p>
        </p:txBody>
      </p:sp>
      <p:sp>
        <p:nvSpPr>
          <p:cNvPr id="6" name="Title 5"/>
          <p:cNvSpPr>
            <a:spLocks noGrp="1"/>
          </p:cNvSpPr>
          <p:nvPr>
            <p:ph type="title"/>
          </p:nvPr>
        </p:nvSpPr>
        <p:spPr/>
        <p:txBody>
          <a:bodyPr/>
          <a:lstStyle/>
          <a:p>
            <a:r>
              <a:rPr lang="en-US" dirty="0" smtClean="0"/>
              <a:t>AWESOME</a:t>
            </a:r>
            <a:br>
              <a:rPr lang="en-US" dirty="0" smtClean="0"/>
            </a:br>
            <a:r>
              <a:rPr lang="en-US" dirty="0" smtClean="0"/>
              <a:t>TEAM</a:t>
            </a:r>
            <a:r>
              <a:rPr lang="en-US" dirty="0" smtClean="0">
                <a:solidFill>
                  <a:schemeClr val="accent1"/>
                </a:solidFill>
              </a:rPr>
              <a:t>.</a:t>
            </a:r>
            <a:endParaRPr lang="en-US" dirty="0">
              <a:solidFill>
                <a:schemeClr val="accent1"/>
              </a:solidFill>
            </a:endParaRPr>
          </a:p>
        </p:txBody>
      </p:sp>
      <p:sp>
        <p:nvSpPr>
          <p:cNvPr id="11" name="TextBox 10"/>
          <p:cNvSpPr txBox="1"/>
          <p:nvPr/>
        </p:nvSpPr>
        <p:spPr>
          <a:xfrm>
            <a:off x="1866900" y="5052343"/>
            <a:ext cx="2139043" cy="22159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12" name="TextBox 11"/>
          <p:cNvSpPr txBox="1"/>
          <p:nvPr/>
        </p:nvSpPr>
        <p:spPr>
          <a:xfrm>
            <a:off x="1866900" y="5333134"/>
            <a:ext cx="2139043"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dirty="0" smtClean="0">
                <a:solidFill>
                  <a:schemeClr val="tx1">
                    <a:alpha val="80000"/>
                  </a:schemeClr>
                </a:solidFill>
              </a:rPr>
              <a:t>Ipsum.</a:t>
            </a:r>
            <a:endParaRPr lang="en-US" sz="1000" dirty="0">
              <a:solidFill>
                <a:schemeClr val="tx1">
                  <a:alpha val="80000"/>
                </a:schemeClr>
              </a:solidFill>
            </a:endParaRPr>
          </a:p>
        </p:txBody>
      </p:sp>
      <p:sp>
        <p:nvSpPr>
          <p:cNvPr id="13" name="TextBox 12"/>
          <p:cNvSpPr txBox="1"/>
          <p:nvPr/>
        </p:nvSpPr>
        <p:spPr>
          <a:xfrm>
            <a:off x="4890407" y="5052343"/>
            <a:ext cx="2139043" cy="22159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14" name="TextBox 13"/>
          <p:cNvSpPr txBox="1"/>
          <p:nvPr/>
        </p:nvSpPr>
        <p:spPr>
          <a:xfrm>
            <a:off x="4890407" y="5333134"/>
            <a:ext cx="2139043"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dirty="0" smtClean="0">
                <a:solidFill>
                  <a:schemeClr val="tx1">
                    <a:alpha val="80000"/>
                  </a:schemeClr>
                </a:solidFill>
              </a:rPr>
              <a:t>Ipsum.</a:t>
            </a:r>
            <a:endParaRPr lang="en-US" sz="1000" dirty="0">
              <a:solidFill>
                <a:schemeClr val="tx1">
                  <a:alpha val="80000"/>
                </a:schemeClr>
              </a:solidFill>
            </a:endParaRPr>
          </a:p>
        </p:txBody>
      </p:sp>
      <p:sp>
        <p:nvSpPr>
          <p:cNvPr id="15" name="TextBox 14"/>
          <p:cNvSpPr txBox="1"/>
          <p:nvPr/>
        </p:nvSpPr>
        <p:spPr>
          <a:xfrm>
            <a:off x="7913914" y="5052343"/>
            <a:ext cx="2139043" cy="22159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16" name="TextBox 15"/>
          <p:cNvSpPr txBox="1"/>
          <p:nvPr/>
        </p:nvSpPr>
        <p:spPr>
          <a:xfrm>
            <a:off x="7913914" y="5333134"/>
            <a:ext cx="2139043"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dirty="0" smtClean="0">
                <a:solidFill>
                  <a:schemeClr val="tx1">
                    <a:alpha val="80000"/>
                  </a:schemeClr>
                </a:solidFill>
              </a:rPr>
              <a:t>Ipsum.</a:t>
            </a:r>
            <a:endParaRPr lang="en-US" sz="1000" dirty="0">
              <a:solidFill>
                <a:schemeClr val="tx1">
                  <a:alpha val="80000"/>
                </a:schemeClr>
              </a:solidFill>
            </a:endParaRPr>
          </a:p>
        </p:txBody>
      </p:sp>
      <p:sp>
        <p:nvSpPr>
          <p:cNvPr id="3" name="Picture Placeholder 2"/>
          <p:cNvSpPr>
            <a:spLocks noGrp="1"/>
          </p:cNvSpPr>
          <p:nvPr>
            <p:ph type="pic" sz="quarter" idx="17"/>
          </p:nvPr>
        </p:nvSpPr>
        <p:spPr/>
      </p:sp>
      <p:sp>
        <p:nvSpPr>
          <p:cNvPr id="4" name="Picture Placeholder 3"/>
          <p:cNvSpPr>
            <a:spLocks noGrp="1"/>
          </p:cNvSpPr>
          <p:nvPr>
            <p:ph type="pic" sz="quarter" idx="18"/>
          </p:nvPr>
        </p:nvSpPr>
        <p:spPr/>
      </p:sp>
      <p:sp>
        <p:nvSpPr>
          <p:cNvPr id="5" name="Picture Placeholder 4"/>
          <p:cNvSpPr>
            <a:spLocks noGrp="1"/>
          </p:cNvSpPr>
          <p:nvPr>
            <p:ph type="pic" sz="quarter" idx="19"/>
          </p:nvPr>
        </p:nvSpPr>
        <p:spPr/>
      </p:sp>
    </p:spTree>
    <p:extLst>
      <p:ext uri="{BB962C8B-B14F-4D97-AF65-F5344CB8AC3E}">
        <p14:creationId xmlns:p14="http://schemas.microsoft.com/office/powerpoint/2010/main" val="3269196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54</a:t>
            </a:fld>
            <a:endParaRPr lang="en-US" dirty="0" smtClean="0"/>
          </a:p>
        </p:txBody>
      </p:sp>
      <p:sp>
        <p:nvSpPr>
          <p:cNvPr id="8" name="Picture Placeholder 7"/>
          <p:cNvSpPr>
            <a:spLocks noGrp="1"/>
          </p:cNvSpPr>
          <p:nvPr>
            <p:ph type="pic" sz="quarter" idx="13"/>
          </p:nvPr>
        </p:nvSpPr>
        <p:spPr/>
      </p:sp>
      <p:sp>
        <p:nvSpPr>
          <p:cNvPr id="9" name="Picture Placeholder 8"/>
          <p:cNvSpPr>
            <a:spLocks noGrp="1"/>
          </p:cNvSpPr>
          <p:nvPr>
            <p:ph type="pic" sz="quarter" idx="14"/>
          </p:nvPr>
        </p:nvSpPr>
        <p:spPr/>
      </p:sp>
      <p:sp>
        <p:nvSpPr>
          <p:cNvPr id="10" name="Picture Placeholder 9"/>
          <p:cNvSpPr>
            <a:spLocks noGrp="1"/>
          </p:cNvSpPr>
          <p:nvPr>
            <p:ph type="pic" sz="quarter" idx="15"/>
          </p:nvPr>
        </p:nvSpPr>
        <p:spPr/>
      </p:sp>
      <p:sp>
        <p:nvSpPr>
          <p:cNvPr id="23" name="Picture Placeholder 22"/>
          <p:cNvSpPr>
            <a:spLocks noGrp="1"/>
          </p:cNvSpPr>
          <p:nvPr>
            <p:ph type="pic" sz="quarter" idx="16"/>
          </p:nvPr>
        </p:nvSpPr>
        <p:spPr/>
      </p:sp>
      <p:sp>
        <p:nvSpPr>
          <p:cNvPr id="15" name="Rectangle 14"/>
          <p:cNvSpPr/>
          <p:nvPr/>
        </p:nvSpPr>
        <p:spPr>
          <a:xfrm>
            <a:off x="276202"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smtClean="0">
                <a:latin typeface="Montserrat" charset="0"/>
                <a:ea typeface="Montserrat" charset="0"/>
                <a:cs typeface="Montserrat" charset="0"/>
              </a:rPr>
              <a:t>JOHN DOE</a:t>
            </a:r>
          </a:p>
          <a:p>
            <a:r>
              <a:rPr lang="en-US" sz="800" dirty="0" smtClean="0">
                <a:latin typeface="Montserrat" charset="0"/>
                <a:ea typeface="Montserrat" charset="0"/>
                <a:cs typeface="Montserrat" charset="0"/>
              </a:rPr>
              <a:t>PHOTO MODEL</a:t>
            </a:r>
            <a:endParaRPr lang="en-US" sz="800" dirty="0">
              <a:latin typeface="Montserrat" charset="0"/>
              <a:ea typeface="Montserrat" charset="0"/>
              <a:cs typeface="Montserrat" charset="0"/>
            </a:endParaRPr>
          </a:p>
        </p:txBody>
      </p:sp>
      <p:sp>
        <p:nvSpPr>
          <p:cNvPr id="16" name="Right Triangle 15"/>
          <p:cNvSpPr/>
          <p:nvPr/>
        </p:nvSpPr>
        <p:spPr>
          <a:xfrm flipV="1">
            <a:off x="2393038"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Rectangle 16"/>
          <p:cNvSpPr/>
          <p:nvPr/>
        </p:nvSpPr>
        <p:spPr>
          <a:xfrm>
            <a:off x="3427483"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smtClean="0">
                <a:latin typeface="Montserrat" charset="0"/>
                <a:ea typeface="Montserrat" charset="0"/>
                <a:cs typeface="Montserrat" charset="0"/>
              </a:rPr>
              <a:t>CHARLIZ ZIKA</a:t>
            </a:r>
          </a:p>
          <a:p>
            <a:r>
              <a:rPr lang="en-US" sz="800" dirty="0" smtClean="0">
                <a:latin typeface="Montserrat" charset="0"/>
                <a:ea typeface="Montserrat" charset="0"/>
                <a:cs typeface="Montserrat" charset="0"/>
              </a:rPr>
              <a:t>PHOTOGRAPER</a:t>
            </a:r>
            <a:endParaRPr lang="en-US" sz="800" dirty="0">
              <a:latin typeface="Montserrat" charset="0"/>
              <a:ea typeface="Montserrat" charset="0"/>
              <a:cs typeface="Montserrat" charset="0"/>
            </a:endParaRPr>
          </a:p>
        </p:txBody>
      </p:sp>
      <p:sp>
        <p:nvSpPr>
          <p:cNvPr id="18" name="Right Triangle 17"/>
          <p:cNvSpPr/>
          <p:nvPr/>
        </p:nvSpPr>
        <p:spPr>
          <a:xfrm flipV="1">
            <a:off x="5544319"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Rectangle 18"/>
          <p:cNvSpPr/>
          <p:nvPr/>
        </p:nvSpPr>
        <p:spPr>
          <a:xfrm>
            <a:off x="6439197"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smtClean="0">
                <a:latin typeface="Montserrat" charset="0"/>
                <a:ea typeface="Montserrat" charset="0"/>
                <a:cs typeface="Montserrat" charset="0"/>
              </a:rPr>
              <a:t>ANNA MORINO</a:t>
            </a:r>
          </a:p>
          <a:p>
            <a:r>
              <a:rPr lang="en-US" sz="800" dirty="0" smtClean="0">
                <a:latin typeface="Montserrat" charset="0"/>
                <a:ea typeface="Montserrat" charset="0"/>
                <a:cs typeface="Montserrat" charset="0"/>
              </a:rPr>
              <a:t>MARKETING MANAGER</a:t>
            </a:r>
            <a:endParaRPr lang="en-US" sz="800" dirty="0">
              <a:latin typeface="Montserrat" charset="0"/>
              <a:ea typeface="Montserrat" charset="0"/>
              <a:cs typeface="Montserrat" charset="0"/>
            </a:endParaRPr>
          </a:p>
        </p:txBody>
      </p:sp>
      <p:sp>
        <p:nvSpPr>
          <p:cNvPr id="20" name="Right Triangle 19"/>
          <p:cNvSpPr/>
          <p:nvPr/>
        </p:nvSpPr>
        <p:spPr>
          <a:xfrm flipV="1">
            <a:off x="8556033"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Rectangle 20"/>
          <p:cNvSpPr/>
          <p:nvPr/>
        </p:nvSpPr>
        <p:spPr>
          <a:xfrm>
            <a:off x="9450911"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smtClean="0">
                <a:latin typeface="Montserrat" charset="0"/>
                <a:ea typeface="Montserrat" charset="0"/>
                <a:cs typeface="Montserrat" charset="0"/>
              </a:rPr>
              <a:t>SUSAN BOIL</a:t>
            </a:r>
          </a:p>
          <a:p>
            <a:r>
              <a:rPr lang="en-US" sz="800" dirty="0" smtClean="0">
                <a:latin typeface="Montserrat" charset="0"/>
                <a:ea typeface="Montserrat" charset="0"/>
                <a:cs typeface="Montserrat" charset="0"/>
              </a:rPr>
              <a:t>PHOTO MODEL</a:t>
            </a:r>
            <a:endParaRPr lang="en-US" sz="800" dirty="0">
              <a:latin typeface="Montserrat" charset="0"/>
              <a:ea typeface="Montserrat" charset="0"/>
              <a:cs typeface="Montserrat" charset="0"/>
            </a:endParaRPr>
          </a:p>
        </p:txBody>
      </p:sp>
      <p:sp>
        <p:nvSpPr>
          <p:cNvPr id="22" name="Right Triangle 21"/>
          <p:cNvSpPr/>
          <p:nvPr/>
        </p:nvSpPr>
        <p:spPr>
          <a:xfrm flipV="1">
            <a:off x="11567747"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55270295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D8D877B3-D348-4611-9BDB-C5374591D951}" type="slidenum">
              <a:rPr lang="en-US" smtClean="0"/>
              <a:pPr/>
              <a:t>55</a:t>
            </a:fld>
            <a:endParaRPr lang="en-US" dirty="0" smtClean="0"/>
          </a:p>
        </p:txBody>
      </p:sp>
      <p:sp>
        <p:nvSpPr>
          <p:cNvPr id="6" name="Title 2"/>
          <p:cNvSpPr txBox="1">
            <a:spLocks/>
          </p:cNvSpPr>
          <p:nvPr/>
        </p:nvSpPr>
        <p:spPr>
          <a:xfrm>
            <a:off x="1866899" y="3234728"/>
            <a:ext cx="654407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600" dirty="0" smtClean="0">
                <a:solidFill>
                  <a:schemeClr val="bg1"/>
                </a:solidFill>
              </a:rPr>
              <a:t>JOHN DOE</a:t>
            </a:r>
            <a:br>
              <a:rPr lang="en-US" sz="3600" dirty="0" smtClean="0">
                <a:solidFill>
                  <a:schemeClr val="bg1"/>
                </a:solidFill>
              </a:rPr>
            </a:br>
            <a:r>
              <a:rPr lang="en-US" sz="3600" dirty="0" smtClean="0">
                <a:solidFill>
                  <a:schemeClr val="bg1"/>
                </a:solidFill>
              </a:rPr>
              <a:t>MR. KING</a:t>
            </a:r>
            <a:endParaRPr lang="en-US" sz="3600" dirty="0">
              <a:solidFill>
                <a:srgbClr val="FF0000"/>
              </a:solidFill>
            </a:endParaRPr>
          </a:p>
        </p:txBody>
      </p:sp>
      <p:grpSp>
        <p:nvGrpSpPr>
          <p:cNvPr id="13" name="Group 12"/>
          <p:cNvGrpSpPr/>
          <p:nvPr/>
        </p:nvGrpSpPr>
        <p:grpSpPr>
          <a:xfrm>
            <a:off x="9257355" y="1181100"/>
            <a:ext cx="1466063" cy="1466063"/>
            <a:chOff x="9257355" y="1181100"/>
            <a:chExt cx="1466063" cy="1466063"/>
          </a:xfrm>
        </p:grpSpPr>
        <p:sp>
          <p:nvSpPr>
            <p:cNvPr id="7" name="Donut 6"/>
            <p:cNvSpPr/>
            <p:nvPr/>
          </p:nvSpPr>
          <p:spPr>
            <a:xfrm>
              <a:off x="9257355" y="1181100"/>
              <a:ext cx="1466063" cy="1466063"/>
            </a:xfrm>
            <a:prstGeom prst="donut">
              <a:avLst>
                <a:gd name="adj" fmla="val 24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Block Arc 9"/>
            <p:cNvSpPr/>
            <p:nvPr/>
          </p:nvSpPr>
          <p:spPr>
            <a:xfrm>
              <a:off x="9257355" y="1181100"/>
              <a:ext cx="1466063" cy="1466063"/>
            </a:xfrm>
            <a:prstGeom prst="blockArc">
              <a:avLst>
                <a:gd name="adj1" fmla="val 2354019"/>
                <a:gd name="adj2" fmla="val 16181312"/>
                <a:gd name="adj3" fmla="val 25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smtClean="0">
                  <a:latin typeface="+mj-lt"/>
                </a:rPr>
                <a:t>60%</a:t>
              </a:r>
              <a:endParaRPr lang="en-US" sz="2000" dirty="0">
                <a:solidFill>
                  <a:schemeClr val="accent1"/>
                </a:solidFill>
                <a:latin typeface="+mj-lt"/>
              </a:endParaRPr>
            </a:p>
          </p:txBody>
        </p:sp>
        <p:sp>
          <p:nvSpPr>
            <p:cNvPr id="12" name="TextBox 11"/>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smtClean="0">
                  <a:solidFill>
                    <a:schemeClr val="tx1">
                      <a:alpha val="80000"/>
                    </a:schemeClr>
                  </a:solidFill>
                </a:rPr>
                <a:t>SKETCH</a:t>
              </a:r>
              <a:endParaRPr lang="en-US" sz="800" dirty="0">
                <a:solidFill>
                  <a:schemeClr val="tx1">
                    <a:alpha val="80000"/>
                  </a:schemeClr>
                </a:solidFill>
              </a:endParaRPr>
            </a:p>
          </p:txBody>
        </p:sp>
      </p:grpSp>
      <p:grpSp>
        <p:nvGrpSpPr>
          <p:cNvPr id="14" name="Group 13"/>
          <p:cNvGrpSpPr/>
          <p:nvPr/>
        </p:nvGrpSpPr>
        <p:grpSpPr>
          <a:xfrm>
            <a:off x="9257355" y="2914335"/>
            <a:ext cx="1466063" cy="1466063"/>
            <a:chOff x="9257355" y="1181100"/>
            <a:chExt cx="1466063" cy="1466063"/>
          </a:xfrm>
        </p:grpSpPr>
        <p:sp>
          <p:nvSpPr>
            <p:cNvPr id="15" name="Donut 14"/>
            <p:cNvSpPr/>
            <p:nvPr/>
          </p:nvSpPr>
          <p:spPr>
            <a:xfrm>
              <a:off x="9257355" y="1181100"/>
              <a:ext cx="1466063" cy="1466063"/>
            </a:xfrm>
            <a:prstGeom prst="donut">
              <a:avLst>
                <a:gd name="adj" fmla="val 24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Block Arc 15"/>
            <p:cNvSpPr/>
            <p:nvPr/>
          </p:nvSpPr>
          <p:spPr>
            <a:xfrm>
              <a:off x="9257355" y="1181100"/>
              <a:ext cx="1466063" cy="1466063"/>
            </a:xfrm>
            <a:prstGeom prst="blockArc">
              <a:avLst>
                <a:gd name="adj1" fmla="val 17953960"/>
                <a:gd name="adj2" fmla="val 16181312"/>
                <a:gd name="adj3" fmla="val 25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TextBox 16"/>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smtClean="0">
                  <a:latin typeface="+mj-lt"/>
                </a:rPr>
                <a:t>90%</a:t>
              </a:r>
              <a:endParaRPr lang="en-US" sz="2000" dirty="0">
                <a:solidFill>
                  <a:schemeClr val="accent1"/>
                </a:solidFill>
                <a:latin typeface="+mj-lt"/>
              </a:endParaRPr>
            </a:p>
          </p:txBody>
        </p:sp>
        <p:sp>
          <p:nvSpPr>
            <p:cNvPr id="18" name="TextBox 17"/>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smtClean="0">
                  <a:solidFill>
                    <a:schemeClr val="tx1">
                      <a:alpha val="80000"/>
                    </a:schemeClr>
                  </a:solidFill>
                </a:rPr>
                <a:t>PHOTOSHOP</a:t>
              </a:r>
              <a:endParaRPr lang="en-US" sz="800" dirty="0">
                <a:solidFill>
                  <a:schemeClr val="tx1">
                    <a:alpha val="80000"/>
                  </a:schemeClr>
                </a:solidFill>
              </a:endParaRPr>
            </a:p>
          </p:txBody>
        </p:sp>
      </p:grpSp>
      <p:grpSp>
        <p:nvGrpSpPr>
          <p:cNvPr id="19" name="Group 18"/>
          <p:cNvGrpSpPr/>
          <p:nvPr/>
        </p:nvGrpSpPr>
        <p:grpSpPr>
          <a:xfrm>
            <a:off x="9257355" y="4647571"/>
            <a:ext cx="1466063" cy="1466063"/>
            <a:chOff x="9257355" y="1181100"/>
            <a:chExt cx="1466063" cy="1466063"/>
          </a:xfrm>
        </p:grpSpPr>
        <p:sp>
          <p:nvSpPr>
            <p:cNvPr id="20" name="Donut 19"/>
            <p:cNvSpPr/>
            <p:nvPr/>
          </p:nvSpPr>
          <p:spPr>
            <a:xfrm>
              <a:off x="9257355" y="1181100"/>
              <a:ext cx="1466063" cy="1466063"/>
            </a:xfrm>
            <a:prstGeom prst="donut">
              <a:avLst>
                <a:gd name="adj" fmla="val 24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Block Arc 20"/>
            <p:cNvSpPr/>
            <p:nvPr/>
          </p:nvSpPr>
          <p:spPr>
            <a:xfrm>
              <a:off x="9257355" y="1181100"/>
              <a:ext cx="1466063" cy="1466063"/>
            </a:xfrm>
            <a:prstGeom prst="blockArc">
              <a:avLst>
                <a:gd name="adj1" fmla="val 19187965"/>
                <a:gd name="adj2" fmla="val 16181312"/>
                <a:gd name="adj3" fmla="val 25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TextBox 21"/>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smtClean="0">
                  <a:latin typeface="+mj-lt"/>
                </a:rPr>
                <a:t>80%</a:t>
              </a:r>
              <a:endParaRPr lang="en-US" sz="2000" dirty="0">
                <a:solidFill>
                  <a:schemeClr val="accent1"/>
                </a:solidFill>
                <a:latin typeface="+mj-lt"/>
              </a:endParaRPr>
            </a:p>
          </p:txBody>
        </p:sp>
        <p:sp>
          <p:nvSpPr>
            <p:cNvPr id="23" name="TextBox 22"/>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smtClean="0">
                  <a:solidFill>
                    <a:schemeClr val="tx1">
                      <a:alpha val="80000"/>
                    </a:schemeClr>
                  </a:solidFill>
                </a:rPr>
                <a:t>POWERPOINT</a:t>
              </a:r>
              <a:endParaRPr lang="en-US" sz="800" dirty="0">
                <a:solidFill>
                  <a:schemeClr val="tx1">
                    <a:alpha val="80000"/>
                  </a:schemeClr>
                </a:solidFill>
              </a:endParaRPr>
            </a:p>
          </p:txBody>
        </p:sp>
      </p:grpSp>
    </p:spTree>
    <p:extLst>
      <p:ext uri="{BB962C8B-B14F-4D97-AF65-F5344CB8AC3E}">
        <p14:creationId xmlns:p14="http://schemas.microsoft.com/office/powerpoint/2010/main" val="13197198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56</a:t>
            </a:fld>
            <a:endParaRPr lang="en-US" dirty="0" smtClean="0"/>
          </a:p>
        </p:txBody>
      </p:sp>
      <p:sp>
        <p:nvSpPr>
          <p:cNvPr id="25" name="Title 24"/>
          <p:cNvSpPr>
            <a:spLocks noGrp="1"/>
          </p:cNvSpPr>
          <p:nvPr>
            <p:ph type="title"/>
          </p:nvPr>
        </p:nvSpPr>
        <p:spPr/>
        <p:txBody>
          <a:bodyPr/>
          <a:lstStyle/>
          <a:p>
            <a:r>
              <a:rPr lang="en-US" dirty="0" smtClean="0"/>
              <a:t>MEET MR.</a:t>
            </a:r>
            <a:br>
              <a:rPr lang="en-US" dirty="0" smtClean="0"/>
            </a:br>
            <a:r>
              <a:rPr lang="en-US" dirty="0" smtClean="0"/>
              <a:t>MARTIN L.KING</a:t>
            </a:r>
            <a:endParaRPr lang="en-US" dirty="0"/>
          </a:p>
        </p:txBody>
      </p:sp>
      <p:grpSp>
        <p:nvGrpSpPr>
          <p:cNvPr id="8" name="Group 7"/>
          <p:cNvGrpSpPr/>
          <p:nvPr/>
        </p:nvGrpSpPr>
        <p:grpSpPr>
          <a:xfrm>
            <a:off x="4745811" y="1181100"/>
            <a:ext cx="1466063" cy="1466063"/>
            <a:chOff x="9257355" y="1181100"/>
            <a:chExt cx="1466063" cy="1466063"/>
          </a:xfrm>
        </p:grpSpPr>
        <p:sp>
          <p:nvSpPr>
            <p:cNvPr id="9" name="Donut 8"/>
            <p:cNvSpPr/>
            <p:nvPr/>
          </p:nvSpPr>
          <p:spPr>
            <a:xfrm>
              <a:off x="9257355" y="1181100"/>
              <a:ext cx="1466063" cy="1466063"/>
            </a:xfrm>
            <a:prstGeom prst="donut">
              <a:avLst>
                <a:gd name="adj" fmla="val 2408"/>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Block Arc 9"/>
            <p:cNvSpPr/>
            <p:nvPr/>
          </p:nvSpPr>
          <p:spPr>
            <a:xfrm>
              <a:off x="9257355" y="1181100"/>
              <a:ext cx="1466063" cy="1466063"/>
            </a:xfrm>
            <a:prstGeom prst="blockArc">
              <a:avLst>
                <a:gd name="adj1" fmla="val 2354019"/>
                <a:gd name="adj2" fmla="val 16181312"/>
                <a:gd name="adj3" fmla="val 25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smtClean="0">
                  <a:solidFill>
                    <a:schemeClr val="bg1"/>
                  </a:solidFill>
                  <a:latin typeface="+mj-lt"/>
                </a:rPr>
                <a:t>60%</a:t>
              </a:r>
              <a:endParaRPr lang="en-US" sz="2000" dirty="0">
                <a:solidFill>
                  <a:schemeClr val="bg1"/>
                </a:solidFill>
                <a:latin typeface="+mj-lt"/>
              </a:endParaRPr>
            </a:p>
          </p:txBody>
        </p:sp>
        <p:sp>
          <p:nvSpPr>
            <p:cNvPr id="12" name="TextBox 11"/>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smtClean="0">
                  <a:solidFill>
                    <a:schemeClr val="bg1">
                      <a:alpha val="80000"/>
                    </a:schemeClr>
                  </a:solidFill>
                </a:rPr>
                <a:t>SKETCH</a:t>
              </a:r>
              <a:endParaRPr lang="en-US" sz="800" dirty="0">
                <a:solidFill>
                  <a:schemeClr val="bg1">
                    <a:alpha val="80000"/>
                  </a:schemeClr>
                </a:solidFill>
              </a:endParaRPr>
            </a:p>
          </p:txBody>
        </p:sp>
      </p:grpSp>
      <p:grpSp>
        <p:nvGrpSpPr>
          <p:cNvPr id="13" name="Group 12"/>
          <p:cNvGrpSpPr/>
          <p:nvPr/>
        </p:nvGrpSpPr>
        <p:grpSpPr>
          <a:xfrm>
            <a:off x="4745811" y="2914335"/>
            <a:ext cx="1466063" cy="1466063"/>
            <a:chOff x="9257355" y="1181100"/>
            <a:chExt cx="1466063" cy="1466063"/>
          </a:xfrm>
        </p:grpSpPr>
        <p:sp>
          <p:nvSpPr>
            <p:cNvPr id="14" name="Donut 13"/>
            <p:cNvSpPr/>
            <p:nvPr/>
          </p:nvSpPr>
          <p:spPr>
            <a:xfrm>
              <a:off x="9257355" y="1181100"/>
              <a:ext cx="1466063" cy="1466063"/>
            </a:xfrm>
            <a:prstGeom prst="donut">
              <a:avLst>
                <a:gd name="adj" fmla="val 2408"/>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Block Arc 14"/>
            <p:cNvSpPr/>
            <p:nvPr/>
          </p:nvSpPr>
          <p:spPr>
            <a:xfrm>
              <a:off x="9257355" y="1181100"/>
              <a:ext cx="1466063" cy="1466063"/>
            </a:xfrm>
            <a:prstGeom prst="blockArc">
              <a:avLst>
                <a:gd name="adj1" fmla="val 17953960"/>
                <a:gd name="adj2" fmla="val 16181312"/>
                <a:gd name="adj3" fmla="val 25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smtClean="0">
                  <a:solidFill>
                    <a:schemeClr val="bg1"/>
                  </a:solidFill>
                  <a:latin typeface="+mj-lt"/>
                </a:rPr>
                <a:t>90%</a:t>
              </a:r>
              <a:endParaRPr lang="en-US" sz="2000" dirty="0">
                <a:solidFill>
                  <a:schemeClr val="bg1"/>
                </a:solidFill>
                <a:latin typeface="+mj-lt"/>
              </a:endParaRPr>
            </a:p>
          </p:txBody>
        </p:sp>
        <p:sp>
          <p:nvSpPr>
            <p:cNvPr id="17" name="TextBox 16"/>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smtClean="0">
                  <a:solidFill>
                    <a:schemeClr val="bg1">
                      <a:alpha val="80000"/>
                    </a:schemeClr>
                  </a:solidFill>
                </a:rPr>
                <a:t>PHOTOSHOP</a:t>
              </a:r>
              <a:endParaRPr lang="en-US" sz="800" dirty="0">
                <a:solidFill>
                  <a:schemeClr val="bg1">
                    <a:alpha val="80000"/>
                  </a:schemeClr>
                </a:solidFill>
              </a:endParaRPr>
            </a:p>
          </p:txBody>
        </p:sp>
      </p:grpSp>
      <p:grpSp>
        <p:nvGrpSpPr>
          <p:cNvPr id="18" name="Group 17"/>
          <p:cNvGrpSpPr/>
          <p:nvPr/>
        </p:nvGrpSpPr>
        <p:grpSpPr>
          <a:xfrm>
            <a:off x="4745811" y="4647571"/>
            <a:ext cx="1466063" cy="1466063"/>
            <a:chOff x="9257355" y="1181100"/>
            <a:chExt cx="1466063" cy="1466063"/>
          </a:xfrm>
        </p:grpSpPr>
        <p:sp>
          <p:nvSpPr>
            <p:cNvPr id="19" name="Donut 18"/>
            <p:cNvSpPr/>
            <p:nvPr/>
          </p:nvSpPr>
          <p:spPr>
            <a:xfrm>
              <a:off x="9257355" y="1181100"/>
              <a:ext cx="1466063" cy="1466063"/>
            </a:xfrm>
            <a:prstGeom prst="donut">
              <a:avLst>
                <a:gd name="adj" fmla="val 2408"/>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Block Arc 19"/>
            <p:cNvSpPr/>
            <p:nvPr/>
          </p:nvSpPr>
          <p:spPr>
            <a:xfrm>
              <a:off x="9257355" y="1181100"/>
              <a:ext cx="1466063" cy="1466063"/>
            </a:xfrm>
            <a:prstGeom prst="blockArc">
              <a:avLst>
                <a:gd name="adj1" fmla="val 19187965"/>
                <a:gd name="adj2" fmla="val 16181312"/>
                <a:gd name="adj3" fmla="val 25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TextBox 20"/>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smtClean="0">
                  <a:solidFill>
                    <a:schemeClr val="bg1"/>
                  </a:solidFill>
                  <a:latin typeface="+mj-lt"/>
                </a:rPr>
                <a:t>80%</a:t>
              </a:r>
              <a:endParaRPr lang="en-US" sz="2000" dirty="0">
                <a:solidFill>
                  <a:schemeClr val="bg1"/>
                </a:solidFill>
                <a:latin typeface="+mj-lt"/>
              </a:endParaRPr>
            </a:p>
          </p:txBody>
        </p:sp>
        <p:sp>
          <p:nvSpPr>
            <p:cNvPr id="22" name="TextBox 21"/>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smtClean="0">
                  <a:solidFill>
                    <a:schemeClr val="bg1">
                      <a:alpha val="80000"/>
                    </a:schemeClr>
                  </a:solidFill>
                </a:rPr>
                <a:t>POWERPOINT</a:t>
              </a:r>
              <a:endParaRPr lang="en-US" sz="800" dirty="0">
                <a:solidFill>
                  <a:schemeClr val="bg1">
                    <a:alpha val="80000"/>
                  </a:schemeClr>
                </a:solidFill>
              </a:endParaRPr>
            </a:p>
          </p:txBody>
        </p:sp>
      </p:grpSp>
      <p:sp>
        <p:nvSpPr>
          <p:cNvPr id="27" name="TextBox 26"/>
          <p:cNvSpPr txBox="1"/>
          <p:nvPr/>
        </p:nvSpPr>
        <p:spPr>
          <a:xfrm>
            <a:off x="7391948" y="3404286"/>
            <a:ext cx="3855780"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28" name="TextBox 27"/>
          <p:cNvSpPr txBox="1"/>
          <p:nvPr/>
        </p:nvSpPr>
        <p:spPr>
          <a:xfrm>
            <a:off x="7391947" y="3867483"/>
            <a:ext cx="3849501"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endParaRPr lang="en-US" sz="1000" dirty="0" smtClean="0">
              <a:solidFill>
                <a:schemeClr val="tx1">
                  <a:alpha val="80000"/>
                </a:schemeClr>
              </a:solidFill>
            </a:endParaRPr>
          </a:p>
          <a:p>
            <a:pPr>
              <a:lnSpc>
                <a:spcPct val="120000"/>
              </a:lnSpc>
            </a:pPr>
            <a:endParaRPr lang="en-US" sz="1000" dirty="0">
              <a:solidFill>
                <a:schemeClr val="tx1">
                  <a:alpha val="80000"/>
                </a:schemeClr>
              </a:solidFill>
            </a:endParaRPr>
          </a:p>
          <a:p>
            <a:pPr>
              <a:lnSpc>
                <a:spcPct val="120000"/>
              </a:lnSpc>
            </a:pPr>
            <a:r>
              <a:rPr lang="en-US" sz="1000" dirty="0" smtClean="0">
                <a:solidFill>
                  <a:schemeClr val="tx1">
                    <a:alpha val="80000"/>
                  </a:schemeClr>
                </a:solidFill>
              </a:rPr>
              <a:t>If </a:t>
            </a:r>
            <a:r>
              <a:rPr lang="en-US" sz="1000" dirty="0">
                <a:solidFill>
                  <a:schemeClr val="tx1">
                    <a:alpha val="80000"/>
                  </a:schemeClr>
                </a:solidFill>
              </a:rPr>
              <a:t>you are going to use a passage of Lorem Ipsum, you need to be sure there isn't anything embarrassing.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116725753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57</a:t>
            </a:fld>
            <a:endParaRPr lang="en-US" dirty="0" smtClean="0"/>
          </a:p>
        </p:txBody>
      </p:sp>
      <p:sp>
        <p:nvSpPr>
          <p:cNvPr id="4" name="Title 3"/>
          <p:cNvSpPr>
            <a:spLocks noGrp="1"/>
          </p:cNvSpPr>
          <p:nvPr>
            <p:ph type="title"/>
          </p:nvPr>
        </p:nvSpPr>
        <p:spPr/>
        <p:txBody>
          <a:bodyPr/>
          <a:lstStyle/>
          <a:p>
            <a:r>
              <a:rPr lang="en-US" dirty="0" smtClean="0"/>
              <a:t>MEET MR.</a:t>
            </a:r>
            <a:br>
              <a:rPr lang="en-US" dirty="0" smtClean="0"/>
            </a:br>
            <a:r>
              <a:rPr lang="en-US" dirty="0" smtClean="0"/>
              <a:t>JOHN DOE</a:t>
            </a:r>
            <a:endParaRPr lang="en-US" dirty="0"/>
          </a:p>
        </p:txBody>
      </p:sp>
      <p:sp>
        <p:nvSpPr>
          <p:cNvPr id="6" name="TextBox 5"/>
          <p:cNvSpPr txBox="1"/>
          <p:nvPr/>
        </p:nvSpPr>
        <p:spPr>
          <a:xfrm>
            <a:off x="1866900" y="5108105"/>
            <a:ext cx="323409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a:t>
            </a:r>
            <a:r>
              <a:rPr lang="en-US" sz="1000" dirty="0" smtClean="0">
                <a:solidFill>
                  <a:schemeClr val="tx1">
                    <a:alpha val="80000"/>
                  </a:schemeClr>
                </a:solidFill>
              </a:rPr>
              <a:t>form.</a:t>
            </a:r>
            <a:endParaRPr lang="en-US" sz="1000" dirty="0">
              <a:solidFill>
                <a:schemeClr val="tx1">
                  <a:alpha val="80000"/>
                </a:schemeClr>
              </a:solidFill>
            </a:endParaRPr>
          </a:p>
        </p:txBody>
      </p:sp>
      <p:grpSp>
        <p:nvGrpSpPr>
          <p:cNvPr id="15" name="Group 14"/>
          <p:cNvGrpSpPr/>
          <p:nvPr/>
        </p:nvGrpSpPr>
        <p:grpSpPr>
          <a:xfrm>
            <a:off x="6096000" y="3887216"/>
            <a:ext cx="5524500" cy="255547"/>
            <a:chOff x="6096000" y="3887216"/>
            <a:chExt cx="5524500" cy="255547"/>
          </a:xfrm>
        </p:grpSpPr>
        <p:cxnSp>
          <p:nvCxnSpPr>
            <p:cNvPr id="9" name="Straight Connector 8"/>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096000" y="4142763"/>
              <a:ext cx="383770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96000" y="3887216"/>
              <a:ext cx="2541679" cy="221599"/>
            </a:xfrm>
            <a:prstGeom prst="rect">
              <a:avLst/>
            </a:prstGeom>
            <a:noFill/>
          </p:spPr>
          <p:txBody>
            <a:bodyPr wrap="square" lIns="0" rIns="0" rtlCol="0">
              <a:spAutoFit/>
            </a:bodyPr>
            <a:lstStyle/>
            <a:p>
              <a:pPr>
                <a:lnSpc>
                  <a:spcPct val="70000"/>
                </a:lnSpc>
              </a:pPr>
              <a:r>
                <a:rPr lang="en-US" sz="1200" smtClean="0">
                  <a:latin typeface="+mj-lt"/>
                </a:rPr>
                <a:t>POWERPOINT</a:t>
              </a:r>
              <a:endParaRPr lang="en-US" sz="1200" dirty="0">
                <a:solidFill>
                  <a:schemeClr val="accent1"/>
                </a:solidFill>
                <a:latin typeface="+mj-lt"/>
              </a:endParaRPr>
            </a:p>
          </p:txBody>
        </p:sp>
        <p:sp>
          <p:nvSpPr>
            <p:cNvPr id="14" name="TextBox 13"/>
            <p:cNvSpPr txBox="1"/>
            <p:nvPr/>
          </p:nvSpPr>
          <p:spPr>
            <a:xfrm>
              <a:off x="9078821" y="3887216"/>
              <a:ext cx="2541679" cy="235449"/>
            </a:xfrm>
            <a:prstGeom prst="rect">
              <a:avLst/>
            </a:prstGeom>
            <a:noFill/>
          </p:spPr>
          <p:txBody>
            <a:bodyPr wrap="square" lIns="0" rIns="0" rtlCol="0">
              <a:spAutoFit/>
            </a:bodyPr>
            <a:lstStyle/>
            <a:p>
              <a:pPr algn="r">
                <a:lnSpc>
                  <a:spcPct val="70000"/>
                </a:lnSpc>
              </a:pPr>
              <a:r>
                <a:rPr lang="en-US" sz="1200" dirty="0" smtClean="0">
                  <a:latin typeface="+mj-lt"/>
                </a:rPr>
                <a:t>70%</a:t>
              </a:r>
              <a:endParaRPr lang="en-US" sz="1200" dirty="0">
                <a:solidFill>
                  <a:schemeClr val="accent1"/>
                </a:solidFill>
                <a:latin typeface="+mj-lt"/>
              </a:endParaRPr>
            </a:p>
          </p:txBody>
        </p:sp>
      </p:grpSp>
      <p:grpSp>
        <p:nvGrpSpPr>
          <p:cNvPr id="16" name="Group 15"/>
          <p:cNvGrpSpPr/>
          <p:nvPr/>
        </p:nvGrpSpPr>
        <p:grpSpPr>
          <a:xfrm>
            <a:off x="6096000" y="4480532"/>
            <a:ext cx="5524500" cy="255547"/>
            <a:chOff x="6096000" y="3887216"/>
            <a:chExt cx="5524500" cy="255547"/>
          </a:xfrm>
        </p:grpSpPr>
        <p:cxnSp>
          <p:nvCxnSpPr>
            <p:cNvPr id="17" name="Straight Connector 16"/>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096000" y="4142763"/>
              <a:ext cx="285151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096000" y="3887216"/>
              <a:ext cx="2541679" cy="235449"/>
            </a:xfrm>
            <a:prstGeom prst="rect">
              <a:avLst/>
            </a:prstGeom>
            <a:noFill/>
          </p:spPr>
          <p:txBody>
            <a:bodyPr wrap="square" lIns="0" rIns="0" rtlCol="0">
              <a:spAutoFit/>
            </a:bodyPr>
            <a:lstStyle/>
            <a:p>
              <a:pPr>
                <a:lnSpc>
                  <a:spcPct val="70000"/>
                </a:lnSpc>
              </a:pPr>
              <a:r>
                <a:rPr lang="en-US" sz="1200" dirty="0" smtClean="0">
                  <a:latin typeface="+mj-lt"/>
                </a:rPr>
                <a:t>KEYNOTE</a:t>
              </a:r>
              <a:endParaRPr lang="en-US" sz="1200" dirty="0">
                <a:solidFill>
                  <a:schemeClr val="accent1"/>
                </a:solidFill>
                <a:latin typeface="+mj-lt"/>
              </a:endParaRPr>
            </a:p>
          </p:txBody>
        </p:sp>
        <p:sp>
          <p:nvSpPr>
            <p:cNvPr id="20" name="TextBox 19"/>
            <p:cNvSpPr txBox="1"/>
            <p:nvPr/>
          </p:nvSpPr>
          <p:spPr>
            <a:xfrm>
              <a:off x="9078821" y="3887216"/>
              <a:ext cx="2541679" cy="221599"/>
            </a:xfrm>
            <a:prstGeom prst="rect">
              <a:avLst/>
            </a:prstGeom>
            <a:noFill/>
          </p:spPr>
          <p:txBody>
            <a:bodyPr wrap="square" lIns="0" rIns="0" rtlCol="0">
              <a:spAutoFit/>
            </a:bodyPr>
            <a:lstStyle/>
            <a:p>
              <a:pPr algn="r">
                <a:lnSpc>
                  <a:spcPct val="70000"/>
                </a:lnSpc>
              </a:pPr>
              <a:r>
                <a:rPr lang="en-US" sz="1200" dirty="0">
                  <a:latin typeface="+mj-lt"/>
                </a:rPr>
                <a:t>5</a:t>
              </a:r>
              <a:r>
                <a:rPr lang="en-US" sz="1200" dirty="0" smtClean="0">
                  <a:latin typeface="+mj-lt"/>
                </a:rPr>
                <a:t>0%</a:t>
              </a:r>
              <a:endParaRPr lang="en-US" sz="1200" dirty="0">
                <a:solidFill>
                  <a:schemeClr val="accent1"/>
                </a:solidFill>
                <a:latin typeface="+mj-lt"/>
              </a:endParaRPr>
            </a:p>
          </p:txBody>
        </p:sp>
      </p:grpSp>
      <p:grpSp>
        <p:nvGrpSpPr>
          <p:cNvPr id="21" name="Group 20"/>
          <p:cNvGrpSpPr/>
          <p:nvPr/>
        </p:nvGrpSpPr>
        <p:grpSpPr>
          <a:xfrm>
            <a:off x="6096000" y="5073848"/>
            <a:ext cx="5524500" cy="255547"/>
            <a:chOff x="6096000" y="3887216"/>
            <a:chExt cx="5524500" cy="255547"/>
          </a:xfrm>
        </p:grpSpPr>
        <p:cxnSp>
          <p:nvCxnSpPr>
            <p:cNvPr id="22" name="Straight Connector 21"/>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096000" y="4142763"/>
              <a:ext cx="518663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096000" y="3887216"/>
              <a:ext cx="2541679" cy="235449"/>
            </a:xfrm>
            <a:prstGeom prst="rect">
              <a:avLst/>
            </a:prstGeom>
            <a:noFill/>
          </p:spPr>
          <p:txBody>
            <a:bodyPr wrap="square" lIns="0" rIns="0" rtlCol="0">
              <a:spAutoFit/>
            </a:bodyPr>
            <a:lstStyle/>
            <a:p>
              <a:pPr>
                <a:lnSpc>
                  <a:spcPct val="70000"/>
                </a:lnSpc>
              </a:pPr>
              <a:r>
                <a:rPr lang="en-US" sz="1200" dirty="0" smtClean="0">
                  <a:latin typeface="+mj-lt"/>
                </a:rPr>
                <a:t>SKETCH</a:t>
              </a:r>
              <a:endParaRPr lang="en-US" sz="1200" dirty="0">
                <a:solidFill>
                  <a:schemeClr val="accent1"/>
                </a:solidFill>
                <a:latin typeface="+mj-lt"/>
              </a:endParaRPr>
            </a:p>
          </p:txBody>
        </p:sp>
        <p:sp>
          <p:nvSpPr>
            <p:cNvPr id="25" name="TextBox 24"/>
            <p:cNvSpPr txBox="1"/>
            <p:nvPr/>
          </p:nvSpPr>
          <p:spPr>
            <a:xfrm>
              <a:off x="9078821" y="3887216"/>
              <a:ext cx="2541679" cy="221599"/>
            </a:xfrm>
            <a:prstGeom prst="rect">
              <a:avLst/>
            </a:prstGeom>
            <a:noFill/>
          </p:spPr>
          <p:txBody>
            <a:bodyPr wrap="square" lIns="0" rIns="0" rtlCol="0">
              <a:spAutoFit/>
            </a:bodyPr>
            <a:lstStyle/>
            <a:p>
              <a:pPr algn="r">
                <a:lnSpc>
                  <a:spcPct val="70000"/>
                </a:lnSpc>
              </a:pPr>
              <a:r>
                <a:rPr lang="en-US" sz="1200" dirty="0">
                  <a:latin typeface="+mj-lt"/>
                </a:rPr>
                <a:t>9</a:t>
              </a:r>
              <a:r>
                <a:rPr lang="en-US" sz="1200" dirty="0" smtClean="0">
                  <a:latin typeface="+mj-lt"/>
                </a:rPr>
                <a:t>0%</a:t>
              </a:r>
              <a:endParaRPr lang="en-US" sz="1200" dirty="0">
                <a:solidFill>
                  <a:schemeClr val="accent1"/>
                </a:solidFill>
                <a:latin typeface="+mj-lt"/>
              </a:endParaRPr>
            </a:p>
          </p:txBody>
        </p:sp>
      </p:grpSp>
      <p:grpSp>
        <p:nvGrpSpPr>
          <p:cNvPr id="26" name="Group 25"/>
          <p:cNvGrpSpPr/>
          <p:nvPr/>
        </p:nvGrpSpPr>
        <p:grpSpPr>
          <a:xfrm>
            <a:off x="6096000" y="5667164"/>
            <a:ext cx="5524500" cy="255547"/>
            <a:chOff x="6096000" y="3887216"/>
            <a:chExt cx="5524500" cy="255547"/>
          </a:xfrm>
        </p:grpSpPr>
        <p:cxnSp>
          <p:nvCxnSpPr>
            <p:cNvPr id="27" name="Straight Connector 26"/>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096000" y="4142763"/>
              <a:ext cx="489947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096000" y="3887216"/>
              <a:ext cx="2541679" cy="235449"/>
            </a:xfrm>
            <a:prstGeom prst="rect">
              <a:avLst/>
            </a:prstGeom>
            <a:noFill/>
          </p:spPr>
          <p:txBody>
            <a:bodyPr wrap="square" lIns="0" rIns="0" rtlCol="0">
              <a:spAutoFit/>
            </a:bodyPr>
            <a:lstStyle/>
            <a:p>
              <a:pPr>
                <a:lnSpc>
                  <a:spcPct val="70000"/>
                </a:lnSpc>
              </a:pPr>
              <a:r>
                <a:rPr lang="en-US" sz="1200" dirty="0" smtClean="0">
                  <a:latin typeface="+mj-lt"/>
                </a:rPr>
                <a:t>PHOTOSHOP</a:t>
              </a:r>
              <a:endParaRPr lang="en-US" sz="1200" dirty="0">
                <a:solidFill>
                  <a:schemeClr val="accent1"/>
                </a:solidFill>
                <a:latin typeface="+mj-lt"/>
              </a:endParaRPr>
            </a:p>
          </p:txBody>
        </p:sp>
        <p:sp>
          <p:nvSpPr>
            <p:cNvPr id="30" name="TextBox 29"/>
            <p:cNvSpPr txBox="1"/>
            <p:nvPr/>
          </p:nvSpPr>
          <p:spPr>
            <a:xfrm>
              <a:off x="9078821" y="3887216"/>
              <a:ext cx="2541679" cy="221599"/>
            </a:xfrm>
            <a:prstGeom prst="rect">
              <a:avLst/>
            </a:prstGeom>
            <a:noFill/>
          </p:spPr>
          <p:txBody>
            <a:bodyPr wrap="square" lIns="0" rIns="0" rtlCol="0">
              <a:spAutoFit/>
            </a:bodyPr>
            <a:lstStyle/>
            <a:p>
              <a:pPr algn="r">
                <a:lnSpc>
                  <a:spcPct val="70000"/>
                </a:lnSpc>
              </a:pPr>
              <a:r>
                <a:rPr lang="en-US" sz="1200" dirty="0">
                  <a:latin typeface="+mj-lt"/>
                </a:rPr>
                <a:t>8</a:t>
              </a:r>
              <a:r>
                <a:rPr lang="en-US" sz="1200" dirty="0" smtClean="0">
                  <a:latin typeface="+mj-lt"/>
                </a:rPr>
                <a:t>0%</a:t>
              </a:r>
              <a:endParaRPr lang="en-US" sz="1200" dirty="0">
                <a:solidFill>
                  <a:schemeClr val="accent1"/>
                </a:solidFill>
                <a:latin typeface="+mj-lt"/>
              </a:endParaRPr>
            </a:p>
          </p:txBody>
        </p:sp>
      </p:grpSp>
      <p:sp>
        <p:nvSpPr>
          <p:cNvPr id="3" name="Picture Placeholder 2"/>
          <p:cNvSpPr>
            <a:spLocks noGrp="1"/>
          </p:cNvSpPr>
          <p:nvPr>
            <p:ph type="pic" sz="quarter" idx="11"/>
          </p:nvPr>
        </p:nvSpPr>
        <p:spPr/>
      </p:sp>
    </p:spTree>
    <p:extLst>
      <p:ext uri="{BB962C8B-B14F-4D97-AF65-F5344CB8AC3E}">
        <p14:creationId xmlns:p14="http://schemas.microsoft.com/office/powerpoint/2010/main" val="61349414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58</a:t>
            </a:fld>
            <a:endParaRPr lang="en-US" dirty="0" smtClean="0"/>
          </a:p>
        </p:txBody>
      </p:sp>
      <p:sp>
        <p:nvSpPr>
          <p:cNvPr id="4" name="Title 3"/>
          <p:cNvSpPr>
            <a:spLocks noGrp="1"/>
          </p:cNvSpPr>
          <p:nvPr>
            <p:ph type="title"/>
          </p:nvPr>
        </p:nvSpPr>
        <p:spPr/>
        <p:txBody>
          <a:bodyPr/>
          <a:lstStyle/>
          <a:p>
            <a:r>
              <a:rPr lang="en-US" dirty="0" smtClean="0"/>
              <a:t>MEET MR.</a:t>
            </a:r>
            <a:br>
              <a:rPr lang="en-US" dirty="0" smtClean="0"/>
            </a:br>
            <a:r>
              <a:rPr lang="en-US" dirty="0" smtClean="0"/>
              <a:t>JOHN DOE</a:t>
            </a:r>
            <a:endParaRPr lang="en-US" dirty="0"/>
          </a:p>
        </p:txBody>
      </p:sp>
      <p:sp>
        <p:nvSpPr>
          <p:cNvPr id="7" name="TextBox 6"/>
          <p:cNvSpPr txBox="1"/>
          <p:nvPr/>
        </p:nvSpPr>
        <p:spPr>
          <a:xfrm>
            <a:off x="6531428" y="2198650"/>
            <a:ext cx="5089071"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a:t>
            </a:r>
            <a:r>
              <a:rPr lang="en-US" sz="1000" dirty="0" smtClean="0">
                <a:solidFill>
                  <a:schemeClr val="tx1">
                    <a:alpha val="80000"/>
                  </a:schemeClr>
                </a:solidFill>
              </a:rPr>
              <a:t>form.</a:t>
            </a:r>
            <a:endParaRPr lang="en-US" sz="1000" dirty="0">
              <a:solidFill>
                <a:schemeClr val="tx1">
                  <a:alpha val="80000"/>
                </a:schemeClr>
              </a:solidFill>
            </a:endParaRPr>
          </a:p>
        </p:txBody>
      </p:sp>
      <p:cxnSp>
        <p:nvCxnSpPr>
          <p:cNvPr id="8" name="Straight Connector 7"/>
          <p:cNvCxnSpPr/>
          <p:nvPr/>
        </p:nvCxnSpPr>
        <p:spPr>
          <a:xfrm>
            <a:off x="8858250" y="3053038"/>
            <a:ext cx="0" cy="3053038"/>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589726" y="4580892"/>
            <a:ext cx="5030774"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0" name="Shape 3647"/>
          <p:cNvSpPr/>
          <p:nvPr/>
        </p:nvSpPr>
        <p:spPr>
          <a:xfrm>
            <a:off x="10033976" y="3431803"/>
            <a:ext cx="41079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660"/>
          <p:cNvSpPr/>
          <p:nvPr/>
        </p:nvSpPr>
        <p:spPr>
          <a:xfrm>
            <a:off x="7251186" y="481495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Shape 3664"/>
          <p:cNvSpPr/>
          <p:nvPr/>
        </p:nvSpPr>
        <p:spPr>
          <a:xfrm>
            <a:off x="7251186" y="3431803"/>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Shape 3704"/>
          <p:cNvSpPr/>
          <p:nvPr/>
        </p:nvSpPr>
        <p:spPr>
          <a:xfrm>
            <a:off x="10013437" y="4856030"/>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70"/>
                  <a:pt x="12544" y="13200"/>
                  <a:pt x="12273" y="13200"/>
                </a:cubicBezTo>
                <a:lnTo>
                  <a:pt x="9327" y="13200"/>
                </a:lnTo>
                <a:cubicBezTo>
                  <a:pt x="9056" y="13200"/>
                  <a:pt x="8836" y="13470"/>
                  <a:pt x="8836" y="13800"/>
                </a:cubicBezTo>
                <a:lnTo>
                  <a:pt x="8836" y="20400"/>
                </a:lnTo>
                <a:lnTo>
                  <a:pt x="1964" y="20400"/>
                </a:lnTo>
                <a:lnTo>
                  <a:pt x="1964" y="7573"/>
                </a:lnTo>
                <a:cubicBezTo>
                  <a:pt x="2324" y="8077"/>
                  <a:pt x="2847" y="8400"/>
                  <a:pt x="3436" y="8400"/>
                </a:cubicBezTo>
                <a:cubicBezTo>
                  <a:pt x="4026" y="8400"/>
                  <a:pt x="4549" y="8077"/>
                  <a:pt x="4909" y="7573"/>
                </a:cubicBezTo>
                <a:cubicBezTo>
                  <a:pt x="5269" y="8077"/>
                  <a:pt x="5792" y="8400"/>
                  <a:pt x="6382" y="8400"/>
                </a:cubicBezTo>
                <a:cubicBezTo>
                  <a:pt x="6971" y="8400"/>
                  <a:pt x="7495" y="8077"/>
                  <a:pt x="7855" y="7573"/>
                </a:cubicBezTo>
                <a:cubicBezTo>
                  <a:pt x="8215" y="8077"/>
                  <a:pt x="8738" y="8400"/>
                  <a:pt x="9327" y="8400"/>
                </a:cubicBezTo>
                <a:cubicBezTo>
                  <a:pt x="9917" y="8400"/>
                  <a:pt x="10440" y="8077"/>
                  <a:pt x="10800" y="7573"/>
                </a:cubicBezTo>
                <a:cubicBezTo>
                  <a:pt x="11160" y="8077"/>
                  <a:pt x="11683" y="8400"/>
                  <a:pt x="12273" y="8400"/>
                </a:cubicBezTo>
                <a:cubicBezTo>
                  <a:pt x="12862" y="8400"/>
                  <a:pt x="13385" y="8077"/>
                  <a:pt x="13745" y="7573"/>
                </a:cubicBezTo>
                <a:cubicBezTo>
                  <a:pt x="14105" y="8077"/>
                  <a:pt x="14629" y="8400"/>
                  <a:pt x="15218" y="8400"/>
                </a:cubicBezTo>
                <a:cubicBezTo>
                  <a:pt x="15808" y="8400"/>
                  <a:pt x="16331" y="8077"/>
                  <a:pt x="16691" y="7573"/>
                </a:cubicBezTo>
                <a:cubicBezTo>
                  <a:pt x="17051" y="8077"/>
                  <a:pt x="17574" y="8400"/>
                  <a:pt x="18164" y="8400"/>
                </a:cubicBezTo>
                <a:cubicBezTo>
                  <a:pt x="18753" y="8400"/>
                  <a:pt x="19276" y="8077"/>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70"/>
                  <a:pt x="0" y="21000"/>
                </a:cubicBezTo>
                <a:cubicBezTo>
                  <a:pt x="0" y="21332"/>
                  <a:pt x="220" y="21600"/>
                  <a:pt x="491" y="21600"/>
                </a:cubicBezTo>
                <a:lnTo>
                  <a:pt x="21109" y="21600"/>
                </a:lnTo>
                <a:cubicBezTo>
                  <a:pt x="21380" y="21600"/>
                  <a:pt x="21600" y="21332"/>
                  <a:pt x="21600" y="21000"/>
                </a:cubicBezTo>
                <a:cubicBezTo>
                  <a:pt x="21600" y="20670"/>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70"/>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70"/>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70"/>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70"/>
                  <a:pt x="7635" y="13200"/>
                  <a:pt x="7364" y="132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TextBox 13"/>
          <p:cNvSpPr txBox="1"/>
          <p:nvPr/>
        </p:nvSpPr>
        <p:spPr>
          <a:xfrm>
            <a:off x="6095999" y="4055855"/>
            <a:ext cx="2762251" cy="211596"/>
          </a:xfrm>
          <a:prstGeom prst="rect">
            <a:avLst/>
          </a:prstGeom>
          <a:noFill/>
        </p:spPr>
        <p:txBody>
          <a:bodyPr wrap="square" lIns="0" rIns="0" rtlCol="0">
            <a:spAutoFit/>
          </a:bodyPr>
          <a:lstStyle/>
          <a:p>
            <a:pPr algn="ctr">
              <a:lnSpc>
                <a:spcPct val="70000"/>
              </a:lnSpc>
            </a:pPr>
            <a:r>
              <a:rPr lang="en-US" sz="1000" dirty="0" smtClean="0">
                <a:latin typeface="+mj-lt"/>
              </a:rPr>
              <a:t>WEB DEVELOP</a:t>
            </a:r>
            <a:endParaRPr lang="en-US" sz="1000" dirty="0">
              <a:solidFill>
                <a:schemeClr val="accent1"/>
              </a:solidFill>
              <a:latin typeface="+mj-lt"/>
            </a:endParaRPr>
          </a:p>
        </p:txBody>
      </p:sp>
      <p:sp>
        <p:nvSpPr>
          <p:cNvPr id="15" name="TextBox 14"/>
          <p:cNvSpPr txBox="1"/>
          <p:nvPr/>
        </p:nvSpPr>
        <p:spPr>
          <a:xfrm>
            <a:off x="8858250" y="4055855"/>
            <a:ext cx="2762251" cy="211596"/>
          </a:xfrm>
          <a:prstGeom prst="rect">
            <a:avLst/>
          </a:prstGeom>
          <a:noFill/>
        </p:spPr>
        <p:txBody>
          <a:bodyPr wrap="square" lIns="0" rIns="0" rtlCol="0">
            <a:spAutoFit/>
          </a:bodyPr>
          <a:lstStyle/>
          <a:p>
            <a:pPr algn="ctr">
              <a:lnSpc>
                <a:spcPct val="70000"/>
              </a:lnSpc>
            </a:pPr>
            <a:r>
              <a:rPr lang="en-US" sz="1000" smtClean="0">
                <a:latin typeface="+mj-lt"/>
              </a:rPr>
              <a:t>WEB DEVELOP</a:t>
            </a:r>
            <a:endParaRPr lang="en-US" sz="1000" dirty="0">
              <a:solidFill>
                <a:schemeClr val="accent1"/>
              </a:solidFill>
              <a:latin typeface="+mj-lt"/>
            </a:endParaRPr>
          </a:p>
        </p:txBody>
      </p:sp>
      <p:sp>
        <p:nvSpPr>
          <p:cNvPr id="16" name="TextBox 15"/>
          <p:cNvSpPr txBox="1"/>
          <p:nvPr/>
        </p:nvSpPr>
        <p:spPr>
          <a:xfrm>
            <a:off x="6095999" y="5443477"/>
            <a:ext cx="2762251" cy="211596"/>
          </a:xfrm>
          <a:prstGeom prst="rect">
            <a:avLst/>
          </a:prstGeom>
          <a:noFill/>
        </p:spPr>
        <p:txBody>
          <a:bodyPr wrap="square" lIns="0" rIns="0" rtlCol="0">
            <a:spAutoFit/>
          </a:bodyPr>
          <a:lstStyle/>
          <a:p>
            <a:pPr algn="ctr">
              <a:lnSpc>
                <a:spcPct val="70000"/>
              </a:lnSpc>
            </a:pPr>
            <a:r>
              <a:rPr lang="en-US" sz="1000" dirty="0" smtClean="0">
                <a:latin typeface="+mj-lt"/>
              </a:rPr>
              <a:t>WEB DEVELOP</a:t>
            </a:r>
            <a:endParaRPr lang="en-US" sz="1000" dirty="0">
              <a:solidFill>
                <a:schemeClr val="accent1"/>
              </a:solidFill>
              <a:latin typeface="+mj-lt"/>
            </a:endParaRPr>
          </a:p>
        </p:txBody>
      </p:sp>
      <p:sp>
        <p:nvSpPr>
          <p:cNvPr id="17" name="TextBox 16"/>
          <p:cNvSpPr txBox="1"/>
          <p:nvPr/>
        </p:nvSpPr>
        <p:spPr>
          <a:xfrm>
            <a:off x="8858250" y="5443477"/>
            <a:ext cx="2762251" cy="211596"/>
          </a:xfrm>
          <a:prstGeom prst="rect">
            <a:avLst/>
          </a:prstGeom>
          <a:noFill/>
        </p:spPr>
        <p:txBody>
          <a:bodyPr wrap="square" lIns="0" rIns="0" rtlCol="0">
            <a:spAutoFit/>
          </a:bodyPr>
          <a:lstStyle/>
          <a:p>
            <a:pPr algn="ctr">
              <a:lnSpc>
                <a:spcPct val="70000"/>
              </a:lnSpc>
            </a:pPr>
            <a:r>
              <a:rPr lang="en-US" sz="1000" smtClean="0">
                <a:latin typeface="+mj-lt"/>
              </a:rPr>
              <a:t>WEB DEVELOP</a:t>
            </a:r>
            <a:endParaRPr lang="en-US" sz="1000" dirty="0">
              <a:solidFill>
                <a:schemeClr val="accent1"/>
              </a:solidFill>
              <a:latin typeface="+mj-lt"/>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198003528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59</a:t>
            </a:fld>
            <a:endParaRPr lang="en-US" dirty="0" smtClean="0"/>
          </a:p>
        </p:txBody>
      </p:sp>
      <p:sp>
        <p:nvSpPr>
          <p:cNvPr id="4" name="Title 3"/>
          <p:cNvSpPr>
            <a:spLocks noGrp="1"/>
          </p:cNvSpPr>
          <p:nvPr>
            <p:ph type="title"/>
          </p:nvPr>
        </p:nvSpPr>
        <p:spPr/>
        <p:txBody>
          <a:bodyPr/>
          <a:lstStyle/>
          <a:p>
            <a:r>
              <a:rPr lang="en-US" dirty="0"/>
              <a:t>MEET </a:t>
            </a:r>
            <a:r>
              <a:rPr lang="en-US" dirty="0" smtClean="0"/>
              <a:t>MS.</a:t>
            </a:r>
            <a:r>
              <a:rPr lang="en-US" dirty="0"/>
              <a:t/>
            </a:r>
            <a:br>
              <a:rPr lang="en-US" dirty="0"/>
            </a:br>
            <a:r>
              <a:rPr lang="en-US" dirty="0" smtClean="0"/>
              <a:t>JANY MORINO</a:t>
            </a:r>
            <a:endParaRPr lang="en-US" dirty="0"/>
          </a:p>
        </p:txBody>
      </p:sp>
      <p:cxnSp>
        <p:nvCxnSpPr>
          <p:cNvPr id="6" name="Straight Connector 5"/>
          <p:cNvCxnSpPr/>
          <p:nvPr/>
        </p:nvCxnSpPr>
        <p:spPr>
          <a:xfrm>
            <a:off x="3999083" y="3053038"/>
            <a:ext cx="0" cy="3053038"/>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866900" y="4580892"/>
            <a:ext cx="4435659"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8" name="Shape 3647"/>
          <p:cNvSpPr/>
          <p:nvPr/>
        </p:nvSpPr>
        <p:spPr>
          <a:xfrm>
            <a:off x="4910313" y="3431803"/>
            <a:ext cx="41079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9" name="Shape 3660"/>
          <p:cNvSpPr/>
          <p:nvPr/>
        </p:nvSpPr>
        <p:spPr>
          <a:xfrm>
            <a:off x="2392019" y="481495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0" name="Shape 3664"/>
          <p:cNvSpPr/>
          <p:nvPr/>
        </p:nvSpPr>
        <p:spPr>
          <a:xfrm>
            <a:off x="2392019" y="3431803"/>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704"/>
          <p:cNvSpPr/>
          <p:nvPr/>
        </p:nvSpPr>
        <p:spPr>
          <a:xfrm>
            <a:off x="4889774" y="4856030"/>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70"/>
                  <a:pt x="12544" y="13200"/>
                  <a:pt x="12273" y="13200"/>
                </a:cubicBezTo>
                <a:lnTo>
                  <a:pt x="9327" y="13200"/>
                </a:lnTo>
                <a:cubicBezTo>
                  <a:pt x="9056" y="13200"/>
                  <a:pt x="8836" y="13470"/>
                  <a:pt x="8836" y="13800"/>
                </a:cubicBezTo>
                <a:lnTo>
                  <a:pt x="8836" y="20400"/>
                </a:lnTo>
                <a:lnTo>
                  <a:pt x="1964" y="20400"/>
                </a:lnTo>
                <a:lnTo>
                  <a:pt x="1964" y="7573"/>
                </a:lnTo>
                <a:cubicBezTo>
                  <a:pt x="2324" y="8077"/>
                  <a:pt x="2847" y="8400"/>
                  <a:pt x="3436" y="8400"/>
                </a:cubicBezTo>
                <a:cubicBezTo>
                  <a:pt x="4026" y="8400"/>
                  <a:pt x="4549" y="8077"/>
                  <a:pt x="4909" y="7573"/>
                </a:cubicBezTo>
                <a:cubicBezTo>
                  <a:pt x="5269" y="8077"/>
                  <a:pt x="5792" y="8400"/>
                  <a:pt x="6382" y="8400"/>
                </a:cubicBezTo>
                <a:cubicBezTo>
                  <a:pt x="6971" y="8400"/>
                  <a:pt x="7495" y="8077"/>
                  <a:pt x="7855" y="7573"/>
                </a:cubicBezTo>
                <a:cubicBezTo>
                  <a:pt x="8215" y="8077"/>
                  <a:pt x="8738" y="8400"/>
                  <a:pt x="9327" y="8400"/>
                </a:cubicBezTo>
                <a:cubicBezTo>
                  <a:pt x="9917" y="8400"/>
                  <a:pt x="10440" y="8077"/>
                  <a:pt x="10800" y="7573"/>
                </a:cubicBezTo>
                <a:cubicBezTo>
                  <a:pt x="11160" y="8077"/>
                  <a:pt x="11683" y="8400"/>
                  <a:pt x="12273" y="8400"/>
                </a:cubicBezTo>
                <a:cubicBezTo>
                  <a:pt x="12862" y="8400"/>
                  <a:pt x="13385" y="8077"/>
                  <a:pt x="13745" y="7573"/>
                </a:cubicBezTo>
                <a:cubicBezTo>
                  <a:pt x="14105" y="8077"/>
                  <a:pt x="14629" y="8400"/>
                  <a:pt x="15218" y="8400"/>
                </a:cubicBezTo>
                <a:cubicBezTo>
                  <a:pt x="15808" y="8400"/>
                  <a:pt x="16331" y="8077"/>
                  <a:pt x="16691" y="7573"/>
                </a:cubicBezTo>
                <a:cubicBezTo>
                  <a:pt x="17051" y="8077"/>
                  <a:pt x="17574" y="8400"/>
                  <a:pt x="18164" y="8400"/>
                </a:cubicBezTo>
                <a:cubicBezTo>
                  <a:pt x="18753" y="8400"/>
                  <a:pt x="19276" y="8077"/>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70"/>
                  <a:pt x="0" y="21000"/>
                </a:cubicBezTo>
                <a:cubicBezTo>
                  <a:pt x="0" y="21332"/>
                  <a:pt x="220" y="21600"/>
                  <a:pt x="491" y="21600"/>
                </a:cubicBezTo>
                <a:lnTo>
                  <a:pt x="21109" y="21600"/>
                </a:lnTo>
                <a:cubicBezTo>
                  <a:pt x="21380" y="21600"/>
                  <a:pt x="21600" y="21332"/>
                  <a:pt x="21600" y="21000"/>
                </a:cubicBezTo>
                <a:cubicBezTo>
                  <a:pt x="21600" y="20670"/>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70"/>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70"/>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70"/>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70"/>
                  <a:pt x="7635" y="13200"/>
                  <a:pt x="7364" y="132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TextBox 11"/>
          <p:cNvSpPr txBox="1"/>
          <p:nvPr/>
        </p:nvSpPr>
        <p:spPr>
          <a:xfrm>
            <a:off x="1236832" y="4055855"/>
            <a:ext cx="2762251" cy="211596"/>
          </a:xfrm>
          <a:prstGeom prst="rect">
            <a:avLst/>
          </a:prstGeom>
          <a:noFill/>
        </p:spPr>
        <p:txBody>
          <a:bodyPr wrap="square" lIns="0" rIns="0" rtlCol="0">
            <a:spAutoFit/>
          </a:bodyPr>
          <a:lstStyle/>
          <a:p>
            <a:pPr algn="ctr">
              <a:lnSpc>
                <a:spcPct val="70000"/>
              </a:lnSpc>
            </a:pPr>
            <a:r>
              <a:rPr lang="en-US" sz="1000" dirty="0" smtClean="0">
                <a:latin typeface="+mj-lt"/>
              </a:rPr>
              <a:t>WEB DEVELOP</a:t>
            </a:r>
            <a:endParaRPr lang="en-US" sz="1000" dirty="0">
              <a:solidFill>
                <a:schemeClr val="accent1"/>
              </a:solidFill>
              <a:latin typeface="+mj-lt"/>
            </a:endParaRPr>
          </a:p>
        </p:txBody>
      </p:sp>
      <p:sp>
        <p:nvSpPr>
          <p:cNvPr id="13" name="TextBox 12"/>
          <p:cNvSpPr txBox="1"/>
          <p:nvPr/>
        </p:nvSpPr>
        <p:spPr>
          <a:xfrm>
            <a:off x="3734587" y="4055855"/>
            <a:ext cx="2762251" cy="211596"/>
          </a:xfrm>
          <a:prstGeom prst="rect">
            <a:avLst/>
          </a:prstGeom>
          <a:noFill/>
        </p:spPr>
        <p:txBody>
          <a:bodyPr wrap="square" lIns="0" rIns="0" rtlCol="0">
            <a:spAutoFit/>
          </a:bodyPr>
          <a:lstStyle/>
          <a:p>
            <a:pPr algn="ctr">
              <a:lnSpc>
                <a:spcPct val="70000"/>
              </a:lnSpc>
            </a:pPr>
            <a:r>
              <a:rPr lang="en-US" sz="1000" dirty="0" smtClean="0">
                <a:latin typeface="+mj-lt"/>
              </a:rPr>
              <a:t>WEB DEVELOP</a:t>
            </a:r>
            <a:endParaRPr lang="en-US" sz="1000" dirty="0">
              <a:solidFill>
                <a:schemeClr val="accent1"/>
              </a:solidFill>
              <a:latin typeface="+mj-lt"/>
            </a:endParaRPr>
          </a:p>
        </p:txBody>
      </p:sp>
      <p:sp>
        <p:nvSpPr>
          <p:cNvPr id="14" name="TextBox 13"/>
          <p:cNvSpPr txBox="1"/>
          <p:nvPr/>
        </p:nvSpPr>
        <p:spPr>
          <a:xfrm>
            <a:off x="1236832" y="5443477"/>
            <a:ext cx="2762251" cy="211596"/>
          </a:xfrm>
          <a:prstGeom prst="rect">
            <a:avLst/>
          </a:prstGeom>
          <a:noFill/>
        </p:spPr>
        <p:txBody>
          <a:bodyPr wrap="square" lIns="0" rIns="0" rtlCol="0">
            <a:spAutoFit/>
          </a:bodyPr>
          <a:lstStyle/>
          <a:p>
            <a:pPr algn="ctr">
              <a:lnSpc>
                <a:spcPct val="70000"/>
              </a:lnSpc>
            </a:pPr>
            <a:r>
              <a:rPr lang="en-US" sz="1000" dirty="0" smtClean="0">
                <a:latin typeface="+mj-lt"/>
              </a:rPr>
              <a:t>WEB DEVELOP</a:t>
            </a:r>
            <a:endParaRPr lang="en-US" sz="1000" dirty="0">
              <a:solidFill>
                <a:schemeClr val="accent1"/>
              </a:solidFill>
              <a:latin typeface="+mj-lt"/>
            </a:endParaRPr>
          </a:p>
        </p:txBody>
      </p:sp>
      <p:sp>
        <p:nvSpPr>
          <p:cNvPr id="15" name="TextBox 14"/>
          <p:cNvSpPr txBox="1"/>
          <p:nvPr/>
        </p:nvSpPr>
        <p:spPr>
          <a:xfrm>
            <a:off x="3734587" y="5443477"/>
            <a:ext cx="2762251" cy="211596"/>
          </a:xfrm>
          <a:prstGeom prst="rect">
            <a:avLst/>
          </a:prstGeom>
          <a:noFill/>
        </p:spPr>
        <p:txBody>
          <a:bodyPr wrap="square" lIns="0" rIns="0" rtlCol="0">
            <a:spAutoFit/>
          </a:bodyPr>
          <a:lstStyle/>
          <a:p>
            <a:pPr algn="ctr">
              <a:lnSpc>
                <a:spcPct val="70000"/>
              </a:lnSpc>
            </a:pPr>
            <a:r>
              <a:rPr lang="en-US" sz="1000" smtClean="0">
                <a:latin typeface="+mj-lt"/>
              </a:rPr>
              <a:t>WEB DEVELOP</a:t>
            </a:r>
            <a:endParaRPr lang="en-US" sz="1000" dirty="0">
              <a:solidFill>
                <a:schemeClr val="accent1"/>
              </a:solidFill>
              <a:latin typeface="+mj-lt"/>
            </a:endParaRPr>
          </a:p>
        </p:txBody>
      </p:sp>
      <p:sp>
        <p:nvSpPr>
          <p:cNvPr id="18" name="TextBox 17"/>
          <p:cNvSpPr txBox="1"/>
          <p:nvPr/>
        </p:nvSpPr>
        <p:spPr>
          <a:xfrm>
            <a:off x="1866901" y="2198650"/>
            <a:ext cx="4229100"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a:t>
            </a:r>
            <a:r>
              <a:rPr lang="en-US" sz="1000" dirty="0" smtClean="0">
                <a:solidFill>
                  <a:schemeClr val="tx1">
                    <a:alpha val="80000"/>
                  </a:schemeClr>
                </a:solidFill>
              </a:rPr>
              <a:t>form.</a:t>
            </a:r>
            <a:endParaRPr lang="en-US" sz="1000" dirty="0">
              <a:solidFill>
                <a:schemeClr val="tx1">
                  <a:alpha val="80000"/>
                </a:schemeClr>
              </a:solidFill>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13348061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a:t>
            </a:fld>
            <a:endParaRPr lang="en-US" dirty="0" smtClean="0"/>
          </a:p>
        </p:txBody>
      </p:sp>
      <p:sp>
        <p:nvSpPr>
          <p:cNvPr id="3" name="Title 2"/>
          <p:cNvSpPr>
            <a:spLocks noGrp="1"/>
          </p:cNvSpPr>
          <p:nvPr>
            <p:ph type="title"/>
          </p:nvPr>
        </p:nvSpPr>
        <p:spPr/>
        <p:txBody>
          <a:bodyPr/>
          <a:lstStyle/>
          <a:p>
            <a:r>
              <a:rPr lang="en-US" dirty="0" smtClean="0"/>
              <a:t>THROUCH TIMELINE</a:t>
            </a:r>
            <a:r>
              <a:rPr lang="en-US" dirty="0" smtClean="0">
                <a:solidFill>
                  <a:schemeClr val="accent1"/>
                </a:solidFill>
              </a:rPr>
              <a:t>.</a:t>
            </a:r>
            <a:endParaRPr lang="en-US" dirty="0">
              <a:solidFill>
                <a:schemeClr val="accent1"/>
              </a:solidFill>
            </a:endParaRPr>
          </a:p>
        </p:txBody>
      </p:sp>
      <p:sp>
        <p:nvSpPr>
          <p:cNvPr id="5" name="Rectangle 4"/>
          <p:cNvSpPr/>
          <p:nvPr/>
        </p:nvSpPr>
        <p:spPr>
          <a:xfrm>
            <a:off x="5263978" y="2036092"/>
            <a:ext cx="1664044"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000" smtClean="0">
                <a:latin typeface="Montserrat" charset="0"/>
                <a:ea typeface="Montserrat" charset="0"/>
                <a:cs typeface="Montserrat" charset="0"/>
              </a:rPr>
              <a:t>START TIMELINE TEXT</a:t>
            </a:r>
            <a:endParaRPr lang="en-US" sz="1000" dirty="0">
              <a:latin typeface="Montserrat" charset="0"/>
              <a:ea typeface="Montserrat" charset="0"/>
              <a:cs typeface="Montserrat" charset="0"/>
            </a:endParaRPr>
          </a:p>
        </p:txBody>
      </p:sp>
      <p:sp>
        <p:nvSpPr>
          <p:cNvPr id="6" name="Right Triangle 5"/>
          <p:cNvSpPr/>
          <p:nvPr/>
        </p:nvSpPr>
        <p:spPr>
          <a:xfrm flipV="1">
            <a:off x="6096000" y="2330326"/>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7" name="Straight Connector 6"/>
          <p:cNvCxnSpPr/>
          <p:nvPr/>
        </p:nvCxnSpPr>
        <p:spPr>
          <a:xfrm>
            <a:off x="6096000" y="2573295"/>
            <a:ext cx="0" cy="4284705"/>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096000" y="3437313"/>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651157" y="4895336"/>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6620516" y="3190416"/>
            <a:ext cx="2048383" cy="397476"/>
            <a:chOff x="7235659" y="2743746"/>
            <a:chExt cx="2048383" cy="397476"/>
          </a:xfrm>
        </p:grpSpPr>
        <p:sp>
          <p:nvSpPr>
            <p:cNvPr id="12" name="Rectangle 11"/>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r>
                <a:rPr lang="en-US" sz="1000" smtClean="0">
                  <a:solidFill>
                    <a:schemeClr val="tx1">
                      <a:lumMod val="50000"/>
                      <a:lumOff val="50000"/>
                    </a:schemeClr>
                  </a:solidFill>
                  <a:latin typeface="Montserrat" charset="0"/>
                  <a:ea typeface="Montserrat" charset="0"/>
                  <a:cs typeface="Montserrat" charset="0"/>
                </a:rPr>
                <a:t>WRITE TITLE HERE</a:t>
              </a:r>
              <a:endParaRPr lang="en-US" sz="1000" dirty="0">
                <a:solidFill>
                  <a:schemeClr val="tx1">
                    <a:lumMod val="50000"/>
                    <a:lumOff val="50000"/>
                  </a:schemeClr>
                </a:solidFill>
                <a:latin typeface="Montserrat" charset="0"/>
                <a:ea typeface="Montserrat" charset="0"/>
                <a:cs typeface="Montserrat" charset="0"/>
              </a:endParaRPr>
            </a:p>
          </p:txBody>
        </p:sp>
        <p:sp>
          <p:nvSpPr>
            <p:cNvPr id="13" name="Right Triangle 12"/>
            <p:cNvSpPr/>
            <p:nvPr/>
          </p:nvSpPr>
          <p:spPr>
            <a:xfrm rot="5400000" flipV="1">
              <a:off x="7235659"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5" name="TextBox 14"/>
          <p:cNvSpPr txBox="1"/>
          <p:nvPr/>
        </p:nvSpPr>
        <p:spPr>
          <a:xfrm>
            <a:off x="6870495" y="3679942"/>
            <a:ext cx="347415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grpSp>
        <p:nvGrpSpPr>
          <p:cNvPr id="16" name="Group 15"/>
          <p:cNvGrpSpPr/>
          <p:nvPr/>
        </p:nvGrpSpPr>
        <p:grpSpPr>
          <a:xfrm>
            <a:off x="3540551" y="4653455"/>
            <a:ext cx="2048383" cy="397476"/>
            <a:chOff x="7389339" y="2743746"/>
            <a:chExt cx="2048383" cy="397476"/>
          </a:xfrm>
        </p:grpSpPr>
        <p:sp>
          <p:nvSpPr>
            <p:cNvPr id="17" name="Rectangle 16"/>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000" smtClean="0">
                  <a:solidFill>
                    <a:schemeClr val="tx1">
                      <a:lumMod val="50000"/>
                      <a:lumOff val="50000"/>
                    </a:schemeClr>
                  </a:solidFill>
                  <a:latin typeface="Montserrat" charset="0"/>
                  <a:ea typeface="Montserrat" charset="0"/>
                  <a:cs typeface="Montserrat" charset="0"/>
                </a:rPr>
                <a:t>WRITE TITLE HERE</a:t>
              </a:r>
              <a:endParaRPr lang="en-US" sz="1000" dirty="0">
                <a:solidFill>
                  <a:schemeClr val="tx1">
                    <a:lumMod val="50000"/>
                    <a:lumOff val="50000"/>
                  </a:schemeClr>
                </a:solidFill>
                <a:latin typeface="Montserrat" charset="0"/>
                <a:ea typeface="Montserrat" charset="0"/>
                <a:cs typeface="Montserrat" charset="0"/>
              </a:endParaRPr>
            </a:p>
          </p:txBody>
        </p:sp>
        <p:sp>
          <p:nvSpPr>
            <p:cNvPr id="18" name="Right Triangle 17"/>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grpSp>
      <p:sp>
        <p:nvSpPr>
          <p:cNvPr id="19" name="TextBox 18"/>
          <p:cNvSpPr txBox="1"/>
          <p:nvPr/>
        </p:nvSpPr>
        <p:spPr>
          <a:xfrm>
            <a:off x="1866899" y="5151294"/>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Tree>
    <p:extLst>
      <p:ext uri="{BB962C8B-B14F-4D97-AF65-F5344CB8AC3E}">
        <p14:creationId xmlns:p14="http://schemas.microsoft.com/office/powerpoint/2010/main" val="13000057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D8D877B3-D348-4611-9BDB-C5374591D951}" type="slidenum">
              <a:rPr lang="en-US" smtClean="0"/>
              <a:pPr/>
              <a:t>60</a:t>
            </a:fld>
            <a:endParaRPr lang="en-US" dirty="0" smtClean="0"/>
          </a:p>
        </p:txBody>
      </p:sp>
      <p:sp>
        <p:nvSpPr>
          <p:cNvPr id="4" name="Title 3"/>
          <p:cNvSpPr>
            <a:spLocks noGrp="1"/>
          </p:cNvSpPr>
          <p:nvPr>
            <p:ph type="title"/>
          </p:nvPr>
        </p:nvSpPr>
        <p:spPr/>
        <p:txBody>
          <a:bodyPr/>
          <a:lstStyle/>
          <a:p>
            <a:r>
              <a:rPr lang="en-US" dirty="0" smtClean="0"/>
              <a:t>CREAT</a:t>
            </a:r>
            <a:br>
              <a:rPr lang="en-US" dirty="0" smtClean="0"/>
            </a:br>
            <a:r>
              <a:rPr lang="en-US" dirty="0" smtClean="0"/>
              <a:t>MODELING</a:t>
            </a:r>
            <a:br>
              <a:rPr lang="en-US" dirty="0" smtClean="0"/>
            </a:br>
            <a:r>
              <a:rPr lang="en-US" dirty="0" smtClean="0"/>
              <a:t>SLIDE</a:t>
            </a:r>
            <a:r>
              <a:rPr lang="en-US" dirty="0" smtClean="0">
                <a:solidFill>
                  <a:schemeClr val="accent1"/>
                </a:solidFill>
              </a:rPr>
              <a:t>.</a:t>
            </a:r>
            <a:endParaRPr lang="en-US" dirty="0">
              <a:solidFill>
                <a:schemeClr val="accent1"/>
              </a:solidFill>
            </a:endParaRPr>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Title 2"/>
          <p:cNvSpPr txBox="1">
            <a:spLocks/>
          </p:cNvSpPr>
          <p:nvPr/>
        </p:nvSpPr>
        <p:spPr>
          <a:xfrm>
            <a:off x="7531100" y="4734966"/>
            <a:ext cx="408940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nSpc>
                <a:spcPct val="150000"/>
              </a:lnSpc>
            </a:pPr>
            <a:r>
              <a:rPr lang="en-US" sz="1600" kern="3200" spc="3200" smtClean="0"/>
              <a:t>THE</a:t>
            </a:r>
            <a:br>
              <a:rPr lang="en-US" sz="1600" kern="3200" spc="3200" smtClean="0"/>
            </a:br>
            <a:r>
              <a:rPr lang="en-US" sz="1600" kern="3200" spc="3200" smtClean="0"/>
              <a:t>TEAM</a:t>
            </a:r>
            <a:br>
              <a:rPr lang="en-US" sz="1600" kern="3200" spc="3200" smtClean="0"/>
            </a:br>
            <a:r>
              <a:rPr lang="en-US" sz="1600" kern="3200" spc="3200" smtClean="0"/>
              <a:t>MEMBERS</a:t>
            </a:r>
            <a:endParaRPr lang="en-US" sz="1600" kern="3200" spc="3200" dirty="0"/>
          </a:p>
        </p:txBody>
      </p:sp>
      <p:sp>
        <p:nvSpPr>
          <p:cNvPr id="5" name="Picture Placeholder 4"/>
          <p:cNvSpPr>
            <a:spLocks noGrp="1"/>
          </p:cNvSpPr>
          <p:nvPr>
            <p:ph type="pic" sz="quarter" idx="14"/>
          </p:nvPr>
        </p:nvSpPr>
        <p:spPr/>
      </p:sp>
      <p:sp>
        <p:nvSpPr>
          <p:cNvPr id="6" name="Picture Placeholder 5"/>
          <p:cNvSpPr>
            <a:spLocks noGrp="1"/>
          </p:cNvSpPr>
          <p:nvPr>
            <p:ph type="pic" sz="quarter" idx="13"/>
          </p:nvPr>
        </p:nvSpPr>
        <p:spPr/>
      </p:sp>
    </p:spTree>
    <p:extLst>
      <p:ext uri="{BB962C8B-B14F-4D97-AF65-F5344CB8AC3E}">
        <p14:creationId xmlns:p14="http://schemas.microsoft.com/office/powerpoint/2010/main" val="69058639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211959"/>
            <a:ext cx="12192000" cy="6858000"/>
          </a:xfrm>
        </p:spPr>
      </p:sp>
      <p:sp>
        <p:nvSpPr>
          <p:cNvPr id="6" name="Rectangle 5"/>
          <p:cNvSpPr/>
          <p:nvPr/>
        </p:nvSpPr>
        <p:spPr>
          <a:xfrm>
            <a:off x="468887" y="211959"/>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61</a:t>
            </a:fld>
            <a:endParaRPr lang="en-US" dirty="0" smtClean="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694925"/>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mtClean="0">
                <a:solidFill>
                  <a:schemeClr val="bg1"/>
                </a:solidFill>
              </a:rPr>
              <a:t>WHAT WE DO?</a:t>
            </a:r>
            <a:endParaRPr lang="en-US" dirty="0">
              <a:solidFill>
                <a:srgbClr val="FF0000"/>
              </a:solidFill>
            </a:endParaRP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smtClean="0">
                <a:solidFill>
                  <a:schemeClr val="bg1">
                    <a:alpha val="80000"/>
                  </a:schemeClr>
                </a:solidFill>
              </a:rPr>
              <a:t>humour</a:t>
            </a:r>
            <a:r>
              <a:rPr lang="en-US" sz="1000" dirty="0" smtClean="0">
                <a:solidFill>
                  <a:schemeClr val="bg1">
                    <a:alpha val="80000"/>
                  </a:schemeClr>
                </a:solidFill>
              </a:rPr>
              <a:t>.</a:t>
            </a:r>
            <a:endParaRPr lang="en-US" sz="1000" dirty="0">
              <a:solidFill>
                <a:schemeClr val="bg1">
                  <a:alpha val="80000"/>
                </a:schemeClr>
              </a:solidFill>
            </a:endParaRP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smtClean="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37946282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62</a:t>
            </a:fld>
            <a:endParaRPr lang="en-US" dirty="0" smtClean="0"/>
          </a:p>
        </p:txBody>
      </p:sp>
      <p:sp>
        <p:nvSpPr>
          <p:cNvPr id="3" name="Title 2"/>
          <p:cNvSpPr>
            <a:spLocks noGrp="1"/>
          </p:cNvSpPr>
          <p:nvPr>
            <p:ph type="title"/>
          </p:nvPr>
        </p:nvSpPr>
        <p:spPr/>
        <p:txBody>
          <a:bodyPr/>
          <a:lstStyle/>
          <a:p>
            <a:r>
              <a:rPr lang="en-US" dirty="0" smtClean="0"/>
              <a:t>OUR COMMON</a:t>
            </a:r>
            <a:br>
              <a:rPr lang="en-US" dirty="0" smtClean="0"/>
            </a:br>
            <a:r>
              <a:rPr lang="en-US" dirty="0" smtClean="0"/>
              <a:t>SERVICES</a:t>
            </a:r>
            <a:r>
              <a:rPr lang="en-US" dirty="0" smtClean="0">
                <a:solidFill>
                  <a:schemeClr val="accent1"/>
                </a:solidFill>
              </a:rPr>
              <a:t>.</a:t>
            </a:r>
            <a:endParaRPr lang="en-US" dirty="0">
              <a:solidFill>
                <a:schemeClr val="accent1"/>
              </a:solidFill>
            </a:endParaRPr>
          </a:p>
        </p:txBody>
      </p:sp>
      <p:sp>
        <p:nvSpPr>
          <p:cNvPr id="5" name="Rectangle 4"/>
          <p:cNvSpPr/>
          <p:nvPr/>
        </p:nvSpPr>
        <p:spPr>
          <a:xfrm>
            <a:off x="10332308"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6" name="Right Triangle 5"/>
          <p:cNvSpPr/>
          <p:nvPr/>
        </p:nvSpPr>
        <p:spPr>
          <a:xfrm flipV="1">
            <a:off x="11466820"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Shape 3620"/>
          <p:cNvSpPr/>
          <p:nvPr/>
        </p:nvSpPr>
        <p:spPr>
          <a:xfrm>
            <a:off x="4920105"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8" name="TextBox 7"/>
          <p:cNvSpPr txBox="1"/>
          <p:nvPr/>
        </p:nvSpPr>
        <p:spPr>
          <a:xfrm>
            <a:off x="1866900" y="3403357"/>
            <a:ext cx="2023534" cy="243143"/>
          </a:xfrm>
          <a:prstGeom prst="rect">
            <a:avLst/>
          </a:prstGeom>
          <a:noFill/>
        </p:spPr>
        <p:txBody>
          <a:bodyPr wrap="square" lIns="0" rIns="0" rtlCol="0">
            <a:spAutoFit/>
          </a:bodyPr>
          <a:lstStyle/>
          <a:p>
            <a:pPr>
              <a:lnSpc>
                <a:spcPct val="70000"/>
              </a:lnSpc>
            </a:pPr>
            <a:r>
              <a:rPr lang="en-US" sz="1200" dirty="0" smtClean="0">
                <a:latin typeface="+mj-lt"/>
              </a:rPr>
              <a:t>CREATION</a:t>
            </a:r>
            <a:endParaRPr lang="en-US" sz="1200" dirty="0">
              <a:solidFill>
                <a:schemeClr val="accent1"/>
              </a:solidFill>
              <a:latin typeface="+mj-lt"/>
            </a:endParaRPr>
          </a:p>
        </p:txBody>
      </p:sp>
      <p:sp>
        <p:nvSpPr>
          <p:cNvPr id="9" name="TextBox 8"/>
          <p:cNvSpPr txBox="1"/>
          <p:nvPr/>
        </p:nvSpPr>
        <p:spPr>
          <a:xfrm>
            <a:off x="1866900" y="5258313"/>
            <a:ext cx="2023534" cy="243143"/>
          </a:xfrm>
          <a:prstGeom prst="rect">
            <a:avLst/>
          </a:prstGeom>
          <a:noFill/>
        </p:spPr>
        <p:txBody>
          <a:bodyPr wrap="square" lIns="0" rIns="0" rtlCol="0">
            <a:spAutoFit/>
          </a:bodyPr>
          <a:lstStyle/>
          <a:p>
            <a:pPr>
              <a:lnSpc>
                <a:spcPct val="70000"/>
              </a:lnSpc>
            </a:pPr>
            <a:r>
              <a:rPr lang="en-US" sz="1200" dirty="0" smtClean="0">
                <a:latin typeface="+mj-lt"/>
              </a:rPr>
              <a:t>SUPPORTING</a:t>
            </a:r>
            <a:endParaRPr lang="en-US" sz="1200" dirty="0">
              <a:solidFill>
                <a:schemeClr val="accent1"/>
              </a:solidFill>
              <a:latin typeface="+mj-lt"/>
            </a:endParaRPr>
          </a:p>
        </p:txBody>
      </p:sp>
      <p:sp>
        <p:nvSpPr>
          <p:cNvPr id="10" name="Shape 3599"/>
          <p:cNvSpPr/>
          <p:nvPr/>
        </p:nvSpPr>
        <p:spPr>
          <a:xfrm>
            <a:off x="1866900"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759"/>
          <p:cNvSpPr/>
          <p:nvPr/>
        </p:nvSpPr>
        <p:spPr>
          <a:xfrm>
            <a:off x="1866900" y="460592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TextBox 11"/>
          <p:cNvSpPr txBox="1"/>
          <p:nvPr/>
        </p:nvSpPr>
        <p:spPr>
          <a:xfrm>
            <a:off x="1866901"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13" name="TextBox 12"/>
          <p:cNvSpPr txBox="1"/>
          <p:nvPr/>
        </p:nvSpPr>
        <p:spPr>
          <a:xfrm>
            <a:off x="1866901"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t>
            </a:r>
            <a:r>
              <a:rPr lang="en-US" sz="1000" smtClean="0">
                <a:solidFill>
                  <a:schemeClr val="tx1">
                    <a:alpha val="80000"/>
                  </a:schemeClr>
                </a:solidFill>
              </a:rPr>
              <a:t>available.</a:t>
            </a:r>
            <a:endParaRPr lang="en-US" sz="1000" dirty="0">
              <a:solidFill>
                <a:schemeClr val="tx1">
                  <a:alpha val="80000"/>
                </a:schemeClr>
              </a:solidFill>
            </a:endParaRPr>
          </a:p>
        </p:txBody>
      </p:sp>
      <p:sp>
        <p:nvSpPr>
          <p:cNvPr id="14" name="TextBox 13"/>
          <p:cNvSpPr txBox="1"/>
          <p:nvPr/>
        </p:nvSpPr>
        <p:spPr>
          <a:xfrm>
            <a:off x="4920106" y="3403357"/>
            <a:ext cx="2023534" cy="243143"/>
          </a:xfrm>
          <a:prstGeom prst="rect">
            <a:avLst/>
          </a:prstGeom>
          <a:noFill/>
        </p:spPr>
        <p:txBody>
          <a:bodyPr wrap="square" lIns="0" rIns="0" rtlCol="0">
            <a:spAutoFit/>
          </a:bodyPr>
          <a:lstStyle/>
          <a:p>
            <a:pPr>
              <a:lnSpc>
                <a:spcPct val="70000"/>
              </a:lnSpc>
            </a:pPr>
            <a:r>
              <a:rPr lang="en-US" sz="1200" dirty="0" smtClean="0">
                <a:latin typeface="+mj-lt"/>
              </a:rPr>
              <a:t>WEB DESIGN</a:t>
            </a:r>
            <a:endParaRPr lang="en-US" sz="1200" dirty="0">
              <a:solidFill>
                <a:schemeClr val="accent1"/>
              </a:solidFill>
              <a:latin typeface="+mj-lt"/>
            </a:endParaRPr>
          </a:p>
        </p:txBody>
      </p:sp>
      <p:sp>
        <p:nvSpPr>
          <p:cNvPr id="15" name="TextBox 14"/>
          <p:cNvSpPr txBox="1"/>
          <p:nvPr/>
        </p:nvSpPr>
        <p:spPr>
          <a:xfrm>
            <a:off x="4920106" y="5258313"/>
            <a:ext cx="2023534" cy="243143"/>
          </a:xfrm>
          <a:prstGeom prst="rect">
            <a:avLst/>
          </a:prstGeom>
          <a:noFill/>
        </p:spPr>
        <p:txBody>
          <a:bodyPr wrap="square" lIns="0" rIns="0" rtlCol="0">
            <a:spAutoFit/>
          </a:bodyPr>
          <a:lstStyle/>
          <a:p>
            <a:pPr>
              <a:lnSpc>
                <a:spcPct val="70000"/>
              </a:lnSpc>
            </a:pPr>
            <a:r>
              <a:rPr lang="en-US" sz="1200" dirty="0" smtClean="0">
                <a:latin typeface="+mj-lt"/>
              </a:rPr>
              <a:t>POWERPOINT</a:t>
            </a:r>
            <a:endParaRPr lang="en-US" sz="1200" dirty="0">
              <a:solidFill>
                <a:schemeClr val="accent1"/>
              </a:solidFill>
              <a:latin typeface="+mj-lt"/>
            </a:endParaRPr>
          </a:p>
        </p:txBody>
      </p:sp>
      <p:sp>
        <p:nvSpPr>
          <p:cNvPr id="16" name="TextBox 15"/>
          <p:cNvSpPr txBox="1"/>
          <p:nvPr/>
        </p:nvSpPr>
        <p:spPr>
          <a:xfrm>
            <a:off x="4920107"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17" name="TextBox 16"/>
          <p:cNvSpPr txBox="1"/>
          <p:nvPr/>
        </p:nvSpPr>
        <p:spPr>
          <a:xfrm>
            <a:off x="4920107"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t>
            </a:r>
            <a:r>
              <a:rPr lang="en-US" sz="1000" smtClean="0">
                <a:solidFill>
                  <a:schemeClr val="tx1">
                    <a:alpha val="80000"/>
                  </a:schemeClr>
                </a:solidFill>
              </a:rPr>
              <a:t>available.</a:t>
            </a:r>
            <a:endParaRPr lang="en-US" sz="1000" dirty="0">
              <a:solidFill>
                <a:schemeClr val="tx1">
                  <a:alpha val="80000"/>
                </a:schemeClr>
              </a:solidFill>
            </a:endParaRPr>
          </a:p>
        </p:txBody>
      </p:sp>
      <p:sp>
        <p:nvSpPr>
          <p:cNvPr id="18" name="TextBox 17"/>
          <p:cNvSpPr txBox="1"/>
          <p:nvPr/>
        </p:nvSpPr>
        <p:spPr>
          <a:xfrm>
            <a:off x="8341841" y="3403357"/>
            <a:ext cx="2023534" cy="243143"/>
          </a:xfrm>
          <a:prstGeom prst="rect">
            <a:avLst/>
          </a:prstGeom>
          <a:noFill/>
        </p:spPr>
        <p:txBody>
          <a:bodyPr wrap="square" lIns="0" rIns="0" rtlCol="0">
            <a:spAutoFit/>
          </a:bodyPr>
          <a:lstStyle/>
          <a:p>
            <a:pPr>
              <a:lnSpc>
                <a:spcPct val="70000"/>
              </a:lnSpc>
            </a:pPr>
            <a:r>
              <a:rPr lang="en-US" sz="1200" dirty="0" smtClean="0">
                <a:latin typeface="+mj-lt"/>
              </a:rPr>
              <a:t>KEYNOTE</a:t>
            </a:r>
            <a:endParaRPr lang="en-US" sz="1200" dirty="0">
              <a:solidFill>
                <a:schemeClr val="accent1"/>
              </a:solidFill>
              <a:latin typeface="+mj-lt"/>
            </a:endParaRPr>
          </a:p>
        </p:txBody>
      </p:sp>
      <p:sp>
        <p:nvSpPr>
          <p:cNvPr id="19" name="TextBox 18"/>
          <p:cNvSpPr txBox="1"/>
          <p:nvPr/>
        </p:nvSpPr>
        <p:spPr>
          <a:xfrm>
            <a:off x="8341841" y="5258313"/>
            <a:ext cx="2023534" cy="243143"/>
          </a:xfrm>
          <a:prstGeom prst="rect">
            <a:avLst/>
          </a:prstGeom>
          <a:noFill/>
        </p:spPr>
        <p:txBody>
          <a:bodyPr wrap="square" lIns="0" rIns="0" rtlCol="0">
            <a:spAutoFit/>
          </a:bodyPr>
          <a:lstStyle/>
          <a:p>
            <a:pPr>
              <a:lnSpc>
                <a:spcPct val="70000"/>
              </a:lnSpc>
            </a:pPr>
            <a:r>
              <a:rPr lang="en-US" sz="1200" dirty="0" smtClean="0">
                <a:latin typeface="+mj-lt"/>
              </a:rPr>
              <a:t>GRAPHIC DESIGN</a:t>
            </a:r>
            <a:endParaRPr lang="en-US" sz="1200" dirty="0">
              <a:solidFill>
                <a:schemeClr val="accent1"/>
              </a:solidFill>
              <a:latin typeface="+mj-lt"/>
            </a:endParaRPr>
          </a:p>
        </p:txBody>
      </p:sp>
      <p:sp>
        <p:nvSpPr>
          <p:cNvPr id="20" name="TextBox 19"/>
          <p:cNvSpPr txBox="1"/>
          <p:nvPr/>
        </p:nvSpPr>
        <p:spPr>
          <a:xfrm>
            <a:off x="8341842"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21" name="TextBox 20"/>
          <p:cNvSpPr txBox="1"/>
          <p:nvPr/>
        </p:nvSpPr>
        <p:spPr>
          <a:xfrm>
            <a:off x="8341842"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t>
            </a:r>
            <a:r>
              <a:rPr lang="en-US" sz="1000" smtClean="0">
                <a:solidFill>
                  <a:schemeClr val="tx1">
                    <a:alpha val="80000"/>
                  </a:schemeClr>
                </a:solidFill>
              </a:rPr>
              <a:t>available.</a:t>
            </a:r>
            <a:endParaRPr lang="en-US" sz="1000" dirty="0">
              <a:solidFill>
                <a:schemeClr val="tx1">
                  <a:alpha val="80000"/>
                </a:schemeClr>
              </a:solidFill>
            </a:endParaRPr>
          </a:p>
        </p:txBody>
      </p:sp>
      <p:sp>
        <p:nvSpPr>
          <p:cNvPr id="22" name="Shape 3624"/>
          <p:cNvSpPr/>
          <p:nvPr/>
        </p:nvSpPr>
        <p:spPr>
          <a:xfrm>
            <a:off x="4920104" y="460702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3" name="Shape 3643"/>
          <p:cNvSpPr/>
          <p:nvPr/>
        </p:nvSpPr>
        <p:spPr>
          <a:xfrm>
            <a:off x="8313578" y="2762342"/>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4" name="Shape 3677"/>
          <p:cNvSpPr/>
          <p:nvPr/>
        </p:nvSpPr>
        <p:spPr>
          <a:xfrm>
            <a:off x="8341841" y="468808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40955061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8238"/>
            <a:ext cx="12192000" cy="6858000"/>
          </a:xfrm>
        </p:spPr>
      </p:sp>
      <p:sp>
        <p:nvSpPr>
          <p:cNvPr id="9" name="Rectangle 8"/>
          <p:cNvSpPr/>
          <p:nvPr/>
        </p:nvSpPr>
        <p:spPr>
          <a:xfrm>
            <a:off x="362465" y="328095"/>
            <a:ext cx="12191999"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63</a:t>
            </a:fld>
            <a:endParaRPr lang="en-US" dirty="0" smtClean="0">
              <a:solidFill>
                <a:schemeClr val="bg1">
                  <a:alpha val="70000"/>
                </a:schemeClr>
              </a:solidFill>
            </a:endParaRPr>
          </a:p>
        </p:txBody>
      </p:sp>
      <p:sp>
        <p:nvSpPr>
          <p:cNvPr id="14" name="Title 13"/>
          <p:cNvSpPr>
            <a:spLocks noGrp="1"/>
          </p:cNvSpPr>
          <p:nvPr>
            <p:ph type="title"/>
          </p:nvPr>
        </p:nvSpPr>
        <p:spPr/>
        <p:txBody>
          <a:bodyPr/>
          <a:lstStyle/>
          <a:p>
            <a:r>
              <a:rPr lang="en-US" dirty="0" smtClean="0"/>
              <a:t>OUR COMMON</a:t>
            </a:r>
            <a:br>
              <a:rPr lang="en-US" dirty="0" smtClean="0"/>
            </a:br>
            <a:r>
              <a:rPr lang="en-US" dirty="0" smtClean="0"/>
              <a:t>SERVICES</a:t>
            </a:r>
            <a:r>
              <a:rPr lang="en-US" dirty="0" smtClean="0">
                <a:solidFill>
                  <a:schemeClr val="accent1"/>
                </a:solidFill>
              </a:rPr>
              <a:t>.</a:t>
            </a:r>
            <a:endParaRPr lang="en-US" dirty="0">
              <a:solidFill>
                <a:schemeClr val="accent1"/>
              </a:solidFill>
            </a:endParaRPr>
          </a:p>
        </p:txBody>
      </p:sp>
      <p:cxnSp>
        <p:nvCxnSpPr>
          <p:cNvPr id="15" name="Straight Connector 14"/>
          <p:cNvCxnSpPr/>
          <p:nvPr/>
        </p:nvCxnSpPr>
        <p:spPr>
          <a:xfrm>
            <a:off x="986110" y="5587"/>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Shape 3620"/>
          <p:cNvSpPr/>
          <p:nvPr/>
        </p:nvSpPr>
        <p:spPr>
          <a:xfrm>
            <a:off x="4920105" y="282755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9" name="TextBox 18"/>
          <p:cNvSpPr txBox="1"/>
          <p:nvPr/>
        </p:nvSpPr>
        <p:spPr>
          <a:xfrm>
            <a:off x="1866900" y="3757095"/>
            <a:ext cx="2023534" cy="243143"/>
          </a:xfrm>
          <a:prstGeom prst="rect">
            <a:avLst/>
          </a:prstGeom>
          <a:noFill/>
        </p:spPr>
        <p:txBody>
          <a:bodyPr wrap="square" lIns="0" rIns="0" rtlCol="0">
            <a:spAutoFit/>
          </a:bodyPr>
          <a:lstStyle/>
          <a:p>
            <a:pPr>
              <a:lnSpc>
                <a:spcPct val="70000"/>
              </a:lnSpc>
            </a:pPr>
            <a:r>
              <a:rPr lang="en-US" sz="1200" dirty="0" smtClean="0">
                <a:solidFill>
                  <a:schemeClr val="bg1"/>
                </a:solidFill>
                <a:latin typeface="+mj-lt"/>
              </a:rPr>
              <a:t>CREATION</a:t>
            </a:r>
            <a:endParaRPr lang="en-US" sz="1200" dirty="0">
              <a:solidFill>
                <a:schemeClr val="bg1"/>
              </a:solidFill>
              <a:latin typeface="+mj-lt"/>
            </a:endParaRPr>
          </a:p>
        </p:txBody>
      </p:sp>
      <p:sp>
        <p:nvSpPr>
          <p:cNvPr id="20" name="Shape 3599"/>
          <p:cNvSpPr/>
          <p:nvPr/>
        </p:nvSpPr>
        <p:spPr>
          <a:xfrm>
            <a:off x="1866900" y="2821982"/>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1" name="TextBox 20"/>
          <p:cNvSpPr txBox="1"/>
          <p:nvPr/>
        </p:nvSpPr>
        <p:spPr>
          <a:xfrm>
            <a:off x="1866901" y="4144247"/>
            <a:ext cx="2392062" cy="1187248"/>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 or </a:t>
            </a:r>
            <a:r>
              <a:rPr lang="en-US" sz="1000" dirty="0" err="1">
                <a:solidFill>
                  <a:schemeClr val="bg1">
                    <a:alpha val="80000"/>
                  </a:schemeClr>
                </a:solidFill>
              </a:rPr>
              <a:t>randomised</a:t>
            </a:r>
            <a:r>
              <a:rPr lang="en-US" sz="1000" dirty="0">
                <a:solidFill>
                  <a:schemeClr val="bg1">
                    <a:alpha val="80000"/>
                  </a:schemeClr>
                </a:solidFill>
              </a:rPr>
              <a:t> words which don't look even slightly believable. </a:t>
            </a:r>
          </a:p>
        </p:txBody>
      </p:sp>
      <p:sp>
        <p:nvSpPr>
          <p:cNvPr id="22" name="TextBox 21"/>
          <p:cNvSpPr txBox="1"/>
          <p:nvPr/>
        </p:nvSpPr>
        <p:spPr>
          <a:xfrm>
            <a:off x="4920106" y="3757095"/>
            <a:ext cx="2023534" cy="243143"/>
          </a:xfrm>
          <a:prstGeom prst="rect">
            <a:avLst/>
          </a:prstGeom>
          <a:noFill/>
        </p:spPr>
        <p:txBody>
          <a:bodyPr wrap="square" lIns="0" rIns="0" rtlCol="0">
            <a:spAutoFit/>
          </a:bodyPr>
          <a:lstStyle/>
          <a:p>
            <a:pPr>
              <a:lnSpc>
                <a:spcPct val="70000"/>
              </a:lnSpc>
            </a:pPr>
            <a:r>
              <a:rPr lang="en-US" sz="1200" dirty="0" smtClean="0">
                <a:solidFill>
                  <a:schemeClr val="bg1"/>
                </a:solidFill>
                <a:latin typeface="+mj-lt"/>
              </a:rPr>
              <a:t>WEB DESIGN</a:t>
            </a:r>
            <a:endParaRPr lang="en-US" sz="1200" dirty="0">
              <a:solidFill>
                <a:schemeClr val="bg1"/>
              </a:solidFill>
              <a:latin typeface="+mj-lt"/>
            </a:endParaRPr>
          </a:p>
        </p:txBody>
      </p:sp>
      <p:sp>
        <p:nvSpPr>
          <p:cNvPr id="24" name="TextBox 23"/>
          <p:cNvSpPr txBox="1"/>
          <p:nvPr/>
        </p:nvSpPr>
        <p:spPr>
          <a:xfrm>
            <a:off x="8341841" y="3757095"/>
            <a:ext cx="2023534" cy="243143"/>
          </a:xfrm>
          <a:prstGeom prst="rect">
            <a:avLst/>
          </a:prstGeom>
          <a:noFill/>
        </p:spPr>
        <p:txBody>
          <a:bodyPr wrap="square" lIns="0" rIns="0" rtlCol="0">
            <a:spAutoFit/>
          </a:bodyPr>
          <a:lstStyle/>
          <a:p>
            <a:pPr>
              <a:lnSpc>
                <a:spcPct val="70000"/>
              </a:lnSpc>
            </a:pPr>
            <a:r>
              <a:rPr lang="en-US" sz="1200" dirty="0" smtClean="0">
                <a:solidFill>
                  <a:schemeClr val="bg1"/>
                </a:solidFill>
                <a:latin typeface="+mj-lt"/>
              </a:rPr>
              <a:t>KEYNOTE</a:t>
            </a:r>
            <a:endParaRPr lang="en-US" sz="1200" dirty="0">
              <a:solidFill>
                <a:schemeClr val="bg1"/>
              </a:solidFill>
              <a:latin typeface="+mj-lt"/>
            </a:endParaRPr>
          </a:p>
        </p:txBody>
      </p:sp>
      <p:sp>
        <p:nvSpPr>
          <p:cNvPr id="26" name="Shape 3643"/>
          <p:cNvSpPr/>
          <p:nvPr/>
        </p:nvSpPr>
        <p:spPr>
          <a:xfrm>
            <a:off x="8341362" y="2833380"/>
            <a:ext cx="601449" cy="58778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7" name="TextBox 26"/>
          <p:cNvSpPr txBox="1"/>
          <p:nvPr/>
        </p:nvSpPr>
        <p:spPr>
          <a:xfrm>
            <a:off x="4920105" y="4144247"/>
            <a:ext cx="2392062" cy="1187248"/>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 or </a:t>
            </a:r>
            <a:r>
              <a:rPr lang="en-US" sz="1000" dirty="0" err="1">
                <a:solidFill>
                  <a:schemeClr val="bg1">
                    <a:alpha val="80000"/>
                  </a:schemeClr>
                </a:solidFill>
              </a:rPr>
              <a:t>randomised</a:t>
            </a:r>
            <a:r>
              <a:rPr lang="en-US" sz="1000" dirty="0">
                <a:solidFill>
                  <a:schemeClr val="bg1">
                    <a:alpha val="80000"/>
                  </a:schemeClr>
                </a:solidFill>
              </a:rPr>
              <a:t> words which don't look even slightly believable. </a:t>
            </a:r>
          </a:p>
        </p:txBody>
      </p:sp>
      <p:sp>
        <p:nvSpPr>
          <p:cNvPr id="28" name="TextBox 27"/>
          <p:cNvSpPr txBox="1"/>
          <p:nvPr/>
        </p:nvSpPr>
        <p:spPr>
          <a:xfrm>
            <a:off x="8336656" y="4144247"/>
            <a:ext cx="2392062" cy="1187248"/>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 or </a:t>
            </a:r>
            <a:r>
              <a:rPr lang="en-US" sz="1000" dirty="0" err="1">
                <a:solidFill>
                  <a:schemeClr val="bg1">
                    <a:alpha val="80000"/>
                  </a:schemeClr>
                </a:solidFill>
              </a:rPr>
              <a:t>randomised</a:t>
            </a:r>
            <a:r>
              <a:rPr lang="en-US" sz="1000" dirty="0">
                <a:solidFill>
                  <a:schemeClr val="bg1">
                    <a:alpha val="80000"/>
                  </a:schemeClr>
                </a:solidFill>
              </a:rPr>
              <a:t> words which don't look even slightly believable. </a:t>
            </a:r>
          </a:p>
        </p:txBody>
      </p:sp>
    </p:spTree>
    <p:extLst>
      <p:ext uri="{BB962C8B-B14F-4D97-AF65-F5344CB8AC3E}">
        <p14:creationId xmlns:p14="http://schemas.microsoft.com/office/powerpoint/2010/main" val="200787546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64</a:t>
            </a:fld>
            <a:endParaRPr lang="en-US" dirty="0" smtClean="0"/>
          </a:p>
        </p:txBody>
      </p:sp>
      <p:sp>
        <p:nvSpPr>
          <p:cNvPr id="3" name="Title 2"/>
          <p:cNvSpPr>
            <a:spLocks noGrp="1"/>
          </p:cNvSpPr>
          <p:nvPr>
            <p:ph type="title"/>
          </p:nvPr>
        </p:nvSpPr>
        <p:spPr/>
        <p:txBody>
          <a:bodyPr/>
          <a:lstStyle/>
          <a:p>
            <a:r>
              <a:rPr lang="en-US" dirty="0" smtClean="0"/>
              <a:t>OUR</a:t>
            </a:r>
            <a:br>
              <a:rPr lang="en-US" dirty="0" smtClean="0"/>
            </a:br>
            <a:r>
              <a:rPr lang="en-US" dirty="0" smtClean="0"/>
              <a:t>COMMON</a:t>
            </a:r>
            <a:br>
              <a:rPr lang="en-US" dirty="0" smtClean="0"/>
            </a:br>
            <a:r>
              <a:rPr lang="en-US" dirty="0" smtClean="0"/>
              <a:t>SERVICES</a:t>
            </a:r>
            <a:r>
              <a:rPr lang="en-US" dirty="0" smtClean="0">
                <a:solidFill>
                  <a:schemeClr val="accent1"/>
                </a:solidFill>
              </a:rPr>
              <a:t>.</a:t>
            </a:r>
            <a:endParaRPr lang="en-US" dirty="0">
              <a:solidFill>
                <a:schemeClr val="accent1"/>
              </a:solidFill>
            </a:endParaRP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smtClean="0">
                <a:latin typeface="Montserrat" charset="0"/>
                <a:ea typeface="Montserrat" charset="0"/>
                <a:cs typeface="Montserrat" charset="0"/>
              </a:rPr>
              <a:t>WHAT WE DO?</a:t>
            </a:r>
            <a:endParaRPr lang="en-US" sz="900" dirty="0">
              <a:latin typeface="Montserrat"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Shape 3620"/>
          <p:cNvSpPr/>
          <p:nvPr/>
        </p:nvSpPr>
        <p:spPr>
          <a:xfrm>
            <a:off x="10072904" y="165701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8" name="TextBox 7"/>
          <p:cNvSpPr txBox="1"/>
          <p:nvPr/>
        </p:nvSpPr>
        <p:spPr>
          <a:xfrm>
            <a:off x="6244281" y="2307725"/>
            <a:ext cx="2408538" cy="235449"/>
          </a:xfrm>
          <a:prstGeom prst="rect">
            <a:avLst/>
          </a:prstGeom>
          <a:noFill/>
        </p:spPr>
        <p:txBody>
          <a:bodyPr wrap="square" lIns="0" rIns="0" rtlCol="0">
            <a:spAutoFit/>
          </a:bodyPr>
          <a:lstStyle/>
          <a:p>
            <a:pPr algn="ctr">
              <a:lnSpc>
                <a:spcPct val="70000"/>
              </a:lnSpc>
            </a:pPr>
            <a:r>
              <a:rPr lang="en-US" sz="1200" dirty="0" smtClean="0">
                <a:latin typeface="+mj-lt"/>
              </a:rPr>
              <a:t>SOCIAL MEDIA</a:t>
            </a:r>
            <a:endParaRPr lang="en-US" sz="1200" dirty="0">
              <a:solidFill>
                <a:schemeClr val="accent1"/>
              </a:solidFill>
              <a:latin typeface="+mj-lt"/>
            </a:endParaRPr>
          </a:p>
        </p:txBody>
      </p:sp>
      <p:sp>
        <p:nvSpPr>
          <p:cNvPr id="9" name="Shape 3599"/>
          <p:cNvSpPr/>
          <p:nvPr/>
        </p:nvSpPr>
        <p:spPr>
          <a:xfrm>
            <a:off x="7230850" y="165701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0" name="TextBox 9"/>
          <p:cNvSpPr txBox="1"/>
          <p:nvPr/>
        </p:nvSpPr>
        <p:spPr>
          <a:xfrm>
            <a:off x="6260757"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11" name="Rectangle 10"/>
          <p:cNvSpPr/>
          <p:nvPr/>
        </p:nvSpPr>
        <p:spPr>
          <a:xfrm>
            <a:off x="6095999" y="1188625"/>
            <a:ext cx="2702012" cy="2194560"/>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Rectangle 11"/>
          <p:cNvSpPr/>
          <p:nvPr/>
        </p:nvSpPr>
        <p:spPr>
          <a:xfrm>
            <a:off x="8918488" y="1188625"/>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Rectangle 12"/>
          <p:cNvSpPr/>
          <p:nvPr/>
        </p:nvSpPr>
        <p:spPr>
          <a:xfrm>
            <a:off x="6095999"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Rectangle 13"/>
          <p:cNvSpPr/>
          <p:nvPr/>
        </p:nvSpPr>
        <p:spPr>
          <a:xfrm>
            <a:off x="8918488"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TextBox 14"/>
          <p:cNvSpPr txBox="1"/>
          <p:nvPr/>
        </p:nvSpPr>
        <p:spPr>
          <a:xfrm>
            <a:off x="9086335" y="2307725"/>
            <a:ext cx="2408538" cy="221599"/>
          </a:xfrm>
          <a:prstGeom prst="rect">
            <a:avLst/>
          </a:prstGeom>
          <a:noFill/>
        </p:spPr>
        <p:txBody>
          <a:bodyPr wrap="square" lIns="0" rIns="0" rtlCol="0">
            <a:spAutoFit/>
          </a:bodyPr>
          <a:lstStyle/>
          <a:p>
            <a:pPr algn="ctr">
              <a:lnSpc>
                <a:spcPct val="70000"/>
              </a:lnSpc>
            </a:pPr>
            <a:r>
              <a:rPr lang="en-US" sz="1200" dirty="0" smtClean="0">
                <a:latin typeface="+mj-lt"/>
              </a:rPr>
              <a:t>CREATION</a:t>
            </a:r>
            <a:endParaRPr lang="en-US" sz="1200" dirty="0">
              <a:solidFill>
                <a:schemeClr val="accent1"/>
              </a:solidFill>
              <a:latin typeface="+mj-lt"/>
            </a:endParaRPr>
          </a:p>
        </p:txBody>
      </p:sp>
      <p:sp>
        <p:nvSpPr>
          <p:cNvPr id="16" name="TextBox 15"/>
          <p:cNvSpPr txBox="1"/>
          <p:nvPr/>
        </p:nvSpPr>
        <p:spPr>
          <a:xfrm>
            <a:off x="9102811"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17" name="TextBox 16"/>
          <p:cNvSpPr txBox="1"/>
          <p:nvPr/>
        </p:nvSpPr>
        <p:spPr>
          <a:xfrm>
            <a:off x="6244281" y="4573130"/>
            <a:ext cx="2408538" cy="235449"/>
          </a:xfrm>
          <a:prstGeom prst="rect">
            <a:avLst/>
          </a:prstGeom>
          <a:noFill/>
        </p:spPr>
        <p:txBody>
          <a:bodyPr wrap="square" lIns="0" rIns="0" rtlCol="0">
            <a:spAutoFit/>
          </a:bodyPr>
          <a:lstStyle/>
          <a:p>
            <a:pPr algn="ctr">
              <a:lnSpc>
                <a:spcPct val="70000"/>
              </a:lnSpc>
            </a:pPr>
            <a:r>
              <a:rPr lang="en-US" sz="1200" dirty="0" smtClean="0">
                <a:latin typeface="+mj-lt"/>
              </a:rPr>
              <a:t>SMART ART</a:t>
            </a:r>
            <a:endParaRPr lang="en-US" sz="1200" dirty="0">
              <a:solidFill>
                <a:schemeClr val="accent1"/>
              </a:solidFill>
              <a:latin typeface="+mj-lt"/>
            </a:endParaRPr>
          </a:p>
        </p:txBody>
      </p:sp>
      <p:sp>
        <p:nvSpPr>
          <p:cNvPr id="18" name="TextBox 17"/>
          <p:cNvSpPr txBox="1"/>
          <p:nvPr/>
        </p:nvSpPr>
        <p:spPr>
          <a:xfrm>
            <a:off x="6260757"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19" name="TextBox 18"/>
          <p:cNvSpPr txBox="1"/>
          <p:nvPr/>
        </p:nvSpPr>
        <p:spPr>
          <a:xfrm>
            <a:off x="9086335" y="4573130"/>
            <a:ext cx="2408538" cy="235449"/>
          </a:xfrm>
          <a:prstGeom prst="rect">
            <a:avLst/>
          </a:prstGeom>
          <a:noFill/>
        </p:spPr>
        <p:txBody>
          <a:bodyPr wrap="square" lIns="0" rIns="0" rtlCol="0">
            <a:spAutoFit/>
          </a:bodyPr>
          <a:lstStyle/>
          <a:p>
            <a:pPr algn="ctr">
              <a:lnSpc>
                <a:spcPct val="70000"/>
              </a:lnSpc>
            </a:pPr>
            <a:r>
              <a:rPr lang="en-US" sz="1200" dirty="0" smtClean="0">
                <a:latin typeface="+mj-lt"/>
              </a:rPr>
              <a:t>DIGITAL STRATEGY</a:t>
            </a:r>
            <a:endParaRPr lang="en-US" sz="1200" dirty="0">
              <a:solidFill>
                <a:schemeClr val="accent1"/>
              </a:solidFill>
              <a:latin typeface="+mj-lt"/>
            </a:endParaRPr>
          </a:p>
        </p:txBody>
      </p:sp>
      <p:sp>
        <p:nvSpPr>
          <p:cNvPr id="20" name="TextBox 19"/>
          <p:cNvSpPr txBox="1"/>
          <p:nvPr/>
        </p:nvSpPr>
        <p:spPr>
          <a:xfrm>
            <a:off x="9102811"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t>
            </a:r>
            <a:r>
              <a:rPr lang="en-US" sz="1000" dirty="0" smtClean="0">
                <a:solidFill>
                  <a:schemeClr val="tx1">
                    <a:alpha val="80000"/>
                  </a:schemeClr>
                </a:solidFill>
              </a:rPr>
              <a:t>available.</a:t>
            </a:r>
            <a:endParaRPr lang="en-US" sz="1000" dirty="0">
              <a:solidFill>
                <a:schemeClr val="tx1">
                  <a:alpha val="80000"/>
                </a:schemeClr>
              </a:solidFill>
            </a:endParaRPr>
          </a:p>
        </p:txBody>
      </p:sp>
      <p:sp>
        <p:nvSpPr>
          <p:cNvPr id="21" name="Shape 3759"/>
          <p:cNvSpPr/>
          <p:nvPr/>
        </p:nvSpPr>
        <p:spPr>
          <a:xfrm>
            <a:off x="7221067" y="392241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2" name="Shape 3677"/>
          <p:cNvSpPr/>
          <p:nvPr/>
        </p:nvSpPr>
        <p:spPr>
          <a:xfrm>
            <a:off x="10072903" y="3963495"/>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18903516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65</a:t>
            </a:fld>
            <a:endParaRPr lang="en-US" dirty="0" smtClean="0"/>
          </a:p>
        </p:txBody>
      </p:sp>
      <p:sp>
        <p:nvSpPr>
          <p:cNvPr id="3" name="Title 2"/>
          <p:cNvSpPr>
            <a:spLocks noGrp="1"/>
          </p:cNvSpPr>
          <p:nvPr>
            <p:ph type="title"/>
          </p:nvPr>
        </p:nvSpPr>
        <p:spPr/>
        <p:txBody>
          <a:bodyPr/>
          <a:lstStyle/>
          <a:p>
            <a:r>
              <a:rPr lang="en-US" dirty="0" smtClean="0"/>
              <a:t>OUR</a:t>
            </a:r>
            <a:br>
              <a:rPr lang="en-US" dirty="0" smtClean="0"/>
            </a:br>
            <a:r>
              <a:rPr lang="en-US" dirty="0" smtClean="0"/>
              <a:t>SERVICES</a:t>
            </a:r>
            <a:r>
              <a:rPr lang="en-US" dirty="0" smtClean="0">
                <a:solidFill>
                  <a:schemeClr val="accent1"/>
                </a:solidFill>
              </a:rPr>
              <a:t>.</a:t>
            </a:r>
            <a:endParaRPr lang="en-US" dirty="0">
              <a:solidFill>
                <a:schemeClr val="accent1"/>
              </a:solidFill>
            </a:endParaRPr>
          </a:p>
        </p:txBody>
      </p:sp>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TextBox 5"/>
          <p:cNvSpPr txBox="1"/>
          <p:nvPr/>
        </p:nvSpPr>
        <p:spPr>
          <a:xfrm>
            <a:off x="2027461" y="4952683"/>
            <a:ext cx="2068446" cy="235449"/>
          </a:xfrm>
          <a:prstGeom prst="rect">
            <a:avLst/>
          </a:prstGeom>
          <a:noFill/>
        </p:spPr>
        <p:txBody>
          <a:bodyPr wrap="square" lIns="0" rIns="0" rtlCol="0">
            <a:spAutoFit/>
          </a:bodyPr>
          <a:lstStyle/>
          <a:p>
            <a:pPr algn="ctr">
              <a:lnSpc>
                <a:spcPct val="70000"/>
              </a:lnSpc>
            </a:pPr>
            <a:r>
              <a:rPr lang="en-US" sz="1200" dirty="0" smtClean="0">
                <a:latin typeface="+mj-lt"/>
              </a:rPr>
              <a:t>INTRODUCTION</a:t>
            </a:r>
            <a:endParaRPr lang="en-US" sz="1200" dirty="0">
              <a:solidFill>
                <a:schemeClr val="accent1"/>
              </a:solidFill>
              <a:latin typeface="+mj-lt"/>
            </a:endParaRPr>
          </a:p>
        </p:txBody>
      </p:sp>
      <p:sp>
        <p:nvSpPr>
          <p:cNvPr id="7" name="Shape 3599"/>
          <p:cNvSpPr/>
          <p:nvPr/>
        </p:nvSpPr>
        <p:spPr>
          <a:xfrm>
            <a:off x="2818282" y="430197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8" name="TextBox 7"/>
          <p:cNvSpPr txBox="1"/>
          <p:nvPr/>
        </p:nvSpPr>
        <p:spPr>
          <a:xfrm>
            <a:off x="2027461"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a:t>
            </a:r>
            <a:r>
              <a:rPr lang="en-US" sz="1000" dirty="0" smtClean="0">
                <a:solidFill>
                  <a:schemeClr val="tx1">
                    <a:alpha val="80000"/>
                  </a:schemeClr>
                </a:solidFill>
              </a:rPr>
              <a:t>Lorem.</a:t>
            </a:r>
            <a:endParaRPr lang="en-US" sz="1000" dirty="0">
              <a:solidFill>
                <a:schemeClr val="tx1">
                  <a:alpha val="80000"/>
                </a:schemeClr>
              </a:solidFill>
            </a:endParaRPr>
          </a:p>
        </p:txBody>
      </p:sp>
      <p:sp>
        <p:nvSpPr>
          <p:cNvPr id="9" name="Rectangle 8"/>
          <p:cNvSpPr/>
          <p:nvPr/>
        </p:nvSpPr>
        <p:spPr>
          <a:xfrm>
            <a:off x="1879179" y="3906983"/>
            <a:ext cx="2330084" cy="2121160"/>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Rectangle 12"/>
          <p:cNvSpPr/>
          <p:nvPr/>
        </p:nvSpPr>
        <p:spPr>
          <a:xfrm>
            <a:off x="4349591" y="3906983"/>
            <a:ext cx="2330084" cy="212116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Rectangle 13"/>
          <p:cNvSpPr/>
          <p:nvPr/>
        </p:nvSpPr>
        <p:spPr>
          <a:xfrm>
            <a:off x="6820003" y="3906983"/>
            <a:ext cx="2330084" cy="212116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Rectangle 14"/>
          <p:cNvSpPr/>
          <p:nvPr/>
        </p:nvSpPr>
        <p:spPr>
          <a:xfrm>
            <a:off x="9290416" y="3906983"/>
            <a:ext cx="2330084" cy="212116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Box 15"/>
          <p:cNvSpPr txBox="1"/>
          <p:nvPr/>
        </p:nvSpPr>
        <p:spPr>
          <a:xfrm>
            <a:off x="4497873" y="4952683"/>
            <a:ext cx="2068446" cy="235449"/>
          </a:xfrm>
          <a:prstGeom prst="rect">
            <a:avLst/>
          </a:prstGeom>
          <a:noFill/>
        </p:spPr>
        <p:txBody>
          <a:bodyPr wrap="square" lIns="0" rIns="0" rtlCol="0">
            <a:spAutoFit/>
          </a:bodyPr>
          <a:lstStyle/>
          <a:p>
            <a:pPr algn="ctr">
              <a:lnSpc>
                <a:spcPct val="70000"/>
              </a:lnSpc>
            </a:pPr>
            <a:r>
              <a:rPr lang="en-US" sz="1200" dirty="0" smtClean="0">
                <a:latin typeface="+mj-lt"/>
              </a:rPr>
              <a:t>SUPPORT</a:t>
            </a:r>
            <a:endParaRPr lang="en-US" sz="1200" dirty="0">
              <a:solidFill>
                <a:schemeClr val="accent1"/>
              </a:solidFill>
              <a:latin typeface="+mj-lt"/>
            </a:endParaRPr>
          </a:p>
        </p:txBody>
      </p:sp>
      <p:sp>
        <p:nvSpPr>
          <p:cNvPr id="18" name="TextBox 17"/>
          <p:cNvSpPr txBox="1"/>
          <p:nvPr/>
        </p:nvSpPr>
        <p:spPr>
          <a:xfrm>
            <a:off x="4497873"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a:t>
            </a:r>
            <a:r>
              <a:rPr lang="en-US" sz="1000" dirty="0" smtClean="0">
                <a:solidFill>
                  <a:schemeClr val="tx1">
                    <a:alpha val="80000"/>
                  </a:schemeClr>
                </a:solidFill>
              </a:rPr>
              <a:t>Lorem.</a:t>
            </a:r>
            <a:endParaRPr lang="en-US" sz="1000" dirty="0">
              <a:solidFill>
                <a:schemeClr val="tx1">
                  <a:alpha val="80000"/>
                </a:schemeClr>
              </a:solidFill>
            </a:endParaRPr>
          </a:p>
        </p:txBody>
      </p:sp>
      <p:sp>
        <p:nvSpPr>
          <p:cNvPr id="19" name="TextBox 18"/>
          <p:cNvSpPr txBox="1"/>
          <p:nvPr/>
        </p:nvSpPr>
        <p:spPr>
          <a:xfrm>
            <a:off x="6942168" y="4952683"/>
            <a:ext cx="2068446" cy="221599"/>
          </a:xfrm>
          <a:prstGeom prst="rect">
            <a:avLst/>
          </a:prstGeom>
          <a:noFill/>
        </p:spPr>
        <p:txBody>
          <a:bodyPr wrap="square" lIns="0" rIns="0" rtlCol="0">
            <a:spAutoFit/>
          </a:bodyPr>
          <a:lstStyle/>
          <a:p>
            <a:pPr algn="ctr">
              <a:lnSpc>
                <a:spcPct val="70000"/>
              </a:lnSpc>
            </a:pPr>
            <a:r>
              <a:rPr lang="en-US" sz="1200" dirty="0" smtClean="0">
                <a:latin typeface="+mj-lt"/>
              </a:rPr>
              <a:t>SOCIAL MEDIA</a:t>
            </a:r>
            <a:endParaRPr lang="en-US" sz="1200" dirty="0">
              <a:solidFill>
                <a:schemeClr val="accent1"/>
              </a:solidFill>
              <a:latin typeface="+mj-lt"/>
            </a:endParaRPr>
          </a:p>
        </p:txBody>
      </p:sp>
      <p:sp>
        <p:nvSpPr>
          <p:cNvPr id="21" name="TextBox 20"/>
          <p:cNvSpPr txBox="1"/>
          <p:nvPr/>
        </p:nvSpPr>
        <p:spPr>
          <a:xfrm>
            <a:off x="6942168"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a:t>
            </a:r>
            <a:r>
              <a:rPr lang="en-US" sz="1000" dirty="0" smtClean="0">
                <a:solidFill>
                  <a:schemeClr val="tx1">
                    <a:alpha val="80000"/>
                  </a:schemeClr>
                </a:solidFill>
              </a:rPr>
              <a:t>Lorem.</a:t>
            </a:r>
            <a:endParaRPr lang="en-US" sz="1000" dirty="0">
              <a:solidFill>
                <a:schemeClr val="tx1">
                  <a:alpha val="80000"/>
                </a:schemeClr>
              </a:solidFill>
            </a:endParaRPr>
          </a:p>
        </p:txBody>
      </p:sp>
      <p:sp>
        <p:nvSpPr>
          <p:cNvPr id="22" name="TextBox 21"/>
          <p:cNvSpPr txBox="1"/>
          <p:nvPr/>
        </p:nvSpPr>
        <p:spPr>
          <a:xfrm>
            <a:off x="9435986" y="4952683"/>
            <a:ext cx="2068446" cy="235449"/>
          </a:xfrm>
          <a:prstGeom prst="rect">
            <a:avLst/>
          </a:prstGeom>
          <a:noFill/>
        </p:spPr>
        <p:txBody>
          <a:bodyPr wrap="square" lIns="0" rIns="0" rtlCol="0">
            <a:spAutoFit/>
          </a:bodyPr>
          <a:lstStyle/>
          <a:p>
            <a:pPr algn="ctr">
              <a:lnSpc>
                <a:spcPct val="70000"/>
              </a:lnSpc>
            </a:pPr>
            <a:r>
              <a:rPr lang="en-US" sz="1200" dirty="0" smtClean="0">
                <a:latin typeface="+mj-lt"/>
              </a:rPr>
              <a:t>BUSINESS</a:t>
            </a:r>
            <a:endParaRPr lang="en-US" sz="1200" dirty="0">
              <a:solidFill>
                <a:schemeClr val="accent1"/>
              </a:solidFill>
              <a:latin typeface="+mj-lt"/>
            </a:endParaRPr>
          </a:p>
        </p:txBody>
      </p:sp>
      <p:sp>
        <p:nvSpPr>
          <p:cNvPr id="24" name="TextBox 23"/>
          <p:cNvSpPr txBox="1"/>
          <p:nvPr/>
        </p:nvSpPr>
        <p:spPr>
          <a:xfrm>
            <a:off x="9435986"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a:t>
            </a:r>
            <a:r>
              <a:rPr lang="en-US" sz="1000" dirty="0" smtClean="0">
                <a:solidFill>
                  <a:schemeClr val="tx1">
                    <a:alpha val="80000"/>
                  </a:schemeClr>
                </a:solidFill>
              </a:rPr>
              <a:t>Lorem.</a:t>
            </a:r>
            <a:endParaRPr lang="en-US" sz="1000" dirty="0">
              <a:solidFill>
                <a:schemeClr val="tx1">
                  <a:alpha val="80000"/>
                </a:schemeClr>
              </a:solidFill>
            </a:endParaRPr>
          </a:p>
        </p:txBody>
      </p:sp>
      <p:sp>
        <p:nvSpPr>
          <p:cNvPr id="25" name="Shape 3620"/>
          <p:cNvSpPr/>
          <p:nvPr/>
        </p:nvSpPr>
        <p:spPr>
          <a:xfrm>
            <a:off x="5288694" y="430197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6" name="Shape 3759"/>
          <p:cNvSpPr/>
          <p:nvPr/>
        </p:nvSpPr>
        <p:spPr>
          <a:xfrm>
            <a:off x="7750452" y="430196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7" name="Shape 3677"/>
          <p:cNvSpPr/>
          <p:nvPr/>
        </p:nvSpPr>
        <p:spPr>
          <a:xfrm>
            <a:off x="10244270" y="4343048"/>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47028533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66</a:t>
            </a:fld>
            <a:endParaRPr lang="en-US" dirty="0" smtClean="0"/>
          </a:p>
        </p:txBody>
      </p:sp>
      <p:sp>
        <p:nvSpPr>
          <p:cNvPr id="3" name="Title 2"/>
          <p:cNvSpPr>
            <a:spLocks noGrp="1"/>
          </p:cNvSpPr>
          <p:nvPr>
            <p:ph type="title"/>
          </p:nvPr>
        </p:nvSpPr>
        <p:spPr/>
        <p:txBody>
          <a:bodyPr/>
          <a:lstStyle/>
          <a:p>
            <a:r>
              <a:rPr lang="en-US" dirty="0"/>
              <a:t>OUR</a:t>
            </a:r>
            <a:br>
              <a:rPr lang="en-US" dirty="0"/>
            </a:br>
            <a:r>
              <a:rPr lang="en-US" dirty="0" smtClean="0"/>
              <a:t>PRICING</a:t>
            </a:r>
            <a:r>
              <a:rPr lang="en-US" dirty="0" smtClean="0">
                <a:solidFill>
                  <a:schemeClr val="accent1"/>
                </a:solidFill>
              </a:rPr>
              <a:t>.</a:t>
            </a:r>
            <a:endParaRPr lang="en-US" dirty="0"/>
          </a:p>
        </p:txBody>
      </p:sp>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Rectangle 5"/>
          <p:cNvSpPr/>
          <p:nvPr/>
        </p:nvSpPr>
        <p:spPr>
          <a:xfrm>
            <a:off x="1866900" y="2501375"/>
            <a:ext cx="3121366" cy="3534325"/>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p:cNvSpPr/>
          <p:nvPr/>
        </p:nvSpPr>
        <p:spPr>
          <a:xfrm>
            <a:off x="5183017" y="2501375"/>
            <a:ext cx="3121366"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7"/>
          <p:cNvSpPr/>
          <p:nvPr/>
        </p:nvSpPr>
        <p:spPr>
          <a:xfrm>
            <a:off x="8499134" y="2501375"/>
            <a:ext cx="3121366"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TextBox 9"/>
          <p:cNvSpPr txBox="1"/>
          <p:nvPr/>
        </p:nvSpPr>
        <p:spPr>
          <a:xfrm>
            <a:off x="2393360" y="2916616"/>
            <a:ext cx="2068446" cy="235449"/>
          </a:xfrm>
          <a:prstGeom prst="rect">
            <a:avLst/>
          </a:prstGeom>
          <a:noFill/>
        </p:spPr>
        <p:txBody>
          <a:bodyPr wrap="square" lIns="0" rIns="0" rtlCol="0">
            <a:spAutoFit/>
          </a:bodyPr>
          <a:lstStyle/>
          <a:p>
            <a:pPr algn="ctr">
              <a:lnSpc>
                <a:spcPct val="70000"/>
              </a:lnSpc>
            </a:pPr>
            <a:r>
              <a:rPr lang="en-US" sz="1200" dirty="0" smtClean="0">
                <a:latin typeface="+mj-lt"/>
              </a:rPr>
              <a:t>BASIC</a:t>
            </a:r>
            <a:endParaRPr lang="en-US" sz="1200" dirty="0">
              <a:solidFill>
                <a:schemeClr val="accent1"/>
              </a:solidFill>
              <a:latin typeface="+mj-lt"/>
            </a:endParaRPr>
          </a:p>
        </p:txBody>
      </p:sp>
      <p:sp>
        <p:nvSpPr>
          <p:cNvPr id="11" name="TextBox 10"/>
          <p:cNvSpPr txBox="1"/>
          <p:nvPr/>
        </p:nvSpPr>
        <p:spPr>
          <a:xfrm>
            <a:off x="2392197" y="4097181"/>
            <a:ext cx="2070772" cy="991041"/>
          </a:xfrm>
          <a:prstGeom prst="rect">
            <a:avLst/>
          </a:prstGeom>
          <a:noFill/>
        </p:spPr>
        <p:txBody>
          <a:bodyPr wrap="square" lIns="0" rIns="0" rtlCol="0">
            <a:spAutoFit/>
          </a:bodyPr>
          <a:lstStyle/>
          <a:p>
            <a:pPr algn="ctr">
              <a:lnSpc>
                <a:spcPct val="150000"/>
              </a:lnSpc>
            </a:pPr>
            <a:r>
              <a:rPr lang="en-US" sz="1000" smtClean="0">
                <a:solidFill>
                  <a:schemeClr val="tx1">
                    <a:alpha val="80000"/>
                  </a:schemeClr>
                </a:solidFill>
              </a:rPr>
              <a:t>FREE DATA</a:t>
            </a:r>
            <a:br>
              <a:rPr lang="en-US" sz="1000" smtClean="0">
                <a:solidFill>
                  <a:schemeClr val="tx1">
                    <a:alpha val="80000"/>
                  </a:schemeClr>
                </a:solidFill>
              </a:rPr>
            </a:br>
            <a:r>
              <a:rPr lang="en-US" sz="1000" smtClean="0">
                <a:solidFill>
                  <a:schemeClr val="tx1">
                    <a:alpha val="80000"/>
                  </a:schemeClr>
                </a:solidFill>
              </a:rPr>
              <a:t>SUPPORT</a:t>
            </a:r>
            <a:br>
              <a:rPr lang="en-US" sz="1000" smtClean="0">
                <a:solidFill>
                  <a:schemeClr val="tx1">
                    <a:alpha val="80000"/>
                  </a:schemeClr>
                </a:solidFill>
              </a:rPr>
            </a:br>
            <a:r>
              <a:rPr lang="en-US" sz="1000" smtClean="0">
                <a:solidFill>
                  <a:schemeClr val="tx1">
                    <a:alpha val="80000"/>
                  </a:schemeClr>
                </a:solidFill>
              </a:rPr>
              <a:t>FEATURE NAME</a:t>
            </a:r>
            <a:br>
              <a:rPr lang="en-US" sz="1000" smtClean="0">
                <a:solidFill>
                  <a:schemeClr val="tx1">
                    <a:alpha val="80000"/>
                  </a:schemeClr>
                </a:solidFill>
              </a:rPr>
            </a:br>
            <a:r>
              <a:rPr lang="en-US" sz="1000" smtClean="0">
                <a:solidFill>
                  <a:schemeClr val="tx1">
                    <a:alpha val="80000"/>
                  </a:schemeClr>
                </a:solidFill>
              </a:rPr>
              <a:t>100 PEOPLE</a:t>
            </a:r>
            <a:endParaRPr lang="en-US" sz="1000" dirty="0">
              <a:solidFill>
                <a:schemeClr val="tx1">
                  <a:alpha val="80000"/>
                </a:schemeClr>
              </a:solidFill>
            </a:endParaRPr>
          </a:p>
        </p:txBody>
      </p:sp>
      <p:sp>
        <p:nvSpPr>
          <p:cNvPr id="12" name="TextBox 11"/>
          <p:cNvSpPr txBox="1"/>
          <p:nvPr/>
        </p:nvSpPr>
        <p:spPr>
          <a:xfrm>
            <a:off x="2393360" y="3436557"/>
            <a:ext cx="2068446" cy="521681"/>
          </a:xfrm>
          <a:prstGeom prst="rect">
            <a:avLst/>
          </a:prstGeom>
          <a:noFill/>
        </p:spPr>
        <p:txBody>
          <a:bodyPr wrap="square" lIns="0" rIns="0" rtlCol="0">
            <a:spAutoFit/>
          </a:bodyPr>
          <a:lstStyle/>
          <a:p>
            <a:pPr algn="ctr">
              <a:lnSpc>
                <a:spcPct val="70000"/>
              </a:lnSpc>
            </a:pPr>
            <a:r>
              <a:rPr lang="en-US" sz="3600" dirty="0" smtClean="0">
                <a:latin typeface="Montserrat" charset="0"/>
                <a:ea typeface="Montserrat" charset="0"/>
                <a:cs typeface="Montserrat" charset="0"/>
              </a:rPr>
              <a:t>$99</a:t>
            </a:r>
            <a:endParaRPr lang="en-US" sz="3600" dirty="0">
              <a:solidFill>
                <a:schemeClr val="accent1"/>
              </a:solidFill>
              <a:latin typeface="Montserrat" charset="0"/>
              <a:ea typeface="Montserrat" charset="0"/>
              <a:cs typeface="Montserrat" charset="0"/>
            </a:endParaRPr>
          </a:p>
        </p:txBody>
      </p:sp>
      <p:sp>
        <p:nvSpPr>
          <p:cNvPr id="13" name="Rectangle 12"/>
          <p:cNvSpPr/>
          <p:nvPr/>
        </p:nvSpPr>
        <p:spPr>
          <a:xfrm>
            <a:off x="2782840" y="5414844"/>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smtClean="0">
                <a:latin typeface="Montserrat" charset="0"/>
                <a:ea typeface="Montserrat" charset="0"/>
                <a:cs typeface="Montserrat" charset="0"/>
              </a:rPr>
              <a:t>LEARN MORE</a:t>
            </a:r>
            <a:endParaRPr lang="en-US" sz="900" dirty="0">
              <a:latin typeface="Montserrat" charset="0"/>
              <a:ea typeface="Montserrat" charset="0"/>
              <a:cs typeface="Montserrat" charset="0"/>
            </a:endParaRPr>
          </a:p>
        </p:txBody>
      </p:sp>
      <p:sp>
        <p:nvSpPr>
          <p:cNvPr id="15" name="TextBox 14"/>
          <p:cNvSpPr txBox="1"/>
          <p:nvPr/>
        </p:nvSpPr>
        <p:spPr>
          <a:xfrm>
            <a:off x="5709477" y="2916615"/>
            <a:ext cx="2068446" cy="235449"/>
          </a:xfrm>
          <a:prstGeom prst="rect">
            <a:avLst/>
          </a:prstGeom>
          <a:noFill/>
        </p:spPr>
        <p:txBody>
          <a:bodyPr wrap="square" lIns="0" rIns="0" rtlCol="0">
            <a:spAutoFit/>
          </a:bodyPr>
          <a:lstStyle/>
          <a:p>
            <a:pPr algn="ctr">
              <a:lnSpc>
                <a:spcPct val="70000"/>
              </a:lnSpc>
            </a:pPr>
            <a:r>
              <a:rPr lang="en-US" sz="1200" dirty="0" smtClean="0">
                <a:latin typeface="+mj-lt"/>
              </a:rPr>
              <a:t>BUSINESS</a:t>
            </a:r>
            <a:endParaRPr lang="en-US" sz="1200" dirty="0">
              <a:solidFill>
                <a:schemeClr val="accent1"/>
              </a:solidFill>
              <a:latin typeface="+mj-lt"/>
            </a:endParaRPr>
          </a:p>
        </p:txBody>
      </p:sp>
      <p:sp>
        <p:nvSpPr>
          <p:cNvPr id="16" name="TextBox 15"/>
          <p:cNvSpPr txBox="1"/>
          <p:nvPr/>
        </p:nvSpPr>
        <p:spPr>
          <a:xfrm>
            <a:off x="5708314" y="4097180"/>
            <a:ext cx="2070772" cy="1015663"/>
          </a:xfrm>
          <a:prstGeom prst="rect">
            <a:avLst/>
          </a:prstGeom>
          <a:noFill/>
        </p:spPr>
        <p:txBody>
          <a:bodyPr wrap="square" lIns="0" rIns="0" rtlCol="0">
            <a:spAutoFit/>
          </a:bodyPr>
          <a:lstStyle/>
          <a:p>
            <a:pPr algn="ctr">
              <a:lnSpc>
                <a:spcPct val="150000"/>
              </a:lnSpc>
            </a:pPr>
            <a:r>
              <a:rPr lang="en-US" sz="1000" dirty="0" smtClean="0">
                <a:solidFill>
                  <a:schemeClr val="tx1">
                    <a:alpha val="80000"/>
                  </a:schemeClr>
                </a:solidFill>
              </a:rPr>
              <a:t>FREE DATA</a:t>
            </a:r>
            <a:br>
              <a:rPr lang="en-US" sz="1000" dirty="0" smtClean="0">
                <a:solidFill>
                  <a:schemeClr val="tx1">
                    <a:alpha val="80000"/>
                  </a:schemeClr>
                </a:solidFill>
              </a:rPr>
            </a:br>
            <a:r>
              <a:rPr lang="en-US" sz="1000" dirty="0" smtClean="0">
                <a:solidFill>
                  <a:schemeClr val="tx1">
                    <a:alpha val="80000"/>
                  </a:schemeClr>
                </a:solidFill>
              </a:rPr>
              <a:t>SUPPORT</a:t>
            </a:r>
            <a:br>
              <a:rPr lang="en-US" sz="1000" dirty="0" smtClean="0">
                <a:solidFill>
                  <a:schemeClr val="tx1">
                    <a:alpha val="80000"/>
                  </a:schemeClr>
                </a:solidFill>
              </a:rPr>
            </a:br>
            <a:r>
              <a:rPr lang="en-US" sz="1000" dirty="0" smtClean="0">
                <a:solidFill>
                  <a:schemeClr val="tx1">
                    <a:alpha val="80000"/>
                  </a:schemeClr>
                </a:solidFill>
              </a:rPr>
              <a:t>FEATURE NAME</a:t>
            </a:r>
            <a:br>
              <a:rPr lang="en-US" sz="1000" dirty="0" smtClean="0">
                <a:solidFill>
                  <a:schemeClr val="tx1">
                    <a:alpha val="80000"/>
                  </a:schemeClr>
                </a:solidFill>
              </a:rPr>
            </a:br>
            <a:r>
              <a:rPr lang="en-US" sz="1000" dirty="0" smtClean="0">
                <a:solidFill>
                  <a:schemeClr val="tx1">
                    <a:alpha val="80000"/>
                  </a:schemeClr>
                </a:solidFill>
              </a:rPr>
              <a:t>200 PEOPLE</a:t>
            </a:r>
            <a:endParaRPr lang="en-US" sz="1000" dirty="0">
              <a:solidFill>
                <a:schemeClr val="tx1">
                  <a:alpha val="80000"/>
                </a:schemeClr>
              </a:solidFill>
            </a:endParaRPr>
          </a:p>
        </p:txBody>
      </p:sp>
      <p:sp>
        <p:nvSpPr>
          <p:cNvPr id="17" name="TextBox 16"/>
          <p:cNvSpPr txBox="1"/>
          <p:nvPr/>
        </p:nvSpPr>
        <p:spPr>
          <a:xfrm>
            <a:off x="5709477" y="3436556"/>
            <a:ext cx="2068446" cy="521681"/>
          </a:xfrm>
          <a:prstGeom prst="rect">
            <a:avLst/>
          </a:prstGeom>
          <a:noFill/>
        </p:spPr>
        <p:txBody>
          <a:bodyPr wrap="square" lIns="0" rIns="0" rtlCol="0">
            <a:spAutoFit/>
          </a:bodyPr>
          <a:lstStyle/>
          <a:p>
            <a:pPr algn="ctr">
              <a:lnSpc>
                <a:spcPct val="70000"/>
              </a:lnSpc>
            </a:pPr>
            <a:r>
              <a:rPr lang="en-US" sz="3600" dirty="0" smtClean="0">
                <a:latin typeface="Montserrat" charset="0"/>
                <a:ea typeface="Montserrat" charset="0"/>
                <a:cs typeface="Montserrat" charset="0"/>
              </a:rPr>
              <a:t>$199</a:t>
            </a:r>
            <a:endParaRPr lang="en-US" sz="3600" dirty="0">
              <a:solidFill>
                <a:schemeClr val="accent1"/>
              </a:solidFill>
              <a:latin typeface="Montserrat" charset="0"/>
              <a:ea typeface="Montserrat" charset="0"/>
              <a:cs typeface="Montserrat" charset="0"/>
            </a:endParaRPr>
          </a:p>
        </p:txBody>
      </p:sp>
      <p:sp>
        <p:nvSpPr>
          <p:cNvPr id="18" name="Rectangle 17"/>
          <p:cNvSpPr/>
          <p:nvPr/>
        </p:nvSpPr>
        <p:spPr>
          <a:xfrm>
            <a:off x="6098957" y="5414843"/>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smtClean="0">
                <a:latin typeface="Montserrat" charset="0"/>
                <a:ea typeface="Montserrat" charset="0"/>
                <a:cs typeface="Montserrat" charset="0"/>
              </a:rPr>
              <a:t>LEARN MORE</a:t>
            </a:r>
            <a:endParaRPr lang="en-US" sz="900" dirty="0">
              <a:latin typeface="Montserrat" charset="0"/>
              <a:ea typeface="Montserrat" charset="0"/>
              <a:cs typeface="Montserrat" charset="0"/>
            </a:endParaRPr>
          </a:p>
        </p:txBody>
      </p:sp>
      <p:sp>
        <p:nvSpPr>
          <p:cNvPr id="19" name="TextBox 18"/>
          <p:cNvSpPr txBox="1"/>
          <p:nvPr/>
        </p:nvSpPr>
        <p:spPr>
          <a:xfrm>
            <a:off x="9019454" y="2916615"/>
            <a:ext cx="2068446" cy="235449"/>
          </a:xfrm>
          <a:prstGeom prst="rect">
            <a:avLst/>
          </a:prstGeom>
          <a:noFill/>
        </p:spPr>
        <p:txBody>
          <a:bodyPr wrap="square" lIns="0" rIns="0" rtlCol="0">
            <a:spAutoFit/>
          </a:bodyPr>
          <a:lstStyle/>
          <a:p>
            <a:pPr algn="ctr">
              <a:lnSpc>
                <a:spcPct val="70000"/>
              </a:lnSpc>
            </a:pPr>
            <a:r>
              <a:rPr lang="en-US" sz="1200" dirty="0" smtClean="0">
                <a:latin typeface="+mj-lt"/>
              </a:rPr>
              <a:t>PRO</a:t>
            </a:r>
            <a:endParaRPr lang="en-US" sz="1200" dirty="0">
              <a:solidFill>
                <a:schemeClr val="accent1"/>
              </a:solidFill>
              <a:latin typeface="+mj-lt"/>
            </a:endParaRPr>
          </a:p>
        </p:txBody>
      </p:sp>
      <p:sp>
        <p:nvSpPr>
          <p:cNvPr id="20" name="TextBox 19"/>
          <p:cNvSpPr txBox="1"/>
          <p:nvPr/>
        </p:nvSpPr>
        <p:spPr>
          <a:xfrm>
            <a:off x="9018291" y="4097180"/>
            <a:ext cx="2070772" cy="1015663"/>
          </a:xfrm>
          <a:prstGeom prst="rect">
            <a:avLst/>
          </a:prstGeom>
          <a:noFill/>
        </p:spPr>
        <p:txBody>
          <a:bodyPr wrap="square" lIns="0" rIns="0" rtlCol="0">
            <a:spAutoFit/>
          </a:bodyPr>
          <a:lstStyle/>
          <a:p>
            <a:pPr algn="ctr">
              <a:lnSpc>
                <a:spcPct val="150000"/>
              </a:lnSpc>
            </a:pPr>
            <a:r>
              <a:rPr lang="en-US" sz="1000" dirty="0" smtClean="0">
                <a:solidFill>
                  <a:schemeClr val="tx1">
                    <a:alpha val="80000"/>
                  </a:schemeClr>
                </a:solidFill>
              </a:rPr>
              <a:t>FREE DATA</a:t>
            </a:r>
            <a:br>
              <a:rPr lang="en-US" sz="1000" dirty="0" smtClean="0">
                <a:solidFill>
                  <a:schemeClr val="tx1">
                    <a:alpha val="80000"/>
                  </a:schemeClr>
                </a:solidFill>
              </a:rPr>
            </a:br>
            <a:r>
              <a:rPr lang="en-US" sz="1000" dirty="0" smtClean="0">
                <a:solidFill>
                  <a:schemeClr val="tx1">
                    <a:alpha val="80000"/>
                  </a:schemeClr>
                </a:solidFill>
              </a:rPr>
              <a:t>SUPPORT</a:t>
            </a:r>
            <a:br>
              <a:rPr lang="en-US" sz="1000" dirty="0" smtClean="0">
                <a:solidFill>
                  <a:schemeClr val="tx1">
                    <a:alpha val="80000"/>
                  </a:schemeClr>
                </a:solidFill>
              </a:rPr>
            </a:br>
            <a:r>
              <a:rPr lang="en-US" sz="1000" dirty="0" smtClean="0">
                <a:solidFill>
                  <a:schemeClr val="tx1">
                    <a:alpha val="80000"/>
                  </a:schemeClr>
                </a:solidFill>
              </a:rPr>
              <a:t>FEATURE NAME</a:t>
            </a:r>
            <a:br>
              <a:rPr lang="en-US" sz="1000" dirty="0" smtClean="0">
                <a:solidFill>
                  <a:schemeClr val="tx1">
                    <a:alpha val="80000"/>
                  </a:schemeClr>
                </a:solidFill>
              </a:rPr>
            </a:br>
            <a:r>
              <a:rPr lang="en-US" sz="1000" dirty="0" smtClean="0">
                <a:solidFill>
                  <a:schemeClr val="tx1">
                    <a:alpha val="80000"/>
                  </a:schemeClr>
                </a:solidFill>
              </a:rPr>
              <a:t>300 PEOPLE</a:t>
            </a:r>
            <a:endParaRPr lang="en-US" sz="1000" dirty="0">
              <a:solidFill>
                <a:schemeClr val="tx1">
                  <a:alpha val="80000"/>
                </a:schemeClr>
              </a:solidFill>
            </a:endParaRPr>
          </a:p>
        </p:txBody>
      </p:sp>
      <p:sp>
        <p:nvSpPr>
          <p:cNvPr id="21" name="TextBox 20"/>
          <p:cNvSpPr txBox="1"/>
          <p:nvPr/>
        </p:nvSpPr>
        <p:spPr>
          <a:xfrm>
            <a:off x="9019454" y="3436556"/>
            <a:ext cx="2068446" cy="521681"/>
          </a:xfrm>
          <a:prstGeom prst="rect">
            <a:avLst/>
          </a:prstGeom>
          <a:noFill/>
        </p:spPr>
        <p:txBody>
          <a:bodyPr wrap="square" lIns="0" rIns="0" rtlCol="0">
            <a:spAutoFit/>
          </a:bodyPr>
          <a:lstStyle/>
          <a:p>
            <a:pPr algn="ctr">
              <a:lnSpc>
                <a:spcPct val="70000"/>
              </a:lnSpc>
            </a:pPr>
            <a:r>
              <a:rPr lang="en-US" sz="3600" dirty="0" smtClean="0">
                <a:latin typeface="Montserrat" charset="0"/>
                <a:ea typeface="Montserrat" charset="0"/>
                <a:cs typeface="Montserrat" charset="0"/>
              </a:rPr>
              <a:t>$299</a:t>
            </a:r>
            <a:endParaRPr lang="en-US" sz="3600" dirty="0">
              <a:solidFill>
                <a:schemeClr val="accent1"/>
              </a:solidFill>
              <a:latin typeface="Montserrat" charset="0"/>
              <a:ea typeface="Montserrat" charset="0"/>
              <a:cs typeface="Montserrat" charset="0"/>
            </a:endParaRPr>
          </a:p>
        </p:txBody>
      </p:sp>
      <p:sp>
        <p:nvSpPr>
          <p:cNvPr id="22" name="Rectangle 21"/>
          <p:cNvSpPr/>
          <p:nvPr/>
        </p:nvSpPr>
        <p:spPr>
          <a:xfrm>
            <a:off x="9408934" y="5414843"/>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smtClean="0">
                <a:latin typeface="Montserrat" charset="0"/>
                <a:ea typeface="Montserrat" charset="0"/>
                <a:cs typeface="Montserrat" charset="0"/>
              </a:rPr>
              <a:t>LEARN MORE</a:t>
            </a:r>
            <a:endParaRPr lang="en-US" sz="900" dirty="0">
              <a:latin typeface="Montserrat" charset="0"/>
              <a:ea typeface="Montserrat" charset="0"/>
              <a:cs typeface="Montserrat" charset="0"/>
            </a:endParaRPr>
          </a:p>
        </p:txBody>
      </p:sp>
    </p:spTree>
    <p:extLst>
      <p:ext uri="{BB962C8B-B14F-4D97-AF65-F5344CB8AC3E}">
        <p14:creationId xmlns:p14="http://schemas.microsoft.com/office/powerpoint/2010/main" val="147801078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67</a:t>
            </a:fld>
            <a:endParaRPr lang="en-US" dirty="0" smtClean="0"/>
          </a:p>
        </p:txBody>
      </p:sp>
      <p:sp>
        <p:nvSpPr>
          <p:cNvPr id="3" name="Title 2"/>
          <p:cNvSpPr>
            <a:spLocks noGrp="1"/>
          </p:cNvSpPr>
          <p:nvPr>
            <p:ph type="title"/>
          </p:nvPr>
        </p:nvSpPr>
        <p:spPr/>
        <p:txBody>
          <a:bodyPr/>
          <a:lstStyle/>
          <a:p>
            <a:r>
              <a:rPr lang="en-US" dirty="0"/>
              <a:t>OUR</a:t>
            </a:r>
            <a:br>
              <a:rPr lang="en-US" dirty="0"/>
            </a:br>
            <a:r>
              <a:rPr lang="en-US" dirty="0" smtClean="0"/>
              <a:t>PRICING</a:t>
            </a:r>
            <a:r>
              <a:rPr lang="en-US" dirty="0" smtClean="0">
                <a:solidFill>
                  <a:schemeClr val="accent1"/>
                </a:solidFill>
              </a:rPr>
              <a:t>.</a:t>
            </a:r>
            <a:endParaRPr lang="en-US" dirty="0"/>
          </a:p>
        </p:txBody>
      </p:sp>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Rectangle 5"/>
          <p:cNvSpPr/>
          <p:nvPr/>
        </p:nvSpPr>
        <p:spPr>
          <a:xfrm>
            <a:off x="1866900" y="2501375"/>
            <a:ext cx="2357477"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TextBox 9"/>
          <p:cNvSpPr txBox="1"/>
          <p:nvPr/>
        </p:nvSpPr>
        <p:spPr>
          <a:xfrm>
            <a:off x="2015509" y="2916616"/>
            <a:ext cx="2068446" cy="235449"/>
          </a:xfrm>
          <a:prstGeom prst="rect">
            <a:avLst/>
          </a:prstGeom>
          <a:noFill/>
        </p:spPr>
        <p:txBody>
          <a:bodyPr wrap="square" lIns="0" rIns="0" rtlCol="0">
            <a:spAutoFit/>
          </a:bodyPr>
          <a:lstStyle/>
          <a:p>
            <a:pPr algn="ctr">
              <a:lnSpc>
                <a:spcPct val="70000"/>
              </a:lnSpc>
            </a:pPr>
            <a:r>
              <a:rPr lang="en-US" sz="1200" dirty="0" smtClean="0">
                <a:latin typeface="+mj-lt"/>
              </a:rPr>
              <a:t>BASIC</a:t>
            </a:r>
            <a:endParaRPr lang="en-US" sz="1200" dirty="0">
              <a:solidFill>
                <a:schemeClr val="accent1"/>
              </a:solidFill>
              <a:latin typeface="+mj-lt"/>
            </a:endParaRPr>
          </a:p>
        </p:txBody>
      </p:sp>
      <p:sp>
        <p:nvSpPr>
          <p:cNvPr id="11" name="TextBox 10"/>
          <p:cNvSpPr txBox="1"/>
          <p:nvPr/>
        </p:nvSpPr>
        <p:spPr>
          <a:xfrm>
            <a:off x="2014346" y="4097181"/>
            <a:ext cx="2070772" cy="991041"/>
          </a:xfrm>
          <a:prstGeom prst="rect">
            <a:avLst/>
          </a:prstGeom>
          <a:noFill/>
        </p:spPr>
        <p:txBody>
          <a:bodyPr wrap="square" lIns="0" rIns="0" rtlCol="0">
            <a:spAutoFit/>
          </a:bodyPr>
          <a:lstStyle/>
          <a:p>
            <a:pPr algn="ctr">
              <a:lnSpc>
                <a:spcPct val="150000"/>
              </a:lnSpc>
            </a:pPr>
            <a:r>
              <a:rPr lang="en-US" sz="1000" smtClean="0">
                <a:solidFill>
                  <a:schemeClr val="tx1">
                    <a:alpha val="80000"/>
                  </a:schemeClr>
                </a:solidFill>
              </a:rPr>
              <a:t>FREE DATA</a:t>
            </a:r>
            <a:br>
              <a:rPr lang="en-US" sz="1000" smtClean="0">
                <a:solidFill>
                  <a:schemeClr val="tx1">
                    <a:alpha val="80000"/>
                  </a:schemeClr>
                </a:solidFill>
              </a:rPr>
            </a:br>
            <a:r>
              <a:rPr lang="en-US" sz="1000" smtClean="0">
                <a:solidFill>
                  <a:schemeClr val="tx1">
                    <a:alpha val="80000"/>
                  </a:schemeClr>
                </a:solidFill>
              </a:rPr>
              <a:t>SUPPORT</a:t>
            </a:r>
            <a:br>
              <a:rPr lang="en-US" sz="1000" smtClean="0">
                <a:solidFill>
                  <a:schemeClr val="tx1">
                    <a:alpha val="80000"/>
                  </a:schemeClr>
                </a:solidFill>
              </a:rPr>
            </a:br>
            <a:r>
              <a:rPr lang="en-US" sz="1000" smtClean="0">
                <a:solidFill>
                  <a:schemeClr val="tx1">
                    <a:alpha val="80000"/>
                  </a:schemeClr>
                </a:solidFill>
              </a:rPr>
              <a:t>FEATURE NAME</a:t>
            </a:r>
            <a:br>
              <a:rPr lang="en-US" sz="1000" smtClean="0">
                <a:solidFill>
                  <a:schemeClr val="tx1">
                    <a:alpha val="80000"/>
                  </a:schemeClr>
                </a:solidFill>
              </a:rPr>
            </a:br>
            <a:r>
              <a:rPr lang="en-US" sz="1000" smtClean="0">
                <a:solidFill>
                  <a:schemeClr val="tx1">
                    <a:alpha val="80000"/>
                  </a:schemeClr>
                </a:solidFill>
              </a:rPr>
              <a:t>100 PEOPLE</a:t>
            </a:r>
            <a:endParaRPr lang="en-US" sz="1000" dirty="0">
              <a:solidFill>
                <a:schemeClr val="tx1">
                  <a:alpha val="80000"/>
                </a:schemeClr>
              </a:solidFill>
            </a:endParaRPr>
          </a:p>
        </p:txBody>
      </p:sp>
      <p:sp>
        <p:nvSpPr>
          <p:cNvPr id="12" name="TextBox 11"/>
          <p:cNvSpPr txBox="1"/>
          <p:nvPr/>
        </p:nvSpPr>
        <p:spPr>
          <a:xfrm>
            <a:off x="2015509" y="3436557"/>
            <a:ext cx="2068446" cy="521681"/>
          </a:xfrm>
          <a:prstGeom prst="rect">
            <a:avLst/>
          </a:prstGeom>
          <a:noFill/>
        </p:spPr>
        <p:txBody>
          <a:bodyPr wrap="square" lIns="0" rIns="0" rtlCol="0">
            <a:spAutoFit/>
          </a:bodyPr>
          <a:lstStyle/>
          <a:p>
            <a:pPr algn="ctr">
              <a:lnSpc>
                <a:spcPct val="70000"/>
              </a:lnSpc>
            </a:pPr>
            <a:r>
              <a:rPr lang="en-US" sz="3600" dirty="0" smtClean="0">
                <a:latin typeface="Montserrat" charset="0"/>
                <a:ea typeface="Montserrat" charset="0"/>
                <a:cs typeface="Montserrat" charset="0"/>
              </a:rPr>
              <a:t>$49</a:t>
            </a:r>
            <a:endParaRPr lang="en-US" sz="3600" dirty="0">
              <a:solidFill>
                <a:schemeClr val="accent1"/>
              </a:solidFill>
              <a:latin typeface="Montserrat" charset="0"/>
              <a:ea typeface="Montserrat" charset="0"/>
              <a:cs typeface="Montserrat" charset="0"/>
            </a:endParaRPr>
          </a:p>
        </p:txBody>
      </p:sp>
      <p:sp>
        <p:nvSpPr>
          <p:cNvPr id="13" name="Rectangle 12"/>
          <p:cNvSpPr/>
          <p:nvPr/>
        </p:nvSpPr>
        <p:spPr>
          <a:xfrm>
            <a:off x="2404989" y="5414844"/>
            <a:ext cx="1288192" cy="2942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smtClean="0">
                <a:latin typeface="Montserrat" charset="0"/>
                <a:ea typeface="Montserrat" charset="0"/>
                <a:cs typeface="Montserrat" charset="0"/>
              </a:rPr>
              <a:t>LEARN MORE</a:t>
            </a:r>
            <a:endParaRPr lang="en-US" sz="900" dirty="0">
              <a:latin typeface="Montserrat" charset="0"/>
              <a:ea typeface="Montserrat" charset="0"/>
              <a:cs typeface="Montserrat" charset="0"/>
            </a:endParaRPr>
          </a:p>
        </p:txBody>
      </p:sp>
      <p:sp>
        <p:nvSpPr>
          <p:cNvPr id="23" name="Rectangle 22"/>
          <p:cNvSpPr/>
          <p:nvPr/>
        </p:nvSpPr>
        <p:spPr>
          <a:xfrm>
            <a:off x="4327971" y="2501375"/>
            <a:ext cx="2357477"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Rectangle 23"/>
          <p:cNvSpPr/>
          <p:nvPr/>
        </p:nvSpPr>
        <p:spPr>
          <a:xfrm>
            <a:off x="6789042" y="2501375"/>
            <a:ext cx="2357477" cy="3534325"/>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Rectangle 24"/>
          <p:cNvSpPr/>
          <p:nvPr/>
        </p:nvSpPr>
        <p:spPr>
          <a:xfrm>
            <a:off x="9250113" y="2501375"/>
            <a:ext cx="2357477"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TextBox 25"/>
          <p:cNvSpPr txBox="1"/>
          <p:nvPr/>
        </p:nvSpPr>
        <p:spPr>
          <a:xfrm>
            <a:off x="4471542" y="2916616"/>
            <a:ext cx="2068446" cy="235449"/>
          </a:xfrm>
          <a:prstGeom prst="rect">
            <a:avLst/>
          </a:prstGeom>
          <a:noFill/>
        </p:spPr>
        <p:txBody>
          <a:bodyPr wrap="square" lIns="0" rIns="0" rtlCol="0">
            <a:spAutoFit/>
          </a:bodyPr>
          <a:lstStyle/>
          <a:p>
            <a:pPr algn="ctr">
              <a:lnSpc>
                <a:spcPct val="70000"/>
              </a:lnSpc>
            </a:pPr>
            <a:r>
              <a:rPr lang="en-US" sz="1200" dirty="0" smtClean="0">
                <a:latin typeface="+mj-lt"/>
              </a:rPr>
              <a:t>NORMAL</a:t>
            </a:r>
            <a:endParaRPr lang="en-US" sz="1200" dirty="0">
              <a:solidFill>
                <a:schemeClr val="accent1"/>
              </a:solidFill>
              <a:latin typeface="+mj-lt"/>
            </a:endParaRPr>
          </a:p>
        </p:txBody>
      </p:sp>
      <p:sp>
        <p:nvSpPr>
          <p:cNvPr id="27" name="TextBox 26"/>
          <p:cNvSpPr txBox="1"/>
          <p:nvPr/>
        </p:nvSpPr>
        <p:spPr>
          <a:xfrm>
            <a:off x="4470379" y="4097181"/>
            <a:ext cx="2070772" cy="991041"/>
          </a:xfrm>
          <a:prstGeom prst="rect">
            <a:avLst/>
          </a:prstGeom>
          <a:noFill/>
        </p:spPr>
        <p:txBody>
          <a:bodyPr wrap="square" lIns="0" rIns="0" rtlCol="0">
            <a:spAutoFit/>
          </a:bodyPr>
          <a:lstStyle/>
          <a:p>
            <a:pPr algn="ctr">
              <a:lnSpc>
                <a:spcPct val="150000"/>
              </a:lnSpc>
            </a:pPr>
            <a:r>
              <a:rPr lang="en-US" sz="1000" smtClean="0">
                <a:solidFill>
                  <a:schemeClr val="tx1">
                    <a:alpha val="80000"/>
                  </a:schemeClr>
                </a:solidFill>
              </a:rPr>
              <a:t>FREE DATA</a:t>
            </a:r>
            <a:br>
              <a:rPr lang="en-US" sz="1000" smtClean="0">
                <a:solidFill>
                  <a:schemeClr val="tx1">
                    <a:alpha val="80000"/>
                  </a:schemeClr>
                </a:solidFill>
              </a:rPr>
            </a:br>
            <a:r>
              <a:rPr lang="en-US" sz="1000" smtClean="0">
                <a:solidFill>
                  <a:schemeClr val="tx1">
                    <a:alpha val="80000"/>
                  </a:schemeClr>
                </a:solidFill>
              </a:rPr>
              <a:t>SUPPORT</a:t>
            </a:r>
            <a:br>
              <a:rPr lang="en-US" sz="1000" smtClean="0">
                <a:solidFill>
                  <a:schemeClr val="tx1">
                    <a:alpha val="80000"/>
                  </a:schemeClr>
                </a:solidFill>
              </a:rPr>
            </a:br>
            <a:r>
              <a:rPr lang="en-US" sz="1000" smtClean="0">
                <a:solidFill>
                  <a:schemeClr val="tx1">
                    <a:alpha val="80000"/>
                  </a:schemeClr>
                </a:solidFill>
              </a:rPr>
              <a:t>FEATURE NAME</a:t>
            </a:r>
            <a:br>
              <a:rPr lang="en-US" sz="1000" smtClean="0">
                <a:solidFill>
                  <a:schemeClr val="tx1">
                    <a:alpha val="80000"/>
                  </a:schemeClr>
                </a:solidFill>
              </a:rPr>
            </a:br>
            <a:r>
              <a:rPr lang="en-US" sz="1000" smtClean="0">
                <a:solidFill>
                  <a:schemeClr val="tx1">
                    <a:alpha val="80000"/>
                  </a:schemeClr>
                </a:solidFill>
              </a:rPr>
              <a:t>100 PEOPLE</a:t>
            </a:r>
            <a:endParaRPr lang="en-US" sz="1000" dirty="0">
              <a:solidFill>
                <a:schemeClr val="tx1">
                  <a:alpha val="80000"/>
                </a:schemeClr>
              </a:solidFill>
            </a:endParaRPr>
          </a:p>
        </p:txBody>
      </p:sp>
      <p:sp>
        <p:nvSpPr>
          <p:cNvPr id="28" name="TextBox 27"/>
          <p:cNvSpPr txBox="1"/>
          <p:nvPr/>
        </p:nvSpPr>
        <p:spPr>
          <a:xfrm>
            <a:off x="4471542" y="3436557"/>
            <a:ext cx="2068446" cy="521681"/>
          </a:xfrm>
          <a:prstGeom prst="rect">
            <a:avLst/>
          </a:prstGeom>
          <a:noFill/>
        </p:spPr>
        <p:txBody>
          <a:bodyPr wrap="square" lIns="0" rIns="0" rtlCol="0">
            <a:spAutoFit/>
          </a:bodyPr>
          <a:lstStyle/>
          <a:p>
            <a:pPr algn="ctr">
              <a:lnSpc>
                <a:spcPct val="70000"/>
              </a:lnSpc>
            </a:pPr>
            <a:r>
              <a:rPr lang="en-US" sz="3600" dirty="0" smtClean="0">
                <a:latin typeface="Montserrat" charset="0"/>
                <a:ea typeface="Montserrat" charset="0"/>
                <a:cs typeface="Montserrat" charset="0"/>
              </a:rPr>
              <a:t>$99</a:t>
            </a:r>
            <a:endParaRPr lang="en-US" sz="3600" dirty="0">
              <a:solidFill>
                <a:schemeClr val="accent1"/>
              </a:solidFill>
              <a:latin typeface="Montserrat" charset="0"/>
              <a:ea typeface="Montserrat" charset="0"/>
              <a:cs typeface="Montserrat" charset="0"/>
            </a:endParaRPr>
          </a:p>
        </p:txBody>
      </p:sp>
      <p:sp>
        <p:nvSpPr>
          <p:cNvPr id="29" name="Rectangle 28"/>
          <p:cNvSpPr/>
          <p:nvPr/>
        </p:nvSpPr>
        <p:spPr>
          <a:xfrm>
            <a:off x="4861022" y="5414844"/>
            <a:ext cx="1288192" cy="2942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smtClean="0">
                <a:latin typeface="Montserrat" charset="0"/>
                <a:ea typeface="Montserrat" charset="0"/>
                <a:cs typeface="Montserrat" charset="0"/>
              </a:rPr>
              <a:t>LEARN MORE</a:t>
            </a:r>
            <a:endParaRPr lang="en-US" sz="900" dirty="0">
              <a:latin typeface="Montserrat" charset="0"/>
              <a:ea typeface="Montserrat" charset="0"/>
              <a:cs typeface="Montserrat" charset="0"/>
            </a:endParaRPr>
          </a:p>
        </p:txBody>
      </p:sp>
      <p:sp>
        <p:nvSpPr>
          <p:cNvPr id="30" name="TextBox 29"/>
          <p:cNvSpPr txBox="1"/>
          <p:nvPr/>
        </p:nvSpPr>
        <p:spPr>
          <a:xfrm>
            <a:off x="6933788" y="2916616"/>
            <a:ext cx="2068446" cy="235449"/>
          </a:xfrm>
          <a:prstGeom prst="rect">
            <a:avLst/>
          </a:prstGeom>
          <a:noFill/>
        </p:spPr>
        <p:txBody>
          <a:bodyPr wrap="square" lIns="0" rIns="0" rtlCol="0">
            <a:spAutoFit/>
          </a:bodyPr>
          <a:lstStyle/>
          <a:p>
            <a:pPr algn="ctr">
              <a:lnSpc>
                <a:spcPct val="70000"/>
              </a:lnSpc>
            </a:pPr>
            <a:r>
              <a:rPr lang="en-US" sz="1200" dirty="0" smtClean="0">
                <a:solidFill>
                  <a:schemeClr val="accent1"/>
                </a:solidFill>
                <a:latin typeface="+mj-lt"/>
              </a:rPr>
              <a:t>BUSINESS</a:t>
            </a:r>
            <a:endParaRPr lang="en-US" sz="1200" dirty="0">
              <a:solidFill>
                <a:schemeClr val="accent1"/>
              </a:solidFill>
              <a:latin typeface="+mj-lt"/>
            </a:endParaRPr>
          </a:p>
        </p:txBody>
      </p:sp>
      <p:sp>
        <p:nvSpPr>
          <p:cNvPr id="31" name="TextBox 30"/>
          <p:cNvSpPr txBox="1"/>
          <p:nvPr/>
        </p:nvSpPr>
        <p:spPr>
          <a:xfrm>
            <a:off x="6932625" y="4097181"/>
            <a:ext cx="2070772" cy="991041"/>
          </a:xfrm>
          <a:prstGeom prst="rect">
            <a:avLst/>
          </a:prstGeom>
          <a:noFill/>
        </p:spPr>
        <p:txBody>
          <a:bodyPr wrap="square" lIns="0" rIns="0" rtlCol="0">
            <a:spAutoFit/>
          </a:bodyPr>
          <a:lstStyle/>
          <a:p>
            <a:pPr algn="ctr">
              <a:lnSpc>
                <a:spcPct val="150000"/>
              </a:lnSpc>
            </a:pPr>
            <a:r>
              <a:rPr lang="en-US" sz="1000" smtClean="0">
                <a:solidFill>
                  <a:schemeClr val="tx1">
                    <a:alpha val="80000"/>
                  </a:schemeClr>
                </a:solidFill>
              </a:rPr>
              <a:t>FREE DATA</a:t>
            </a:r>
            <a:br>
              <a:rPr lang="en-US" sz="1000" smtClean="0">
                <a:solidFill>
                  <a:schemeClr val="tx1">
                    <a:alpha val="80000"/>
                  </a:schemeClr>
                </a:solidFill>
              </a:rPr>
            </a:br>
            <a:r>
              <a:rPr lang="en-US" sz="1000" smtClean="0">
                <a:solidFill>
                  <a:schemeClr val="tx1">
                    <a:alpha val="80000"/>
                  </a:schemeClr>
                </a:solidFill>
              </a:rPr>
              <a:t>SUPPORT</a:t>
            </a:r>
            <a:br>
              <a:rPr lang="en-US" sz="1000" smtClean="0">
                <a:solidFill>
                  <a:schemeClr val="tx1">
                    <a:alpha val="80000"/>
                  </a:schemeClr>
                </a:solidFill>
              </a:rPr>
            </a:br>
            <a:r>
              <a:rPr lang="en-US" sz="1000" smtClean="0">
                <a:solidFill>
                  <a:schemeClr val="tx1">
                    <a:alpha val="80000"/>
                  </a:schemeClr>
                </a:solidFill>
              </a:rPr>
              <a:t>FEATURE NAME</a:t>
            </a:r>
            <a:br>
              <a:rPr lang="en-US" sz="1000" smtClean="0">
                <a:solidFill>
                  <a:schemeClr val="tx1">
                    <a:alpha val="80000"/>
                  </a:schemeClr>
                </a:solidFill>
              </a:rPr>
            </a:br>
            <a:r>
              <a:rPr lang="en-US" sz="1000" smtClean="0">
                <a:solidFill>
                  <a:schemeClr val="tx1">
                    <a:alpha val="80000"/>
                  </a:schemeClr>
                </a:solidFill>
              </a:rPr>
              <a:t>100 PEOPLE</a:t>
            </a:r>
            <a:endParaRPr lang="en-US" sz="1000" dirty="0">
              <a:solidFill>
                <a:schemeClr val="tx1">
                  <a:alpha val="80000"/>
                </a:schemeClr>
              </a:solidFill>
            </a:endParaRPr>
          </a:p>
        </p:txBody>
      </p:sp>
      <p:sp>
        <p:nvSpPr>
          <p:cNvPr id="32" name="TextBox 31"/>
          <p:cNvSpPr txBox="1"/>
          <p:nvPr/>
        </p:nvSpPr>
        <p:spPr>
          <a:xfrm>
            <a:off x="6933788" y="3436557"/>
            <a:ext cx="2068446" cy="521681"/>
          </a:xfrm>
          <a:prstGeom prst="rect">
            <a:avLst/>
          </a:prstGeom>
          <a:noFill/>
        </p:spPr>
        <p:txBody>
          <a:bodyPr wrap="square" lIns="0" rIns="0" rtlCol="0">
            <a:spAutoFit/>
          </a:bodyPr>
          <a:lstStyle/>
          <a:p>
            <a:pPr algn="ctr">
              <a:lnSpc>
                <a:spcPct val="70000"/>
              </a:lnSpc>
            </a:pPr>
            <a:r>
              <a:rPr lang="en-US" sz="3600" dirty="0" smtClean="0">
                <a:solidFill>
                  <a:schemeClr val="accent1"/>
                </a:solidFill>
                <a:latin typeface="Montserrat" charset="0"/>
                <a:ea typeface="Montserrat" charset="0"/>
                <a:cs typeface="Montserrat" charset="0"/>
              </a:rPr>
              <a:t>$199</a:t>
            </a:r>
            <a:endParaRPr lang="en-US" sz="3600" dirty="0">
              <a:solidFill>
                <a:schemeClr val="accent1"/>
              </a:solidFill>
              <a:latin typeface="Montserrat" charset="0"/>
              <a:ea typeface="Montserrat" charset="0"/>
              <a:cs typeface="Montserrat" charset="0"/>
            </a:endParaRPr>
          </a:p>
        </p:txBody>
      </p:sp>
      <p:sp>
        <p:nvSpPr>
          <p:cNvPr id="33" name="Rectangle 32"/>
          <p:cNvSpPr/>
          <p:nvPr/>
        </p:nvSpPr>
        <p:spPr>
          <a:xfrm>
            <a:off x="7323268" y="5414844"/>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smtClean="0">
                <a:latin typeface="Montserrat" charset="0"/>
                <a:ea typeface="Montserrat" charset="0"/>
                <a:cs typeface="Montserrat" charset="0"/>
              </a:rPr>
              <a:t>LEARN MORE</a:t>
            </a:r>
            <a:endParaRPr lang="en-US" sz="900" dirty="0">
              <a:latin typeface="Montserrat" charset="0"/>
              <a:ea typeface="Montserrat" charset="0"/>
              <a:cs typeface="Montserrat" charset="0"/>
            </a:endParaRPr>
          </a:p>
        </p:txBody>
      </p:sp>
      <p:sp>
        <p:nvSpPr>
          <p:cNvPr id="34" name="TextBox 33"/>
          <p:cNvSpPr txBox="1"/>
          <p:nvPr/>
        </p:nvSpPr>
        <p:spPr>
          <a:xfrm>
            <a:off x="9397063" y="2916616"/>
            <a:ext cx="2068446" cy="235449"/>
          </a:xfrm>
          <a:prstGeom prst="rect">
            <a:avLst/>
          </a:prstGeom>
          <a:noFill/>
        </p:spPr>
        <p:txBody>
          <a:bodyPr wrap="square" lIns="0" rIns="0" rtlCol="0">
            <a:spAutoFit/>
          </a:bodyPr>
          <a:lstStyle/>
          <a:p>
            <a:pPr algn="ctr">
              <a:lnSpc>
                <a:spcPct val="70000"/>
              </a:lnSpc>
            </a:pPr>
            <a:r>
              <a:rPr lang="en-US" sz="1200" dirty="0" smtClean="0">
                <a:latin typeface="+mj-lt"/>
              </a:rPr>
              <a:t>PRO</a:t>
            </a:r>
            <a:endParaRPr lang="en-US" sz="1200" dirty="0">
              <a:solidFill>
                <a:schemeClr val="accent1"/>
              </a:solidFill>
              <a:latin typeface="+mj-lt"/>
            </a:endParaRPr>
          </a:p>
        </p:txBody>
      </p:sp>
      <p:sp>
        <p:nvSpPr>
          <p:cNvPr id="35" name="TextBox 34"/>
          <p:cNvSpPr txBox="1"/>
          <p:nvPr/>
        </p:nvSpPr>
        <p:spPr>
          <a:xfrm>
            <a:off x="9395900" y="4097181"/>
            <a:ext cx="2070772" cy="991041"/>
          </a:xfrm>
          <a:prstGeom prst="rect">
            <a:avLst/>
          </a:prstGeom>
          <a:noFill/>
        </p:spPr>
        <p:txBody>
          <a:bodyPr wrap="square" lIns="0" rIns="0" rtlCol="0">
            <a:spAutoFit/>
          </a:bodyPr>
          <a:lstStyle/>
          <a:p>
            <a:pPr algn="ctr">
              <a:lnSpc>
                <a:spcPct val="150000"/>
              </a:lnSpc>
            </a:pPr>
            <a:r>
              <a:rPr lang="en-US" sz="1000" smtClean="0">
                <a:solidFill>
                  <a:schemeClr val="tx1">
                    <a:alpha val="80000"/>
                  </a:schemeClr>
                </a:solidFill>
              </a:rPr>
              <a:t>FREE DATA</a:t>
            </a:r>
            <a:br>
              <a:rPr lang="en-US" sz="1000" smtClean="0">
                <a:solidFill>
                  <a:schemeClr val="tx1">
                    <a:alpha val="80000"/>
                  </a:schemeClr>
                </a:solidFill>
              </a:rPr>
            </a:br>
            <a:r>
              <a:rPr lang="en-US" sz="1000" smtClean="0">
                <a:solidFill>
                  <a:schemeClr val="tx1">
                    <a:alpha val="80000"/>
                  </a:schemeClr>
                </a:solidFill>
              </a:rPr>
              <a:t>SUPPORT</a:t>
            </a:r>
            <a:br>
              <a:rPr lang="en-US" sz="1000" smtClean="0">
                <a:solidFill>
                  <a:schemeClr val="tx1">
                    <a:alpha val="80000"/>
                  </a:schemeClr>
                </a:solidFill>
              </a:rPr>
            </a:br>
            <a:r>
              <a:rPr lang="en-US" sz="1000" smtClean="0">
                <a:solidFill>
                  <a:schemeClr val="tx1">
                    <a:alpha val="80000"/>
                  </a:schemeClr>
                </a:solidFill>
              </a:rPr>
              <a:t>FEATURE NAME</a:t>
            </a:r>
            <a:br>
              <a:rPr lang="en-US" sz="1000" smtClean="0">
                <a:solidFill>
                  <a:schemeClr val="tx1">
                    <a:alpha val="80000"/>
                  </a:schemeClr>
                </a:solidFill>
              </a:rPr>
            </a:br>
            <a:r>
              <a:rPr lang="en-US" sz="1000" smtClean="0">
                <a:solidFill>
                  <a:schemeClr val="tx1">
                    <a:alpha val="80000"/>
                  </a:schemeClr>
                </a:solidFill>
              </a:rPr>
              <a:t>100 PEOPLE</a:t>
            </a:r>
            <a:endParaRPr lang="en-US" sz="1000" dirty="0">
              <a:solidFill>
                <a:schemeClr val="tx1">
                  <a:alpha val="80000"/>
                </a:schemeClr>
              </a:solidFill>
            </a:endParaRPr>
          </a:p>
        </p:txBody>
      </p:sp>
      <p:sp>
        <p:nvSpPr>
          <p:cNvPr id="36" name="TextBox 35"/>
          <p:cNvSpPr txBox="1"/>
          <p:nvPr/>
        </p:nvSpPr>
        <p:spPr>
          <a:xfrm>
            <a:off x="9397063" y="3436557"/>
            <a:ext cx="2068446" cy="521681"/>
          </a:xfrm>
          <a:prstGeom prst="rect">
            <a:avLst/>
          </a:prstGeom>
          <a:noFill/>
        </p:spPr>
        <p:txBody>
          <a:bodyPr wrap="square" lIns="0" rIns="0" rtlCol="0">
            <a:spAutoFit/>
          </a:bodyPr>
          <a:lstStyle/>
          <a:p>
            <a:pPr algn="ctr">
              <a:lnSpc>
                <a:spcPct val="70000"/>
              </a:lnSpc>
            </a:pPr>
            <a:r>
              <a:rPr lang="en-US" sz="3600" dirty="0" smtClean="0">
                <a:latin typeface="Montserrat" charset="0"/>
                <a:ea typeface="Montserrat" charset="0"/>
                <a:cs typeface="Montserrat" charset="0"/>
              </a:rPr>
              <a:t>$399</a:t>
            </a:r>
            <a:endParaRPr lang="en-US" sz="3600" dirty="0">
              <a:solidFill>
                <a:schemeClr val="accent1"/>
              </a:solidFill>
              <a:latin typeface="Montserrat" charset="0"/>
              <a:ea typeface="Montserrat" charset="0"/>
              <a:cs typeface="Montserrat" charset="0"/>
            </a:endParaRPr>
          </a:p>
        </p:txBody>
      </p:sp>
      <p:sp>
        <p:nvSpPr>
          <p:cNvPr id="37" name="Rectangle 36"/>
          <p:cNvSpPr/>
          <p:nvPr/>
        </p:nvSpPr>
        <p:spPr>
          <a:xfrm>
            <a:off x="9786543" y="5414844"/>
            <a:ext cx="1288192" cy="2942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smtClean="0">
                <a:latin typeface="Montserrat" charset="0"/>
                <a:ea typeface="Montserrat" charset="0"/>
                <a:cs typeface="Montserrat" charset="0"/>
              </a:rPr>
              <a:t>LEARN MORE</a:t>
            </a:r>
            <a:endParaRPr lang="en-US" sz="900" dirty="0">
              <a:latin typeface="Montserrat" charset="0"/>
              <a:ea typeface="Montserrat" charset="0"/>
              <a:cs typeface="Montserrat" charset="0"/>
            </a:endParaRPr>
          </a:p>
        </p:txBody>
      </p:sp>
    </p:spTree>
    <p:extLst>
      <p:ext uri="{BB962C8B-B14F-4D97-AF65-F5344CB8AC3E}">
        <p14:creationId xmlns:p14="http://schemas.microsoft.com/office/powerpoint/2010/main" val="22429164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68</a:t>
            </a:fld>
            <a:endParaRPr lang="en-US" dirty="0" smtClean="0"/>
          </a:p>
        </p:txBody>
      </p:sp>
      <p:sp>
        <p:nvSpPr>
          <p:cNvPr id="6" name="Title 5"/>
          <p:cNvSpPr>
            <a:spLocks noGrp="1"/>
          </p:cNvSpPr>
          <p:nvPr>
            <p:ph type="title"/>
          </p:nvPr>
        </p:nvSpPr>
        <p:spPr/>
        <p:txBody>
          <a:bodyPr/>
          <a:lstStyle/>
          <a:p>
            <a:r>
              <a:rPr lang="en-US" dirty="0" smtClean="0"/>
              <a:t>BECOME AN</a:t>
            </a:r>
            <a:br>
              <a:rPr lang="en-US" dirty="0" smtClean="0"/>
            </a:br>
            <a:r>
              <a:rPr lang="en-US" dirty="0" smtClean="0"/>
              <a:t>INPIRATION</a:t>
            </a:r>
            <a:br>
              <a:rPr lang="en-US" dirty="0" smtClean="0"/>
            </a:br>
            <a:r>
              <a:rPr lang="en-US" dirty="0" smtClean="0"/>
              <a:t>CREATIVE</a:t>
            </a:r>
            <a:r>
              <a:rPr lang="en-US" dirty="0" smtClean="0">
                <a:solidFill>
                  <a:schemeClr val="accent1"/>
                </a:solidFill>
              </a:rPr>
              <a:t>.</a:t>
            </a:r>
            <a:endParaRPr lang="en-US" dirty="0">
              <a:solidFill>
                <a:schemeClr val="accent1"/>
              </a:solidFill>
            </a:endParaRPr>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smtClean="0">
                <a:latin typeface="Montserrat" charset="0"/>
                <a:ea typeface="Montserrat" charset="0"/>
                <a:cs typeface="Montserrat" charset="0"/>
              </a:rPr>
              <a:t>WHAT WE DO?</a:t>
            </a:r>
            <a:endParaRPr lang="en-US" sz="900" dirty="0">
              <a:latin typeface="Montserrat" charset="0"/>
              <a:ea typeface="Montserrat" charset="0"/>
              <a:cs typeface="Montserrat" charset="0"/>
            </a:endParaRP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TextBox 9"/>
          <p:cNvSpPr txBox="1"/>
          <p:nvPr/>
        </p:nvSpPr>
        <p:spPr>
          <a:xfrm>
            <a:off x="1866900" y="4437760"/>
            <a:ext cx="3188750"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14982530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69</a:t>
            </a:fld>
            <a:endParaRPr lang="en-US" dirty="0" smtClean="0"/>
          </a:p>
        </p:txBody>
      </p:sp>
      <p:sp>
        <p:nvSpPr>
          <p:cNvPr id="6" name="Title 2"/>
          <p:cNvSpPr txBox="1">
            <a:spLocks/>
          </p:cNvSpPr>
          <p:nvPr/>
        </p:nvSpPr>
        <p:spPr>
          <a:xfrm>
            <a:off x="1866898" y="3350118"/>
            <a:ext cx="8176387" cy="1403251"/>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200" spc="0" dirty="0" smtClean="0"/>
              <a:t>Never give up. Today is beautiful design, but the day </a:t>
            </a:r>
            <a:r>
              <a:rPr lang="en-US" sz="3200" spc="0" dirty="0" smtClean="0">
                <a:solidFill>
                  <a:schemeClr val="accent1"/>
                </a:solidFill>
              </a:rPr>
              <a:t>after tomorrow </a:t>
            </a:r>
            <a:r>
              <a:rPr lang="en-US" sz="3200" spc="0" dirty="0" smtClean="0"/>
              <a:t>will be sunshine.</a:t>
            </a:r>
            <a:endParaRPr lang="en-US" sz="3200" spc="0" dirty="0"/>
          </a:p>
        </p:txBody>
      </p:sp>
      <p:sp>
        <p:nvSpPr>
          <p:cNvPr id="8" name="TextBox 7"/>
          <p:cNvSpPr txBox="1"/>
          <p:nvPr/>
        </p:nvSpPr>
        <p:spPr>
          <a:xfrm>
            <a:off x="1866900" y="5516317"/>
            <a:ext cx="2019301" cy="22159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9" name="TextBox 8"/>
          <p:cNvSpPr txBox="1"/>
          <p:nvPr/>
        </p:nvSpPr>
        <p:spPr>
          <a:xfrm>
            <a:off x="1866900" y="5737916"/>
            <a:ext cx="2019301" cy="187744"/>
          </a:xfrm>
          <a:prstGeom prst="rect">
            <a:avLst/>
          </a:prstGeom>
          <a:noFill/>
        </p:spPr>
        <p:txBody>
          <a:bodyPr wrap="square" lIns="0" rIns="0" rtlCol="0">
            <a:spAutoFit/>
          </a:bodyPr>
          <a:lstStyle/>
          <a:p>
            <a:pPr>
              <a:lnSpc>
                <a:spcPct val="70000"/>
              </a:lnSpc>
            </a:pPr>
            <a:r>
              <a:rPr lang="en-US" sz="800" smtClean="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3" name="Picture Placeholder 2"/>
          <p:cNvSpPr>
            <a:spLocks noGrp="1"/>
          </p:cNvSpPr>
          <p:nvPr>
            <p:ph type="pic" sz="quarter" idx="17"/>
          </p:nvPr>
        </p:nvSpPr>
        <p:spPr/>
      </p:sp>
    </p:spTree>
    <p:extLst>
      <p:ext uri="{BB962C8B-B14F-4D97-AF65-F5344CB8AC3E}">
        <p14:creationId xmlns:p14="http://schemas.microsoft.com/office/powerpoint/2010/main" val="17484555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a:t>
            </a:fld>
            <a:endParaRPr lang="en-US" dirty="0" smtClean="0"/>
          </a:p>
        </p:txBody>
      </p:sp>
      <p:cxnSp>
        <p:nvCxnSpPr>
          <p:cNvPr id="3" name="Straight Connector 2"/>
          <p:cNvCxnSpPr/>
          <p:nvPr/>
        </p:nvCxnSpPr>
        <p:spPr>
          <a:xfrm>
            <a:off x="609600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096000" y="3080899"/>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6620516" y="2836188"/>
            <a:ext cx="2048383" cy="397476"/>
            <a:chOff x="7235659" y="2743746"/>
            <a:chExt cx="2048383" cy="397476"/>
          </a:xfrm>
        </p:grpSpPr>
        <p:sp>
          <p:nvSpPr>
            <p:cNvPr id="8" name="Rectangle 7"/>
            <p:cNvSpPr/>
            <p:nvPr/>
          </p:nvSpPr>
          <p:spPr>
            <a:xfrm>
              <a:off x="7389339" y="2743746"/>
              <a:ext cx="1894703" cy="397476"/>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r>
                <a:rPr lang="en-US" sz="1000" smtClean="0">
                  <a:solidFill>
                    <a:schemeClr val="accent1"/>
                  </a:solidFill>
                  <a:latin typeface="Montserrat" charset="0"/>
                  <a:ea typeface="Montserrat" charset="0"/>
                  <a:cs typeface="Montserrat" charset="0"/>
                </a:rPr>
                <a:t>WRITE TITLE HERE</a:t>
              </a:r>
              <a:endParaRPr lang="en-US" sz="1000" dirty="0">
                <a:solidFill>
                  <a:schemeClr val="accent1"/>
                </a:solidFill>
                <a:latin typeface="Montserrat" charset="0"/>
                <a:ea typeface="Montserrat" charset="0"/>
                <a:cs typeface="Montserrat" charset="0"/>
              </a:endParaRPr>
            </a:p>
          </p:txBody>
        </p:sp>
        <p:sp>
          <p:nvSpPr>
            <p:cNvPr id="9" name="Right Triangle 8"/>
            <p:cNvSpPr/>
            <p:nvPr/>
          </p:nvSpPr>
          <p:spPr>
            <a:xfrm rot="5400000" flipV="1">
              <a:off x="7235659" y="2987542"/>
              <a:ext cx="153680" cy="153680"/>
            </a:xfrm>
            <a:prstGeom prst="rtTriangl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0" name="TextBox 9"/>
          <p:cNvSpPr txBox="1"/>
          <p:nvPr/>
        </p:nvSpPr>
        <p:spPr>
          <a:xfrm>
            <a:off x="6870495" y="3325714"/>
            <a:ext cx="347415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cxnSp>
        <p:nvCxnSpPr>
          <p:cNvPr id="11" name="Straight Connector 10"/>
          <p:cNvCxnSpPr/>
          <p:nvPr/>
        </p:nvCxnSpPr>
        <p:spPr>
          <a:xfrm>
            <a:off x="5651157" y="4738817"/>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3540551" y="4496936"/>
            <a:ext cx="2048383" cy="397476"/>
            <a:chOff x="7389339" y="2743746"/>
            <a:chExt cx="2048383" cy="397476"/>
          </a:xfrm>
        </p:grpSpPr>
        <p:sp>
          <p:nvSpPr>
            <p:cNvPr id="13" name="Rectangle 12"/>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000" smtClean="0">
                  <a:solidFill>
                    <a:schemeClr val="tx1">
                      <a:lumMod val="50000"/>
                      <a:lumOff val="50000"/>
                    </a:schemeClr>
                  </a:solidFill>
                  <a:latin typeface="Montserrat" charset="0"/>
                  <a:ea typeface="Montserrat" charset="0"/>
                  <a:cs typeface="Montserrat" charset="0"/>
                </a:rPr>
                <a:t>WRITE TITLE HERE</a:t>
              </a:r>
              <a:endParaRPr lang="en-US" sz="1000" dirty="0">
                <a:solidFill>
                  <a:schemeClr val="tx1">
                    <a:lumMod val="50000"/>
                    <a:lumOff val="50000"/>
                  </a:schemeClr>
                </a:solidFill>
                <a:latin typeface="Montserrat" charset="0"/>
                <a:ea typeface="Montserrat" charset="0"/>
                <a:cs typeface="Montserrat" charset="0"/>
              </a:endParaRPr>
            </a:p>
          </p:txBody>
        </p:sp>
        <p:sp>
          <p:nvSpPr>
            <p:cNvPr id="14" name="Right Triangle 13"/>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grpSp>
      <p:sp>
        <p:nvSpPr>
          <p:cNvPr id="15" name="TextBox 14"/>
          <p:cNvSpPr txBox="1"/>
          <p:nvPr/>
        </p:nvSpPr>
        <p:spPr>
          <a:xfrm>
            <a:off x="1866899" y="4994775"/>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cxnSp>
        <p:nvCxnSpPr>
          <p:cNvPr id="16" name="Straight Connector 15"/>
          <p:cNvCxnSpPr/>
          <p:nvPr/>
        </p:nvCxnSpPr>
        <p:spPr>
          <a:xfrm>
            <a:off x="5651157" y="1422981"/>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3540551" y="1181100"/>
            <a:ext cx="2048383" cy="397476"/>
            <a:chOff x="7389339" y="2743746"/>
            <a:chExt cx="2048383" cy="397476"/>
          </a:xfrm>
        </p:grpSpPr>
        <p:sp>
          <p:nvSpPr>
            <p:cNvPr id="18" name="Rectangle 17"/>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000" smtClean="0">
                  <a:solidFill>
                    <a:schemeClr val="tx1">
                      <a:lumMod val="50000"/>
                      <a:lumOff val="50000"/>
                    </a:schemeClr>
                  </a:solidFill>
                  <a:latin typeface="Montserrat" charset="0"/>
                  <a:ea typeface="Montserrat" charset="0"/>
                  <a:cs typeface="Montserrat" charset="0"/>
                </a:rPr>
                <a:t>WRITE TITLE HERE</a:t>
              </a:r>
              <a:endParaRPr lang="en-US" sz="1000" dirty="0">
                <a:solidFill>
                  <a:schemeClr val="tx1">
                    <a:lumMod val="50000"/>
                    <a:lumOff val="50000"/>
                  </a:schemeClr>
                </a:solidFill>
                <a:latin typeface="Montserrat" charset="0"/>
                <a:ea typeface="Montserrat" charset="0"/>
                <a:cs typeface="Montserrat" charset="0"/>
              </a:endParaRPr>
            </a:p>
          </p:txBody>
        </p:sp>
        <p:sp>
          <p:nvSpPr>
            <p:cNvPr id="19" name="Right Triangle 18"/>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grpSp>
      <p:sp>
        <p:nvSpPr>
          <p:cNvPr id="20" name="TextBox 19"/>
          <p:cNvSpPr txBox="1"/>
          <p:nvPr/>
        </p:nvSpPr>
        <p:spPr>
          <a:xfrm>
            <a:off x="1866899" y="1678939"/>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Tree>
    <p:extLst>
      <p:ext uri="{BB962C8B-B14F-4D97-AF65-F5344CB8AC3E}">
        <p14:creationId xmlns:p14="http://schemas.microsoft.com/office/powerpoint/2010/main" val="1437562873"/>
      </p:ext>
    </p:extLst>
  </p:cSld>
  <p:clrMapOvr>
    <a:masterClrMapping/>
  </p:clrMapOvr>
  <p:transition spd="slow">
    <p:push di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70</a:t>
            </a:fld>
            <a:endParaRPr lang="en-US" dirty="0" smtClean="0"/>
          </a:p>
        </p:txBody>
      </p:sp>
      <p:sp>
        <p:nvSpPr>
          <p:cNvPr id="7" name="Title 2"/>
          <p:cNvSpPr txBox="1">
            <a:spLocks/>
          </p:cNvSpPr>
          <p:nvPr/>
        </p:nvSpPr>
        <p:spPr>
          <a:xfrm>
            <a:off x="4807807" y="2625188"/>
            <a:ext cx="6812694" cy="1403251"/>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200" spc="0" dirty="0" smtClean="0"/>
              <a:t>Never give up. Today is beautiful design, but the day </a:t>
            </a:r>
            <a:r>
              <a:rPr lang="en-US" sz="3200" spc="0" dirty="0" smtClean="0">
                <a:solidFill>
                  <a:schemeClr val="accent1"/>
                </a:solidFill>
              </a:rPr>
              <a:t>after tomorrow </a:t>
            </a:r>
            <a:r>
              <a:rPr lang="en-US" sz="3200" spc="0" dirty="0" smtClean="0"/>
              <a:t>will be sunshine.</a:t>
            </a:r>
            <a:endParaRPr lang="en-US" sz="3200" spc="0" dirty="0"/>
          </a:p>
        </p:txBody>
      </p:sp>
      <p:sp>
        <p:nvSpPr>
          <p:cNvPr id="8" name="TextBox 7"/>
          <p:cNvSpPr txBox="1"/>
          <p:nvPr/>
        </p:nvSpPr>
        <p:spPr>
          <a:xfrm>
            <a:off x="4807808" y="4791387"/>
            <a:ext cx="2019301" cy="221599"/>
          </a:xfrm>
          <a:prstGeom prst="rect">
            <a:avLst/>
          </a:prstGeom>
          <a:noFill/>
        </p:spPr>
        <p:txBody>
          <a:bodyPr wrap="square" lIns="0" rIns="0" rtlCol="0">
            <a:spAutoFit/>
          </a:bodyPr>
          <a:lstStyle/>
          <a:p>
            <a:pPr>
              <a:lnSpc>
                <a:spcPct val="70000"/>
              </a:lnSpc>
            </a:pPr>
            <a:r>
              <a:rPr lang="en-US" sz="1200" dirty="0" smtClean="0">
                <a:latin typeface="+mj-lt"/>
              </a:rPr>
              <a:t>JOHN DOE</a:t>
            </a:r>
            <a:endParaRPr lang="en-US" sz="1200" dirty="0">
              <a:solidFill>
                <a:schemeClr val="accent1"/>
              </a:solidFill>
              <a:latin typeface="+mj-lt"/>
            </a:endParaRPr>
          </a:p>
        </p:txBody>
      </p:sp>
      <p:sp>
        <p:nvSpPr>
          <p:cNvPr id="9" name="TextBox 8"/>
          <p:cNvSpPr txBox="1"/>
          <p:nvPr/>
        </p:nvSpPr>
        <p:spPr>
          <a:xfrm>
            <a:off x="4807808" y="5012986"/>
            <a:ext cx="2019301" cy="187744"/>
          </a:xfrm>
          <a:prstGeom prst="rect">
            <a:avLst/>
          </a:prstGeom>
          <a:noFill/>
        </p:spPr>
        <p:txBody>
          <a:bodyPr wrap="square" lIns="0" rIns="0" rtlCol="0">
            <a:spAutoFit/>
          </a:bodyPr>
          <a:lstStyle/>
          <a:p>
            <a:pPr>
              <a:lnSpc>
                <a:spcPct val="70000"/>
              </a:lnSpc>
            </a:pPr>
            <a:r>
              <a:rPr lang="en-US" sz="800" smtClean="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157768119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71</a:t>
            </a:fld>
            <a:endParaRPr lang="en-US" dirty="0" smtClean="0"/>
          </a:p>
        </p:txBody>
      </p:sp>
      <p:sp>
        <p:nvSpPr>
          <p:cNvPr id="3" name="Title 2"/>
          <p:cNvSpPr>
            <a:spLocks noGrp="1"/>
          </p:cNvSpPr>
          <p:nvPr>
            <p:ph type="title"/>
          </p:nvPr>
        </p:nvSpPr>
        <p:spPr/>
        <p:txBody>
          <a:bodyPr/>
          <a:lstStyle/>
          <a:p>
            <a:r>
              <a:rPr lang="en-US" dirty="0" smtClean="0"/>
              <a:t>OTHER</a:t>
            </a:r>
            <a:br>
              <a:rPr lang="en-US" dirty="0" smtClean="0"/>
            </a:br>
            <a:r>
              <a:rPr lang="en-US" dirty="0" smtClean="0"/>
              <a:t>SERVICES</a:t>
            </a:r>
            <a:r>
              <a:rPr lang="en-US" dirty="0" smtClean="0">
                <a:solidFill>
                  <a:schemeClr val="accent1"/>
                </a:solidFill>
              </a:rPr>
              <a:t>.</a:t>
            </a:r>
            <a:endParaRPr lang="en-US" dirty="0">
              <a:solidFill>
                <a:schemeClr val="accent1"/>
              </a:solidFill>
            </a:endParaRPr>
          </a:p>
        </p:txBody>
      </p:sp>
      <p:sp>
        <p:nvSpPr>
          <p:cNvPr id="5" name="TextBox 4"/>
          <p:cNvSpPr txBox="1"/>
          <p:nvPr/>
        </p:nvSpPr>
        <p:spPr>
          <a:xfrm>
            <a:off x="2027461" y="5496789"/>
            <a:ext cx="2068446" cy="235449"/>
          </a:xfrm>
          <a:prstGeom prst="rect">
            <a:avLst/>
          </a:prstGeom>
          <a:noFill/>
        </p:spPr>
        <p:txBody>
          <a:bodyPr wrap="square" lIns="0" rIns="0" rtlCol="0">
            <a:spAutoFit/>
          </a:bodyPr>
          <a:lstStyle/>
          <a:p>
            <a:pPr algn="ctr">
              <a:lnSpc>
                <a:spcPct val="70000"/>
              </a:lnSpc>
            </a:pPr>
            <a:r>
              <a:rPr lang="en-US" sz="1200" dirty="0" smtClean="0">
                <a:latin typeface="+mj-lt"/>
              </a:rPr>
              <a:t>INTRODUCTION</a:t>
            </a:r>
            <a:endParaRPr lang="en-US" sz="1200" dirty="0">
              <a:solidFill>
                <a:schemeClr val="accent1"/>
              </a:solidFill>
              <a:latin typeface="+mj-lt"/>
            </a:endParaRPr>
          </a:p>
        </p:txBody>
      </p:sp>
      <p:sp>
        <p:nvSpPr>
          <p:cNvPr id="6" name="Shape 3599"/>
          <p:cNvSpPr/>
          <p:nvPr/>
        </p:nvSpPr>
        <p:spPr>
          <a:xfrm>
            <a:off x="2818282" y="48460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7" name="TextBox 6"/>
          <p:cNvSpPr txBox="1"/>
          <p:nvPr/>
        </p:nvSpPr>
        <p:spPr>
          <a:xfrm>
            <a:off x="4497873" y="5496789"/>
            <a:ext cx="2068446" cy="235449"/>
          </a:xfrm>
          <a:prstGeom prst="rect">
            <a:avLst/>
          </a:prstGeom>
          <a:noFill/>
        </p:spPr>
        <p:txBody>
          <a:bodyPr wrap="square" lIns="0" rIns="0" rtlCol="0">
            <a:spAutoFit/>
          </a:bodyPr>
          <a:lstStyle/>
          <a:p>
            <a:pPr algn="ctr">
              <a:lnSpc>
                <a:spcPct val="70000"/>
              </a:lnSpc>
            </a:pPr>
            <a:r>
              <a:rPr lang="en-US" sz="1200" dirty="0" smtClean="0">
                <a:latin typeface="+mj-lt"/>
              </a:rPr>
              <a:t>SUPPORT</a:t>
            </a:r>
            <a:endParaRPr lang="en-US" sz="1200" dirty="0">
              <a:solidFill>
                <a:schemeClr val="accent1"/>
              </a:solidFill>
              <a:latin typeface="+mj-lt"/>
            </a:endParaRPr>
          </a:p>
        </p:txBody>
      </p:sp>
      <p:sp>
        <p:nvSpPr>
          <p:cNvPr id="8" name="TextBox 7"/>
          <p:cNvSpPr txBox="1"/>
          <p:nvPr/>
        </p:nvSpPr>
        <p:spPr>
          <a:xfrm>
            <a:off x="6942168" y="5496789"/>
            <a:ext cx="2068446" cy="221599"/>
          </a:xfrm>
          <a:prstGeom prst="rect">
            <a:avLst/>
          </a:prstGeom>
          <a:noFill/>
        </p:spPr>
        <p:txBody>
          <a:bodyPr wrap="square" lIns="0" rIns="0" rtlCol="0">
            <a:spAutoFit/>
          </a:bodyPr>
          <a:lstStyle/>
          <a:p>
            <a:pPr algn="ctr">
              <a:lnSpc>
                <a:spcPct val="70000"/>
              </a:lnSpc>
            </a:pPr>
            <a:r>
              <a:rPr lang="en-US" sz="1200" dirty="0" smtClean="0">
                <a:latin typeface="+mj-lt"/>
              </a:rPr>
              <a:t>SOCIAL MEDIA</a:t>
            </a:r>
            <a:endParaRPr lang="en-US" sz="1200" dirty="0">
              <a:solidFill>
                <a:schemeClr val="accent1"/>
              </a:solidFill>
              <a:latin typeface="+mj-lt"/>
            </a:endParaRPr>
          </a:p>
        </p:txBody>
      </p:sp>
      <p:sp>
        <p:nvSpPr>
          <p:cNvPr id="9" name="TextBox 8"/>
          <p:cNvSpPr txBox="1"/>
          <p:nvPr/>
        </p:nvSpPr>
        <p:spPr>
          <a:xfrm>
            <a:off x="9435986" y="5496789"/>
            <a:ext cx="2068446" cy="235449"/>
          </a:xfrm>
          <a:prstGeom prst="rect">
            <a:avLst/>
          </a:prstGeom>
          <a:noFill/>
        </p:spPr>
        <p:txBody>
          <a:bodyPr wrap="square" lIns="0" rIns="0" rtlCol="0">
            <a:spAutoFit/>
          </a:bodyPr>
          <a:lstStyle/>
          <a:p>
            <a:pPr algn="ctr">
              <a:lnSpc>
                <a:spcPct val="70000"/>
              </a:lnSpc>
            </a:pPr>
            <a:r>
              <a:rPr lang="en-US" sz="1200" dirty="0" smtClean="0">
                <a:latin typeface="+mj-lt"/>
              </a:rPr>
              <a:t>BUSINESS</a:t>
            </a:r>
            <a:endParaRPr lang="en-US" sz="1200" dirty="0">
              <a:solidFill>
                <a:schemeClr val="accent1"/>
              </a:solidFill>
              <a:latin typeface="+mj-lt"/>
            </a:endParaRPr>
          </a:p>
        </p:txBody>
      </p:sp>
      <p:sp>
        <p:nvSpPr>
          <p:cNvPr id="10" name="Shape 3620"/>
          <p:cNvSpPr/>
          <p:nvPr/>
        </p:nvSpPr>
        <p:spPr>
          <a:xfrm>
            <a:off x="5288694" y="48460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759"/>
          <p:cNvSpPr/>
          <p:nvPr/>
        </p:nvSpPr>
        <p:spPr>
          <a:xfrm>
            <a:off x="7750452" y="48460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Shape 3677"/>
          <p:cNvSpPr/>
          <p:nvPr/>
        </p:nvSpPr>
        <p:spPr>
          <a:xfrm>
            <a:off x="10244270" y="4887154"/>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extBox 12"/>
          <p:cNvSpPr txBox="1"/>
          <p:nvPr/>
        </p:nvSpPr>
        <p:spPr>
          <a:xfrm>
            <a:off x="2027461" y="3709420"/>
            <a:ext cx="2068446" cy="235449"/>
          </a:xfrm>
          <a:prstGeom prst="rect">
            <a:avLst/>
          </a:prstGeom>
          <a:noFill/>
        </p:spPr>
        <p:txBody>
          <a:bodyPr wrap="square" lIns="0" rIns="0" rtlCol="0">
            <a:spAutoFit/>
          </a:bodyPr>
          <a:lstStyle/>
          <a:p>
            <a:pPr algn="ctr">
              <a:lnSpc>
                <a:spcPct val="70000"/>
              </a:lnSpc>
            </a:pPr>
            <a:r>
              <a:rPr lang="en-US" sz="1200" dirty="0" smtClean="0">
                <a:latin typeface="+mj-lt"/>
              </a:rPr>
              <a:t>INTRODUCTION</a:t>
            </a:r>
            <a:endParaRPr lang="en-US" sz="1200" dirty="0">
              <a:solidFill>
                <a:schemeClr val="accent1"/>
              </a:solidFill>
              <a:latin typeface="+mj-lt"/>
            </a:endParaRPr>
          </a:p>
        </p:txBody>
      </p:sp>
      <p:sp>
        <p:nvSpPr>
          <p:cNvPr id="14" name="Shape 3599"/>
          <p:cNvSpPr/>
          <p:nvPr/>
        </p:nvSpPr>
        <p:spPr>
          <a:xfrm>
            <a:off x="2818282" y="3058707"/>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5" name="TextBox 14"/>
          <p:cNvSpPr txBox="1"/>
          <p:nvPr/>
        </p:nvSpPr>
        <p:spPr>
          <a:xfrm>
            <a:off x="4497873" y="3709420"/>
            <a:ext cx="2068446" cy="235449"/>
          </a:xfrm>
          <a:prstGeom prst="rect">
            <a:avLst/>
          </a:prstGeom>
          <a:noFill/>
        </p:spPr>
        <p:txBody>
          <a:bodyPr wrap="square" lIns="0" rIns="0" rtlCol="0">
            <a:spAutoFit/>
          </a:bodyPr>
          <a:lstStyle/>
          <a:p>
            <a:pPr algn="ctr">
              <a:lnSpc>
                <a:spcPct val="70000"/>
              </a:lnSpc>
            </a:pPr>
            <a:r>
              <a:rPr lang="en-US" sz="1200" dirty="0" smtClean="0">
                <a:latin typeface="+mj-lt"/>
              </a:rPr>
              <a:t>SUPPORT</a:t>
            </a:r>
            <a:endParaRPr lang="en-US" sz="1200" dirty="0">
              <a:solidFill>
                <a:schemeClr val="accent1"/>
              </a:solidFill>
              <a:latin typeface="+mj-lt"/>
            </a:endParaRPr>
          </a:p>
        </p:txBody>
      </p:sp>
      <p:sp>
        <p:nvSpPr>
          <p:cNvPr id="16" name="TextBox 15"/>
          <p:cNvSpPr txBox="1"/>
          <p:nvPr/>
        </p:nvSpPr>
        <p:spPr>
          <a:xfrm>
            <a:off x="6942168" y="3709420"/>
            <a:ext cx="2068446" cy="221599"/>
          </a:xfrm>
          <a:prstGeom prst="rect">
            <a:avLst/>
          </a:prstGeom>
          <a:noFill/>
        </p:spPr>
        <p:txBody>
          <a:bodyPr wrap="square" lIns="0" rIns="0" rtlCol="0">
            <a:spAutoFit/>
          </a:bodyPr>
          <a:lstStyle/>
          <a:p>
            <a:pPr algn="ctr">
              <a:lnSpc>
                <a:spcPct val="70000"/>
              </a:lnSpc>
            </a:pPr>
            <a:r>
              <a:rPr lang="en-US" sz="1200" dirty="0" smtClean="0">
                <a:latin typeface="+mj-lt"/>
              </a:rPr>
              <a:t>SOCIAL MEDIA</a:t>
            </a:r>
            <a:endParaRPr lang="en-US" sz="1200" dirty="0">
              <a:solidFill>
                <a:schemeClr val="accent1"/>
              </a:solidFill>
              <a:latin typeface="+mj-lt"/>
            </a:endParaRPr>
          </a:p>
        </p:txBody>
      </p:sp>
      <p:sp>
        <p:nvSpPr>
          <p:cNvPr id="17" name="TextBox 16"/>
          <p:cNvSpPr txBox="1"/>
          <p:nvPr/>
        </p:nvSpPr>
        <p:spPr>
          <a:xfrm>
            <a:off x="9435986" y="3709420"/>
            <a:ext cx="2068446" cy="235449"/>
          </a:xfrm>
          <a:prstGeom prst="rect">
            <a:avLst/>
          </a:prstGeom>
          <a:noFill/>
        </p:spPr>
        <p:txBody>
          <a:bodyPr wrap="square" lIns="0" rIns="0" rtlCol="0">
            <a:spAutoFit/>
          </a:bodyPr>
          <a:lstStyle/>
          <a:p>
            <a:pPr algn="ctr">
              <a:lnSpc>
                <a:spcPct val="70000"/>
              </a:lnSpc>
            </a:pPr>
            <a:r>
              <a:rPr lang="en-US" sz="1200" dirty="0" smtClean="0">
                <a:latin typeface="+mj-lt"/>
              </a:rPr>
              <a:t>BUSINESS</a:t>
            </a:r>
            <a:endParaRPr lang="en-US" sz="1200" dirty="0">
              <a:solidFill>
                <a:schemeClr val="accent1"/>
              </a:solidFill>
              <a:latin typeface="+mj-lt"/>
            </a:endParaRPr>
          </a:p>
        </p:txBody>
      </p:sp>
      <p:sp>
        <p:nvSpPr>
          <p:cNvPr id="18" name="Shape 3620"/>
          <p:cNvSpPr/>
          <p:nvPr/>
        </p:nvSpPr>
        <p:spPr>
          <a:xfrm>
            <a:off x="5288694" y="3058707"/>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9" name="Shape 3759"/>
          <p:cNvSpPr/>
          <p:nvPr/>
        </p:nvSpPr>
        <p:spPr>
          <a:xfrm>
            <a:off x="7750452" y="305870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0" name="Shape 3677"/>
          <p:cNvSpPr/>
          <p:nvPr/>
        </p:nvSpPr>
        <p:spPr>
          <a:xfrm>
            <a:off x="10244270" y="3099785"/>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21" name="Straight Connector 20"/>
          <p:cNvCxnSpPr/>
          <p:nvPr/>
        </p:nvCxnSpPr>
        <p:spPr>
          <a:xfrm>
            <a:off x="4399605" y="2917012"/>
            <a:ext cx="0" cy="2871669"/>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866900" y="4407081"/>
            <a:ext cx="97536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810296" y="2917012"/>
            <a:ext cx="0" cy="2871669"/>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9349457" y="2917012"/>
            <a:ext cx="0" cy="2871669"/>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204772097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p:sp>
      <p:sp>
        <p:nvSpPr>
          <p:cNvPr id="2" name="Slide Number Placeholder 1"/>
          <p:cNvSpPr>
            <a:spLocks noGrp="1"/>
          </p:cNvSpPr>
          <p:nvPr>
            <p:ph type="sldNum" sz="quarter" idx="10"/>
          </p:nvPr>
        </p:nvSpPr>
        <p:spPr/>
        <p:txBody>
          <a:bodyPr/>
          <a:lstStyle/>
          <a:p>
            <a:fld id="{D8D877B3-D348-4611-9BDB-C5374591D951}" type="slidenum">
              <a:rPr lang="en-US" smtClean="0"/>
              <a:pPr/>
              <a:t>72</a:t>
            </a:fld>
            <a:endParaRPr lang="en-US" dirty="0" smtClean="0"/>
          </a:p>
        </p:txBody>
      </p:sp>
      <p:sp>
        <p:nvSpPr>
          <p:cNvPr id="3" name="Title 2"/>
          <p:cNvSpPr>
            <a:spLocks noGrp="1"/>
          </p:cNvSpPr>
          <p:nvPr>
            <p:ph type="title"/>
          </p:nvPr>
        </p:nvSpPr>
        <p:spPr/>
        <p:txBody>
          <a:bodyPr/>
          <a:lstStyle/>
          <a:p>
            <a:r>
              <a:rPr lang="en-US" dirty="0" smtClean="0"/>
              <a:t>OTHER</a:t>
            </a:r>
            <a:br>
              <a:rPr lang="en-US" dirty="0" smtClean="0"/>
            </a:br>
            <a:r>
              <a:rPr lang="en-US" dirty="0" smtClean="0"/>
              <a:t>SERVICES</a:t>
            </a:r>
            <a:r>
              <a:rPr lang="en-US" dirty="0" smtClean="0">
                <a:solidFill>
                  <a:srgbClr val="FF0000"/>
                </a:solidFill>
              </a:rPr>
              <a:t>.</a:t>
            </a:r>
            <a:endParaRPr lang="en-US" dirty="0">
              <a:solidFill>
                <a:srgbClr val="FF0000"/>
              </a:solidFill>
            </a:endParaRPr>
          </a:p>
        </p:txBody>
      </p:sp>
      <p:sp>
        <p:nvSpPr>
          <p:cNvPr id="7" name="Rectangle 6"/>
          <p:cNvSpPr/>
          <p:nvPr/>
        </p:nvSpPr>
        <p:spPr>
          <a:xfrm>
            <a:off x="374805" y="2752644"/>
            <a:ext cx="12191999" cy="449943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Shape 3620"/>
          <p:cNvSpPr/>
          <p:nvPr/>
        </p:nvSpPr>
        <p:spPr>
          <a:xfrm>
            <a:off x="4920105"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9" name="TextBox 8"/>
          <p:cNvSpPr txBox="1"/>
          <p:nvPr/>
        </p:nvSpPr>
        <p:spPr>
          <a:xfrm>
            <a:off x="1866900" y="3403357"/>
            <a:ext cx="2023534" cy="243143"/>
          </a:xfrm>
          <a:prstGeom prst="rect">
            <a:avLst/>
          </a:prstGeom>
          <a:noFill/>
        </p:spPr>
        <p:txBody>
          <a:bodyPr wrap="square" lIns="0" rIns="0" rtlCol="0">
            <a:spAutoFit/>
          </a:bodyPr>
          <a:lstStyle/>
          <a:p>
            <a:pPr>
              <a:lnSpc>
                <a:spcPct val="70000"/>
              </a:lnSpc>
            </a:pPr>
            <a:r>
              <a:rPr lang="en-US" sz="1200" dirty="0" smtClean="0">
                <a:solidFill>
                  <a:schemeClr val="bg1"/>
                </a:solidFill>
                <a:latin typeface="+mj-lt"/>
              </a:rPr>
              <a:t>CREATION</a:t>
            </a:r>
            <a:endParaRPr lang="en-US" sz="1200" dirty="0">
              <a:solidFill>
                <a:schemeClr val="bg1"/>
              </a:solidFill>
              <a:latin typeface="+mj-lt"/>
            </a:endParaRPr>
          </a:p>
        </p:txBody>
      </p:sp>
      <p:sp>
        <p:nvSpPr>
          <p:cNvPr id="10" name="TextBox 9"/>
          <p:cNvSpPr txBox="1"/>
          <p:nvPr/>
        </p:nvSpPr>
        <p:spPr>
          <a:xfrm>
            <a:off x="1866900" y="5258313"/>
            <a:ext cx="2023534" cy="243143"/>
          </a:xfrm>
          <a:prstGeom prst="rect">
            <a:avLst/>
          </a:prstGeom>
          <a:noFill/>
        </p:spPr>
        <p:txBody>
          <a:bodyPr wrap="square" lIns="0" rIns="0" rtlCol="0">
            <a:spAutoFit/>
          </a:bodyPr>
          <a:lstStyle/>
          <a:p>
            <a:pPr>
              <a:lnSpc>
                <a:spcPct val="70000"/>
              </a:lnSpc>
            </a:pPr>
            <a:r>
              <a:rPr lang="en-US" sz="1200" dirty="0" smtClean="0">
                <a:solidFill>
                  <a:schemeClr val="bg1"/>
                </a:solidFill>
                <a:latin typeface="+mj-lt"/>
              </a:rPr>
              <a:t>SUPPORTING</a:t>
            </a:r>
            <a:endParaRPr lang="en-US" sz="1200" dirty="0">
              <a:solidFill>
                <a:schemeClr val="bg1"/>
              </a:solidFill>
              <a:latin typeface="+mj-lt"/>
            </a:endParaRPr>
          </a:p>
        </p:txBody>
      </p:sp>
      <p:sp>
        <p:nvSpPr>
          <p:cNvPr id="11" name="Shape 3599"/>
          <p:cNvSpPr/>
          <p:nvPr/>
        </p:nvSpPr>
        <p:spPr>
          <a:xfrm>
            <a:off x="1866900"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2" name="Shape 3759"/>
          <p:cNvSpPr/>
          <p:nvPr/>
        </p:nvSpPr>
        <p:spPr>
          <a:xfrm>
            <a:off x="1866900" y="460592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3" name="TextBox 12"/>
          <p:cNvSpPr txBox="1"/>
          <p:nvPr/>
        </p:nvSpPr>
        <p:spPr>
          <a:xfrm>
            <a:off x="1866901" y="3646500"/>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t>
            </a:r>
            <a:r>
              <a:rPr lang="en-US" sz="1000" dirty="0" smtClean="0">
                <a:solidFill>
                  <a:schemeClr val="bg1">
                    <a:alpha val="80000"/>
                  </a:schemeClr>
                </a:solidFill>
              </a:rPr>
              <a:t>available.</a:t>
            </a:r>
            <a:endParaRPr lang="en-US" sz="1000" dirty="0">
              <a:solidFill>
                <a:schemeClr val="bg1">
                  <a:alpha val="80000"/>
                </a:schemeClr>
              </a:solidFill>
            </a:endParaRPr>
          </a:p>
        </p:txBody>
      </p:sp>
      <p:sp>
        <p:nvSpPr>
          <p:cNvPr id="14" name="TextBox 13"/>
          <p:cNvSpPr txBox="1"/>
          <p:nvPr/>
        </p:nvSpPr>
        <p:spPr>
          <a:xfrm>
            <a:off x="1866901" y="5501456"/>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a:t>
            </a:r>
            <a:r>
              <a:rPr lang="en-US" sz="1000">
                <a:solidFill>
                  <a:schemeClr val="bg1">
                    <a:alpha val="80000"/>
                  </a:schemeClr>
                </a:solidFill>
              </a:rPr>
              <a:t>Ipsum </a:t>
            </a:r>
            <a:r>
              <a:rPr lang="en-US" sz="1000" smtClean="0">
                <a:solidFill>
                  <a:schemeClr val="bg1">
                    <a:alpha val="80000"/>
                  </a:schemeClr>
                </a:solidFill>
              </a:rPr>
              <a:t>available.</a:t>
            </a:r>
            <a:endParaRPr lang="en-US" sz="1000" dirty="0">
              <a:solidFill>
                <a:schemeClr val="bg1">
                  <a:alpha val="80000"/>
                </a:schemeClr>
              </a:solidFill>
            </a:endParaRPr>
          </a:p>
        </p:txBody>
      </p:sp>
      <p:sp>
        <p:nvSpPr>
          <p:cNvPr id="15" name="TextBox 14"/>
          <p:cNvSpPr txBox="1"/>
          <p:nvPr/>
        </p:nvSpPr>
        <p:spPr>
          <a:xfrm>
            <a:off x="4920106" y="3403357"/>
            <a:ext cx="2023534" cy="243143"/>
          </a:xfrm>
          <a:prstGeom prst="rect">
            <a:avLst/>
          </a:prstGeom>
          <a:noFill/>
        </p:spPr>
        <p:txBody>
          <a:bodyPr wrap="square" lIns="0" rIns="0" rtlCol="0">
            <a:spAutoFit/>
          </a:bodyPr>
          <a:lstStyle/>
          <a:p>
            <a:pPr>
              <a:lnSpc>
                <a:spcPct val="70000"/>
              </a:lnSpc>
            </a:pPr>
            <a:r>
              <a:rPr lang="en-US" sz="1200" dirty="0" smtClean="0">
                <a:solidFill>
                  <a:schemeClr val="bg1"/>
                </a:solidFill>
                <a:latin typeface="+mj-lt"/>
              </a:rPr>
              <a:t>WEB DESIGN</a:t>
            </a:r>
            <a:endParaRPr lang="en-US" sz="1200" dirty="0">
              <a:solidFill>
                <a:schemeClr val="bg1"/>
              </a:solidFill>
              <a:latin typeface="+mj-lt"/>
            </a:endParaRPr>
          </a:p>
        </p:txBody>
      </p:sp>
      <p:sp>
        <p:nvSpPr>
          <p:cNvPr id="16" name="TextBox 15"/>
          <p:cNvSpPr txBox="1"/>
          <p:nvPr/>
        </p:nvSpPr>
        <p:spPr>
          <a:xfrm>
            <a:off x="4920106" y="5258313"/>
            <a:ext cx="2023534" cy="243143"/>
          </a:xfrm>
          <a:prstGeom prst="rect">
            <a:avLst/>
          </a:prstGeom>
          <a:noFill/>
        </p:spPr>
        <p:txBody>
          <a:bodyPr wrap="square" lIns="0" rIns="0" rtlCol="0">
            <a:spAutoFit/>
          </a:bodyPr>
          <a:lstStyle/>
          <a:p>
            <a:pPr>
              <a:lnSpc>
                <a:spcPct val="70000"/>
              </a:lnSpc>
            </a:pPr>
            <a:r>
              <a:rPr lang="en-US" sz="1200" dirty="0" smtClean="0">
                <a:solidFill>
                  <a:schemeClr val="bg1"/>
                </a:solidFill>
                <a:latin typeface="+mj-lt"/>
              </a:rPr>
              <a:t>POWERPOINT</a:t>
            </a:r>
            <a:endParaRPr lang="en-US" sz="1200" dirty="0">
              <a:solidFill>
                <a:schemeClr val="bg1"/>
              </a:solidFill>
              <a:latin typeface="+mj-lt"/>
            </a:endParaRPr>
          </a:p>
        </p:txBody>
      </p:sp>
      <p:sp>
        <p:nvSpPr>
          <p:cNvPr id="17" name="TextBox 16"/>
          <p:cNvSpPr txBox="1"/>
          <p:nvPr/>
        </p:nvSpPr>
        <p:spPr>
          <a:xfrm>
            <a:off x="4920107" y="3646500"/>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t>
            </a:r>
            <a:r>
              <a:rPr lang="en-US" sz="1000" dirty="0" smtClean="0">
                <a:solidFill>
                  <a:schemeClr val="bg1">
                    <a:alpha val="80000"/>
                  </a:schemeClr>
                </a:solidFill>
              </a:rPr>
              <a:t>available.</a:t>
            </a:r>
            <a:endParaRPr lang="en-US" sz="1000" dirty="0">
              <a:solidFill>
                <a:schemeClr val="bg1">
                  <a:alpha val="80000"/>
                </a:schemeClr>
              </a:solidFill>
            </a:endParaRPr>
          </a:p>
        </p:txBody>
      </p:sp>
      <p:sp>
        <p:nvSpPr>
          <p:cNvPr id="18" name="TextBox 17"/>
          <p:cNvSpPr txBox="1"/>
          <p:nvPr/>
        </p:nvSpPr>
        <p:spPr>
          <a:xfrm>
            <a:off x="4920107" y="5501456"/>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a:t>
            </a:r>
            <a:r>
              <a:rPr lang="en-US" sz="1000">
                <a:solidFill>
                  <a:schemeClr val="bg1">
                    <a:alpha val="80000"/>
                  </a:schemeClr>
                </a:solidFill>
              </a:rPr>
              <a:t>Ipsum </a:t>
            </a:r>
            <a:r>
              <a:rPr lang="en-US" sz="1000" smtClean="0">
                <a:solidFill>
                  <a:schemeClr val="bg1">
                    <a:alpha val="80000"/>
                  </a:schemeClr>
                </a:solidFill>
              </a:rPr>
              <a:t>available.</a:t>
            </a:r>
            <a:endParaRPr lang="en-US" sz="1000" dirty="0">
              <a:solidFill>
                <a:schemeClr val="bg1">
                  <a:alpha val="80000"/>
                </a:schemeClr>
              </a:solidFill>
            </a:endParaRPr>
          </a:p>
        </p:txBody>
      </p:sp>
      <p:sp>
        <p:nvSpPr>
          <p:cNvPr id="19" name="TextBox 18"/>
          <p:cNvSpPr txBox="1"/>
          <p:nvPr/>
        </p:nvSpPr>
        <p:spPr>
          <a:xfrm>
            <a:off x="8341841" y="3403357"/>
            <a:ext cx="2023534" cy="243143"/>
          </a:xfrm>
          <a:prstGeom prst="rect">
            <a:avLst/>
          </a:prstGeom>
          <a:noFill/>
        </p:spPr>
        <p:txBody>
          <a:bodyPr wrap="square" lIns="0" rIns="0" rtlCol="0">
            <a:spAutoFit/>
          </a:bodyPr>
          <a:lstStyle/>
          <a:p>
            <a:pPr>
              <a:lnSpc>
                <a:spcPct val="70000"/>
              </a:lnSpc>
            </a:pPr>
            <a:r>
              <a:rPr lang="en-US" sz="1200" dirty="0" smtClean="0">
                <a:solidFill>
                  <a:schemeClr val="bg1"/>
                </a:solidFill>
                <a:latin typeface="+mj-lt"/>
              </a:rPr>
              <a:t>KEYNOTE</a:t>
            </a:r>
            <a:endParaRPr lang="en-US" sz="1200" dirty="0">
              <a:solidFill>
                <a:schemeClr val="bg1"/>
              </a:solidFill>
              <a:latin typeface="+mj-lt"/>
            </a:endParaRPr>
          </a:p>
        </p:txBody>
      </p:sp>
      <p:sp>
        <p:nvSpPr>
          <p:cNvPr id="20" name="TextBox 19"/>
          <p:cNvSpPr txBox="1"/>
          <p:nvPr/>
        </p:nvSpPr>
        <p:spPr>
          <a:xfrm>
            <a:off x="8341841" y="5258313"/>
            <a:ext cx="2023534" cy="243143"/>
          </a:xfrm>
          <a:prstGeom prst="rect">
            <a:avLst/>
          </a:prstGeom>
          <a:noFill/>
        </p:spPr>
        <p:txBody>
          <a:bodyPr wrap="square" lIns="0" rIns="0" rtlCol="0">
            <a:spAutoFit/>
          </a:bodyPr>
          <a:lstStyle/>
          <a:p>
            <a:pPr>
              <a:lnSpc>
                <a:spcPct val="70000"/>
              </a:lnSpc>
            </a:pPr>
            <a:r>
              <a:rPr lang="en-US" sz="1200" dirty="0" smtClean="0">
                <a:solidFill>
                  <a:schemeClr val="bg1"/>
                </a:solidFill>
                <a:latin typeface="+mj-lt"/>
              </a:rPr>
              <a:t>GRAPHIC DESIGN</a:t>
            </a:r>
            <a:endParaRPr lang="en-US" sz="1200" dirty="0">
              <a:solidFill>
                <a:schemeClr val="bg1"/>
              </a:solidFill>
              <a:latin typeface="+mj-lt"/>
            </a:endParaRPr>
          </a:p>
        </p:txBody>
      </p:sp>
      <p:sp>
        <p:nvSpPr>
          <p:cNvPr id="21" name="TextBox 20"/>
          <p:cNvSpPr txBox="1"/>
          <p:nvPr/>
        </p:nvSpPr>
        <p:spPr>
          <a:xfrm>
            <a:off x="8341842" y="3646500"/>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t>
            </a:r>
            <a:r>
              <a:rPr lang="en-US" sz="1000" dirty="0" smtClean="0">
                <a:solidFill>
                  <a:schemeClr val="bg1">
                    <a:alpha val="80000"/>
                  </a:schemeClr>
                </a:solidFill>
              </a:rPr>
              <a:t>available.</a:t>
            </a:r>
            <a:endParaRPr lang="en-US" sz="1000" dirty="0">
              <a:solidFill>
                <a:schemeClr val="bg1">
                  <a:alpha val="80000"/>
                </a:schemeClr>
              </a:solidFill>
            </a:endParaRPr>
          </a:p>
        </p:txBody>
      </p:sp>
      <p:sp>
        <p:nvSpPr>
          <p:cNvPr id="22" name="TextBox 21"/>
          <p:cNvSpPr txBox="1"/>
          <p:nvPr/>
        </p:nvSpPr>
        <p:spPr>
          <a:xfrm>
            <a:off x="8341842" y="5501456"/>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a:t>
            </a:r>
            <a:r>
              <a:rPr lang="en-US" sz="1000">
                <a:solidFill>
                  <a:schemeClr val="bg1">
                    <a:alpha val="80000"/>
                  </a:schemeClr>
                </a:solidFill>
              </a:rPr>
              <a:t>Ipsum </a:t>
            </a:r>
            <a:r>
              <a:rPr lang="en-US" sz="1000" smtClean="0">
                <a:solidFill>
                  <a:schemeClr val="bg1">
                    <a:alpha val="80000"/>
                  </a:schemeClr>
                </a:solidFill>
              </a:rPr>
              <a:t>available.</a:t>
            </a:r>
            <a:endParaRPr lang="en-US" sz="1000" dirty="0">
              <a:solidFill>
                <a:schemeClr val="bg1">
                  <a:alpha val="80000"/>
                </a:schemeClr>
              </a:solidFill>
            </a:endParaRPr>
          </a:p>
        </p:txBody>
      </p:sp>
      <p:sp>
        <p:nvSpPr>
          <p:cNvPr id="23" name="Shape 3624"/>
          <p:cNvSpPr/>
          <p:nvPr/>
        </p:nvSpPr>
        <p:spPr>
          <a:xfrm>
            <a:off x="4920104" y="460702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4" name="Shape 3643"/>
          <p:cNvSpPr/>
          <p:nvPr/>
        </p:nvSpPr>
        <p:spPr>
          <a:xfrm>
            <a:off x="8313578" y="2762342"/>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5" name="Shape 3677"/>
          <p:cNvSpPr/>
          <p:nvPr/>
        </p:nvSpPr>
        <p:spPr>
          <a:xfrm>
            <a:off x="8341841" y="468808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bg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46234712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73</a:t>
            </a:fld>
            <a:endParaRPr lang="en-US" dirty="0" smtClean="0"/>
          </a:p>
        </p:txBody>
      </p:sp>
      <p:sp>
        <p:nvSpPr>
          <p:cNvPr id="3" name="Title 2"/>
          <p:cNvSpPr>
            <a:spLocks noGrp="1"/>
          </p:cNvSpPr>
          <p:nvPr>
            <p:ph type="title"/>
          </p:nvPr>
        </p:nvSpPr>
        <p:spPr/>
        <p:txBody>
          <a:bodyPr/>
          <a:lstStyle/>
          <a:p>
            <a:r>
              <a:rPr lang="en-US" dirty="0" smtClean="0"/>
              <a:t>OTHER</a:t>
            </a:r>
            <a:br>
              <a:rPr lang="en-US" dirty="0" smtClean="0"/>
            </a:br>
            <a:r>
              <a:rPr lang="en-US" dirty="0" smtClean="0"/>
              <a:t>SERVICES</a:t>
            </a:r>
            <a:r>
              <a:rPr lang="en-US" dirty="0" smtClean="0">
                <a:solidFill>
                  <a:schemeClr val="accent1"/>
                </a:solidFill>
              </a:rPr>
              <a:t>.</a:t>
            </a:r>
            <a:endParaRPr lang="en-US" dirty="0">
              <a:solidFill>
                <a:schemeClr val="accent1"/>
              </a:solidFill>
            </a:endParaRPr>
          </a:p>
        </p:txBody>
      </p:sp>
      <p:sp>
        <p:nvSpPr>
          <p:cNvPr id="5" name="TextBox 4"/>
          <p:cNvSpPr txBox="1"/>
          <p:nvPr/>
        </p:nvSpPr>
        <p:spPr>
          <a:xfrm>
            <a:off x="1866900" y="2905522"/>
            <a:ext cx="3855780"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6" name="TextBox 5"/>
          <p:cNvSpPr txBox="1"/>
          <p:nvPr/>
        </p:nvSpPr>
        <p:spPr>
          <a:xfrm>
            <a:off x="1866899" y="324715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7" name="TextBox 6"/>
          <p:cNvSpPr txBox="1"/>
          <p:nvPr/>
        </p:nvSpPr>
        <p:spPr>
          <a:xfrm>
            <a:off x="1866900" y="4658752"/>
            <a:ext cx="3855780"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8" name="TextBox 7"/>
          <p:cNvSpPr txBox="1"/>
          <p:nvPr/>
        </p:nvSpPr>
        <p:spPr>
          <a:xfrm>
            <a:off x="1866899" y="500038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9" name="TextBox 8"/>
          <p:cNvSpPr txBox="1"/>
          <p:nvPr/>
        </p:nvSpPr>
        <p:spPr>
          <a:xfrm>
            <a:off x="6096001" y="2905522"/>
            <a:ext cx="3855780"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10" name="TextBox 9"/>
          <p:cNvSpPr txBox="1"/>
          <p:nvPr/>
        </p:nvSpPr>
        <p:spPr>
          <a:xfrm>
            <a:off x="6096000" y="324715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1" name="TextBox 10"/>
          <p:cNvSpPr txBox="1"/>
          <p:nvPr/>
        </p:nvSpPr>
        <p:spPr>
          <a:xfrm>
            <a:off x="6096001" y="4658752"/>
            <a:ext cx="3855780" cy="221599"/>
          </a:xfrm>
          <a:prstGeom prst="rect">
            <a:avLst/>
          </a:prstGeom>
          <a:noFill/>
        </p:spPr>
        <p:txBody>
          <a:bodyPr wrap="square" lIns="0" rIns="0" rtlCol="0">
            <a:spAutoFit/>
          </a:bodyPr>
          <a:lstStyle/>
          <a:p>
            <a:pPr>
              <a:lnSpc>
                <a:spcPct val="70000"/>
              </a:lnSpc>
            </a:pPr>
            <a:r>
              <a:rPr lang="en-US" sz="1200" dirty="0" smtClean="0">
                <a:latin typeface="+mj-lt"/>
              </a:rPr>
              <a:t>WRITE YOUR TITLE</a:t>
            </a:r>
            <a:endParaRPr lang="en-US" sz="1200" dirty="0">
              <a:solidFill>
                <a:schemeClr val="accent1"/>
              </a:solidFill>
              <a:latin typeface="+mj-lt"/>
            </a:endParaRPr>
          </a:p>
        </p:txBody>
      </p:sp>
      <p:sp>
        <p:nvSpPr>
          <p:cNvPr id="12" name="TextBox 11"/>
          <p:cNvSpPr txBox="1"/>
          <p:nvPr/>
        </p:nvSpPr>
        <p:spPr>
          <a:xfrm>
            <a:off x="6096000" y="500038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Tree>
    <p:extLst>
      <p:ext uri="{BB962C8B-B14F-4D97-AF65-F5344CB8AC3E}">
        <p14:creationId xmlns:p14="http://schemas.microsoft.com/office/powerpoint/2010/main" val="15394524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74</a:t>
            </a:fld>
            <a:endParaRPr lang="en-US" dirty="0" smtClean="0"/>
          </a:p>
        </p:txBody>
      </p:sp>
      <p:sp>
        <p:nvSpPr>
          <p:cNvPr id="3" name="Title 2"/>
          <p:cNvSpPr>
            <a:spLocks noGrp="1"/>
          </p:cNvSpPr>
          <p:nvPr>
            <p:ph type="title"/>
          </p:nvPr>
        </p:nvSpPr>
        <p:spPr/>
        <p:txBody>
          <a:bodyPr/>
          <a:lstStyle/>
          <a:p>
            <a:r>
              <a:rPr lang="en-US" dirty="0" smtClean="0"/>
              <a:t>NUMBER</a:t>
            </a:r>
            <a:br>
              <a:rPr lang="en-US" dirty="0" smtClean="0"/>
            </a:br>
            <a:r>
              <a:rPr lang="en-US" dirty="0" smtClean="0"/>
              <a:t>SERVICES</a:t>
            </a:r>
            <a:r>
              <a:rPr lang="en-US" dirty="0" smtClean="0">
                <a:solidFill>
                  <a:schemeClr val="accent1"/>
                </a:solidFill>
              </a:rPr>
              <a:t>.</a:t>
            </a:r>
            <a:endParaRPr lang="en-US" dirty="0">
              <a:solidFill>
                <a:schemeClr val="accent1"/>
              </a:solidFill>
            </a:endParaRPr>
          </a:p>
        </p:txBody>
      </p:sp>
      <p:sp>
        <p:nvSpPr>
          <p:cNvPr id="5" name="Freeform 4"/>
          <p:cNvSpPr/>
          <p:nvPr/>
        </p:nvSpPr>
        <p:spPr>
          <a:xfrm rot="16200000" flipH="1" flipV="1">
            <a:off x="1790060"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6" name="TextBox 5"/>
          <p:cNvSpPr txBox="1"/>
          <p:nvPr/>
        </p:nvSpPr>
        <p:spPr>
          <a:xfrm>
            <a:off x="1866900" y="4315826"/>
            <a:ext cx="1828485" cy="221599"/>
          </a:xfrm>
          <a:prstGeom prst="rect">
            <a:avLst/>
          </a:prstGeom>
          <a:noFill/>
        </p:spPr>
        <p:txBody>
          <a:bodyPr wrap="square" lIns="0" rIns="0" rtlCol="0">
            <a:spAutoFit/>
          </a:bodyPr>
          <a:lstStyle/>
          <a:p>
            <a:pPr>
              <a:lnSpc>
                <a:spcPct val="70000"/>
              </a:lnSpc>
            </a:pPr>
            <a:r>
              <a:rPr lang="en-US" sz="1200" dirty="0" smtClean="0">
                <a:latin typeface="+mj-lt"/>
              </a:rPr>
              <a:t>NUMBER TITLE</a:t>
            </a:r>
            <a:endParaRPr lang="en-US" sz="1200" dirty="0">
              <a:solidFill>
                <a:schemeClr val="accent1"/>
              </a:solidFill>
              <a:latin typeface="+mj-lt"/>
            </a:endParaRPr>
          </a:p>
        </p:txBody>
      </p:sp>
      <p:sp>
        <p:nvSpPr>
          <p:cNvPr id="7" name="TextBox 6"/>
          <p:cNvSpPr txBox="1"/>
          <p:nvPr/>
        </p:nvSpPr>
        <p:spPr>
          <a:xfrm>
            <a:off x="1866900"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8" name="TextBox 7"/>
          <p:cNvSpPr txBox="1"/>
          <p:nvPr/>
        </p:nvSpPr>
        <p:spPr>
          <a:xfrm>
            <a:off x="2006862" y="3315286"/>
            <a:ext cx="634475" cy="378565"/>
          </a:xfrm>
          <a:prstGeom prst="rect">
            <a:avLst/>
          </a:prstGeom>
          <a:noFill/>
        </p:spPr>
        <p:txBody>
          <a:bodyPr wrap="square" lIns="0" rIns="0" rtlCol="0">
            <a:spAutoFit/>
          </a:bodyPr>
          <a:lstStyle/>
          <a:p>
            <a:pPr algn="ctr">
              <a:lnSpc>
                <a:spcPct val="70000"/>
              </a:lnSpc>
            </a:pPr>
            <a:r>
              <a:rPr lang="en-US" sz="2400" smtClean="0">
                <a:latin typeface="Montserrat" charset="0"/>
                <a:ea typeface="Montserrat" charset="0"/>
                <a:cs typeface="Montserrat" charset="0"/>
              </a:rPr>
              <a:t>01</a:t>
            </a:r>
            <a:endParaRPr lang="en-US" sz="2400" dirty="0">
              <a:solidFill>
                <a:schemeClr val="accent1"/>
              </a:solidFill>
              <a:latin typeface="Montserrat" charset="0"/>
              <a:ea typeface="Montserrat" charset="0"/>
              <a:cs typeface="Montserrat" charset="0"/>
            </a:endParaRPr>
          </a:p>
        </p:txBody>
      </p:sp>
      <p:sp>
        <p:nvSpPr>
          <p:cNvPr id="9" name="Freeform 8"/>
          <p:cNvSpPr/>
          <p:nvPr/>
        </p:nvSpPr>
        <p:spPr>
          <a:xfrm rot="16200000" flipH="1" flipV="1">
            <a:off x="4190675"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10" name="TextBox 9"/>
          <p:cNvSpPr txBox="1"/>
          <p:nvPr/>
        </p:nvSpPr>
        <p:spPr>
          <a:xfrm>
            <a:off x="4267515" y="4315826"/>
            <a:ext cx="1828485" cy="235449"/>
          </a:xfrm>
          <a:prstGeom prst="rect">
            <a:avLst/>
          </a:prstGeom>
          <a:noFill/>
        </p:spPr>
        <p:txBody>
          <a:bodyPr wrap="square" lIns="0" rIns="0" rtlCol="0">
            <a:spAutoFit/>
          </a:bodyPr>
          <a:lstStyle/>
          <a:p>
            <a:pPr>
              <a:lnSpc>
                <a:spcPct val="70000"/>
              </a:lnSpc>
            </a:pPr>
            <a:r>
              <a:rPr lang="en-US" sz="1200" dirty="0" smtClean="0">
                <a:solidFill>
                  <a:schemeClr val="accent1"/>
                </a:solidFill>
                <a:latin typeface="+mj-lt"/>
              </a:rPr>
              <a:t>NUMBER TITLE</a:t>
            </a:r>
            <a:endParaRPr lang="en-US" sz="1200" dirty="0">
              <a:solidFill>
                <a:schemeClr val="accent1"/>
              </a:solidFill>
              <a:latin typeface="+mj-lt"/>
            </a:endParaRPr>
          </a:p>
        </p:txBody>
      </p:sp>
      <p:sp>
        <p:nvSpPr>
          <p:cNvPr id="11" name="TextBox 10"/>
          <p:cNvSpPr txBox="1"/>
          <p:nvPr/>
        </p:nvSpPr>
        <p:spPr>
          <a:xfrm>
            <a:off x="4267515"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2" name="TextBox 11"/>
          <p:cNvSpPr txBox="1"/>
          <p:nvPr/>
        </p:nvSpPr>
        <p:spPr>
          <a:xfrm>
            <a:off x="4407477" y="3315286"/>
            <a:ext cx="634475" cy="378565"/>
          </a:xfrm>
          <a:prstGeom prst="rect">
            <a:avLst/>
          </a:prstGeom>
          <a:noFill/>
        </p:spPr>
        <p:txBody>
          <a:bodyPr wrap="square" lIns="0" rIns="0" rtlCol="0">
            <a:spAutoFit/>
          </a:bodyPr>
          <a:lstStyle/>
          <a:p>
            <a:pPr algn="ctr">
              <a:lnSpc>
                <a:spcPct val="70000"/>
              </a:lnSpc>
            </a:pPr>
            <a:r>
              <a:rPr lang="en-US" sz="2400" dirty="0" smtClean="0">
                <a:solidFill>
                  <a:schemeClr val="accent1"/>
                </a:solidFill>
                <a:latin typeface="Montserrat" charset="0"/>
                <a:ea typeface="Montserrat" charset="0"/>
                <a:cs typeface="Montserrat" charset="0"/>
              </a:rPr>
              <a:t>02</a:t>
            </a:r>
            <a:endParaRPr lang="en-US" sz="2400" dirty="0">
              <a:solidFill>
                <a:schemeClr val="accent1"/>
              </a:solidFill>
              <a:latin typeface="Montserrat" charset="0"/>
              <a:ea typeface="Montserrat" charset="0"/>
              <a:cs typeface="Montserrat" charset="0"/>
            </a:endParaRPr>
          </a:p>
        </p:txBody>
      </p:sp>
      <p:sp>
        <p:nvSpPr>
          <p:cNvPr id="13" name="Freeform 12"/>
          <p:cNvSpPr/>
          <p:nvPr/>
        </p:nvSpPr>
        <p:spPr>
          <a:xfrm rot="16200000" flipH="1" flipV="1">
            <a:off x="6591290"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14" name="TextBox 13"/>
          <p:cNvSpPr txBox="1"/>
          <p:nvPr/>
        </p:nvSpPr>
        <p:spPr>
          <a:xfrm>
            <a:off x="6668130" y="4315826"/>
            <a:ext cx="1828485" cy="221599"/>
          </a:xfrm>
          <a:prstGeom prst="rect">
            <a:avLst/>
          </a:prstGeom>
          <a:noFill/>
        </p:spPr>
        <p:txBody>
          <a:bodyPr wrap="square" lIns="0" rIns="0" rtlCol="0">
            <a:spAutoFit/>
          </a:bodyPr>
          <a:lstStyle/>
          <a:p>
            <a:pPr>
              <a:lnSpc>
                <a:spcPct val="70000"/>
              </a:lnSpc>
            </a:pPr>
            <a:r>
              <a:rPr lang="en-US" sz="1200" dirty="0" smtClean="0">
                <a:latin typeface="+mj-lt"/>
              </a:rPr>
              <a:t>NUMBER TITLE</a:t>
            </a:r>
            <a:endParaRPr lang="en-US" sz="1200" dirty="0">
              <a:solidFill>
                <a:schemeClr val="accent1"/>
              </a:solidFill>
              <a:latin typeface="+mj-lt"/>
            </a:endParaRPr>
          </a:p>
        </p:txBody>
      </p:sp>
      <p:sp>
        <p:nvSpPr>
          <p:cNvPr id="15" name="TextBox 14"/>
          <p:cNvSpPr txBox="1"/>
          <p:nvPr/>
        </p:nvSpPr>
        <p:spPr>
          <a:xfrm>
            <a:off x="6668130"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16" name="TextBox 15"/>
          <p:cNvSpPr txBox="1"/>
          <p:nvPr/>
        </p:nvSpPr>
        <p:spPr>
          <a:xfrm>
            <a:off x="6808092" y="3315286"/>
            <a:ext cx="634475" cy="378565"/>
          </a:xfrm>
          <a:prstGeom prst="rect">
            <a:avLst/>
          </a:prstGeom>
          <a:noFill/>
        </p:spPr>
        <p:txBody>
          <a:bodyPr wrap="square" lIns="0" rIns="0" rtlCol="0">
            <a:spAutoFit/>
          </a:bodyPr>
          <a:lstStyle/>
          <a:p>
            <a:pPr algn="ctr">
              <a:lnSpc>
                <a:spcPct val="70000"/>
              </a:lnSpc>
            </a:pPr>
            <a:r>
              <a:rPr lang="en-US" sz="2400" dirty="0" smtClean="0">
                <a:latin typeface="Montserrat" charset="0"/>
                <a:ea typeface="Montserrat" charset="0"/>
                <a:cs typeface="Montserrat" charset="0"/>
              </a:rPr>
              <a:t>03</a:t>
            </a:r>
            <a:endParaRPr lang="en-US" sz="2400" dirty="0">
              <a:solidFill>
                <a:schemeClr val="accent1"/>
              </a:solidFill>
              <a:latin typeface="Montserrat" charset="0"/>
              <a:ea typeface="Montserrat" charset="0"/>
              <a:cs typeface="Montserrat" charset="0"/>
            </a:endParaRPr>
          </a:p>
        </p:txBody>
      </p:sp>
      <p:sp>
        <p:nvSpPr>
          <p:cNvPr id="17" name="Freeform 16"/>
          <p:cNvSpPr/>
          <p:nvPr/>
        </p:nvSpPr>
        <p:spPr>
          <a:xfrm rot="16200000" flipH="1" flipV="1">
            <a:off x="8991590"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18" name="TextBox 17"/>
          <p:cNvSpPr txBox="1"/>
          <p:nvPr/>
        </p:nvSpPr>
        <p:spPr>
          <a:xfrm>
            <a:off x="9068430" y="4315826"/>
            <a:ext cx="1828485" cy="221599"/>
          </a:xfrm>
          <a:prstGeom prst="rect">
            <a:avLst/>
          </a:prstGeom>
          <a:noFill/>
        </p:spPr>
        <p:txBody>
          <a:bodyPr wrap="square" lIns="0" rIns="0" rtlCol="0">
            <a:spAutoFit/>
          </a:bodyPr>
          <a:lstStyle/>
          <a:p>
            <a:pPr>
              <a:lnSpc>
                <a:spcPct val="70000"/>
              </a:lnSpc>
            </a:pPr>
            <a:r>
              <a:rPr lang="en-US" sz="1200" dirty="0" smtClean="0">
                <a:latin typeface="+mj-lt"/>
              </a:rPr>
              <a:t>NUMBER TITLE</a:t>
            </a:r>
            <a:endParaRPr lang="en-US" sz="1200" dirty="0">
              <a:solidFill>
                <a:schemeClr val="accent1"/>
              </a:solidFill>
              <a:latin typeface="+mj-lt"/>
            </a:endParaRPr>
          </a:p>
        </p:txBody>
      </p:sp>
      <p:sp>
        <p:nvSpPr>
          <p:cNvPr id="19" name="TextBox 18"/>
          <p:cNvSpPr txBox="1"/>
          <p:nvPr/>
        </p:nvSpPr>
        <p:spPr>
          <a:xfrm>
            <a:off x="9068430"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0" name="TextBox 19"/>
          <p:cNvSpPr txBox="1"/>
          <p:nvPr/>
        </p:nvSpPr>
        <p:spPr>
          <a:xfrm>
            <a:off x="9208392" y="3315286"/>
            <a:ext cx="634475" cy="378565"/>
          </a:xfrm>
          <a:prstGeom prst="rect">
            <a:avLst/>
          </a:prstGeom>
          <a:noFill/>
        </p:spPr>
        <p:txBody>
          <a:bodyPr wrap="square" lIns="0" rIns="0" rtlCol="0">
            <a:spAutoFit/>
          </a:bodyPr>
          <a:lstStyle/>
          <a:p>
            <a:pPr algn="ctr">
              <a:lnSpc>
                <a:spcPct val="70000"/>
              </a:lnSpc>
            </a:pPr>
            <a:r>
              <a:rPr lang="en-US" sz="2400" dirty="0" smtClean="0">
                <a:latin typeface="Montserrat" charset="0"/>
                <a:ea typeface="Montserrat" charset="0"/>
                <a:cs typeface="Montserrat" charset="0"/>
              </a:rPr>
              <a:t>04</a:t>
            </a:r>
            <a:endParaRPr lang="en-US" sz="2400" dirty="0">
              <a:solidFill>
                <a:schemeClr val="accent1"/>
              </a:solidFill>
              <a:latin typeface="Montserrat" charset="0"/>
              <a:ea typeface="Montserrat" charset="0"/>
              <a:cs typeface="Montserrat" charset="0"/>
            </a:endParaRPr>
          </a:p>
        </p:txBody>
      </p:sp>
    </p:spTree>
    <p:extLst>
      <p:ext uri="{BB962C8B-B14F-4D97-AF65-F5344CB8AC3E}">
        <p14:creationId xmlns:p14="http://schemas.microsoft.com/office/powerpoint/2010/main" val="109484895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75</a:t>
            </a:fld>
            <a:endParaRPr lang="en-US" dirty="0" smtClean="0"/>
          </a:p>
        </p:txBody>
      </p:sp>
      <p:sp>
        <p:nvSpPr>
          <p:cNvPr id="3" name="Title 2"/>
          <p:cNvSpPr>
            <a:spLocks noGrp="1"/>
          </p:cNvSpPr>
          <p:nvPr>
            <p:ph type="title"/>
          </p:nvPr>
        </p:nvSpPr>
        <p:spPr/>
        <p:txBody>
          <a:bodyPr/>
          <a:lstStyle/>
          <a:p>
            <a:r>
              <a:rPr lang="en-US" dirty="0" smtClean="0"/>
              <a:t>ALL</a:t>
            </a:r>
            <a:br>
              <a:rPr lang="en-US" dirty="0" smtClean="0"/>
            </a:br>
            <a:r>
              <a:rPr lang="en-US" dirty="0" smtClean="0"/>
              <a:t>SERVICE</a:t>
            </a:r>
            <a:r>
              <a:rPr lang="en-US" dirty="0" smtClean="0">
                <a:solidFill>
                  <a:schemeClr val="accent1"/>
                </a:solidFill>
              </a:rPr>
              <a:t>.</a:t>
            </a:r>
            <a:endParaRPr lang="en-US" dirty="0">
              <a:solidFill>
                <a:schemeClr val="accent1"/>
              </a:solidFill>
            </a:endParaRPr>
          </a:p>
        </p:txBody>
      </p:sp>
      <p:sp>
        <p:nvSpPr>
          <p:cNvPr id="5" name="TextBox 4"/>
          <p:cNvSpPr txBox="1"/>
          <p:nvPr/>
        </p:nvSpPr>
        <p:spPr>
          <a:xfrm>
            <a:off x="2373220" y="2619981"/>
            <a:ext cx="2304578" cy="235449"/>
          </a:xfrm>
          <a:prstGeom prst="rect">
            <a:avLst/>
          </a:prstGeom>
          <a:noFill/>
        </p:spPr>
        <p:txBody>
          <a:bodyPr wrap="square" lIns="0" rIns="0" rtlCol="0">
            <a:spAutoFit/>
          </a:bodyPr>
          <a:lstStyle/>
          <a:p>
            <a:pPr>
              <a:lnSpc>
                <a:spcPct val="70000"/>
              </a:lnSpc>
            </a:pPr>
            <a:r>
              <a:rPr lang="en-US" sz="1200" dirty="0" smtClean="0">
                <a:latin typeface="+mj-lt"/>
              </a:rPr>
              <a:t>ICONS TITLE</a:t>
            </a:r>
            <a:endParaRPr lang="en-US" sz="1200" dirty="0">
              <a:solidFill>
                <a:schemeClr val="accent1"/>
              </a:solidFill>
              <a:latin typeface="+mj-lt"/>
            </a:endParaRPr>
          </a:p>
        </p:txBody>
      </p:sp>
      <p:sp>
        <p:nvSpPr>
          <p:cNvPr id="6" name="TextBox 5"/>
          <p:cNvSpPr txBox="1"/>
          <p:nvPr/>
        </p:nvSpPr>
        <p:spPr>
          <a:xfrm>
            <a:off x="2373219" y="2961617"/>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a:t>
            </a:r>
            <a:r>
              <a:rPr lang="en-US" sz="1000" smtClean="0">
                <a:solidFill>
                  <a:schemeClr val="tx1">
                    <a:alpha val="80000"/>
                  </a:schemeClr>
                </a:solidFill>
              </a:rPr>
              <a:t>suffered.</a:t>
            </a:r>
            <a:endParaRPr lang="en-US" sz="1000" dirty="0">
              <a:solidFill>
                <a:schemeClr val="tx1">
                  <a:alpha val="80000"/>
                </a:schemeClr>
              </a:solidFill>
            </a:endParaRPr>
          </a:p>
        </p:txBody>
      </p:sp>
      <p:sp>
        <p:nvSpPr>
          <p:cNvPr id="7" name="Shape 3599"/>
          <p:cNvSpPr/>
          <p:nvPr/>
        </p:nvSpPr>
        <p:spPr>
          <a:xfrm>
            <a:off x="1866900" y="2655318"/>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9" name="TextBox 8"/>
          <p:cNvSpPr txBox="1"/>
          <p:nvPr/>
        </p:nvSpPr>
        <p:spPr>
          <a:xfrm>
            <a:off x="5626519" y="2619981"/>
            <a:ext cx="2304578" cy="235449"/>
          </a:xfrm>
          <a:prstGeom prst="rect">
            <a:avLst/>
          </a:prstGeom>
          <a:noFill/>
        </p:spPr>
        <p:txBody>
          <a:bodyPr wrap="square" lIns="0" rIns="0" rtlCol="0">
            <a:spAutoFit/>
          </a:bodyPr>
          <a:lstStyle/>
          <a:p>
            <a:pPr>
              <a:lnSpc>
                <a:spcPct val="70000"/>
              </a:lnSpc>
            </a:pPr>
            <a:r>
              <a:rPr lang="en-US" sz="1200" dirty="0" smtClean="0">
                <a:latin typeface="+mj-lt"/>
              </a:rPr>
              <a:t>ICONS TITLE</a:t>
            </a:r>
            <a:endParaRPr lang="en-US" sz="1200" dirty="0">
              <a:solidFill>
                <a:schemeClr val="accent1"/>
              </a:solidFill>
              <a:latin typeface="+mj-lt"/>
            </a:endParaRPr>
          </a:p>
        </p:txBody>
      </p:sp>
      <p:sp>
        <p:nvSpPr>
          <p:cNvPr id="10" name="TextBox 9"/>
          <p:cNvSpPr txBox="1"/>
          <p:nvPr/>
        </p:nvSpPr>
        <p:spPr>
          <a:xfrm>
            <a:off x="5626518" y="2961617"/>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a:t>
            </a:r>
            <a:r>
              <a:rPr lang="en-US" sz="1000" smtClean="0">
                <a:solidFill>
                  <a:schemeClr val="tx1">
                    <a:alpha val="80000"/>
                  </a:schemeClr>
                </a:solidFill>
              </a:rPr>
              <a:t>suffered.</a:t>
            </a:r>
            <a:endParaRPr lang="en-US" sz="1000" dirty="0">
              <a:solidFill>
                <a:schemeClr val="tx1">
                  <a:alpha val="80000"/>
                </a:schemeClr>
              </a:solidFill>
            </a:endParaRPr>
          </a:p>
        </p:txBody>
      </p:sp>
      <p:sp>
        <p:nvSpPr>
          <p:cNvPr id="12" name="TextBox 11"/>
          <p:cNvSpPr txBox="1"/>
          <p:nvPr/>
        </p:nvSpPr>
        <p:spPr>
          <a:xfrm>
            <a:off x="8879818" y="2619981"/>
            <a:ext cx="2304578" cy="235449"/>
          </a:xfrm>
          <a:prstGeom prst="rect">
            <a:avLst/>
          </a:prstGeom>
          <a:noFill/>
        </p:spPr>
        <p:txBody>
          <a:bodyPr wrap="square" lIns="0" rIns="0" rtlCol="0">
            <a:spAutoFit/>
          </a:bodyPr>
          <a:lstStyle/>
          <a:p>
            <a:pPr>
              <a:lnSpc>
                <a:spcPct val="70000"/>
              </a:lnSpc>
            </a:pPr>
            <a:r>
              <a:rPr lang="en-US" sz="1200" dirty="0" smtClean="0">
                <a:latin typeface="+mj-lt"/>
              </a:rPr>
              <a:t>ICONS TITLE</a:t>
            </a:r>
            <a:endParaRPr lang="en-US" sz="1200" dirty="0">
              <a:solidFill>
                <a:schemeClr val="accent1"/>
              </a:solidFill>
              <a:latin typeface="+mj-lt"/>
            </a:endParaRPr>
          </a:p>
        </p:txBody>
      </p:sp>
      <p:sp>
        <p:nvSpPr>
          <p:cNvPr id="13" name="TextBox 12"/>
          <p:cNvSpPr txBox="1"/>
          <p:nvPr/>
        </p:nvSpPr>
        <p:spPr>
          <a:xfrm>
            <a:off x="8879817" y="2961617"/>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a:t>
            </a:r>
            <a:r>
              <a:rPr lang="en-US" sz="1000" smtClean="0">
                <a:solidFill>
                  <a:schemeClr val="tx1">
                    <a:alpha val="80000"/>
                  </a:schemeClr>
                </a:solidFill>
              </a:rPr>
              <a:t>suffered.</a:t>
            </a:r>
            <a:endParaRPr lang="en-US" sz="1000" dirty="0">
              <a:solidFill>
                <a:schemeClr val="tx1">
                  <a:alpha val="80000"/>
                </a:schemeClr>
              </a:solidFill>
            </a:endParaRPr>
          </a:p>
        </p:txBody>
      </p:sp>
      <p:sp>
        <p:nvSpPr>
          <p:cNvPr id="15" name="TextBox 14"/>
          <p:cNvSpPr txBox="1"/>
          <p:nvPr/>
        </p:nvSpPr>
        <p:spPr>
          <a:xfrm>
            <a:off x="2373220" y="3923567"/>
            <a:ext cx="2304578" cy="235449"/>
          </a:xfrm>
          <a:prstGeom prst="rect">
            <a:avLst/>
          </a:prstGeom>
          <a:noFill/>
        </p:spPr>
        <p:txBody>
          <a:bodyPr wrap="square" lIns="0" rIns="0" rtlCol="0">
            <a:spAutoFit/>
          </a:bodyPr>
          <a:lstStyle/>
          <a:p>
            <a:pPr>
              <a:lnSpc>
                <a:spcPct val="70000"/>
              </a:lnSpc>
            </a:pPr>
            <a:r>
              <a:rPr lang="en-US" sz="1200" dirty="0" smtClean="0">
                <a:latin typeface="+mj-lt"/>
              </a:rPr>
              <a:t>ICONS TITLE</a:t>
            </a:r>
            <a:endParaRPr lang="en-US" sz="1200" dirty="0">
              <a:solidFill>
                <a:schemeClr val="accent1"/>
              </a:solidFill>
              <a:latin typeface="+mj-lt"/>
            </a:endParaRPr>
          </a:p>
        </p:txBody>
      </p:sp>
      <p:sp>
        <p:nvSpPr>
          <p:cNvPr id="16" name="TextBox 15"/>
          <p:cNvSpPr txBox="1"/>
          <p:nvPr/>
        </p:nvSpPr>
        <p:spPr>
          <a:xfrm>
            <a:off x="2373219" y="4265203"/>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a:t>
            </a:r>
            <a:r>
              <a:rPr lang="en-US" sz="1000" smtClean="0">
                <a:solidFill>
                  <a:schemeClr val="tx1">
                    <a:alpha val="80000"/>
                  </a:schemeClr>
                </a:solidFill>
              </a:rPr>
              <a:t>suffered.</a:t>
            </a:r>
            <a:endParaRPr lang="en-US" sz="1000" dirty="0">
              <a:solidFill>
                <a:schemeClr val="tx1">
                  <a:alpha val="80000"/>
                </a:schemeClr>
              </a:solidFill>
            </a:endParaRPr>
          </a:p>
        </p:txBody>
      </p:sp>
      <p:sp>
        <p:nvSpPr>
          <p:cNvPr id="17" name="Shape 3599"/>
          <p:cNvSpPr/>
          <p:nvPr/>
        </p:nvSpPr>
        <p:spPr>
          <a:xfrm>
            <a:off x="1866900" y="3958904"/>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8" name="TextBox 17"/>
          <p:cNvSpPr txBox="1"/>
          <p:nvPr/>
        </p:nvSpPr>
        <p:spPr>
          <a:xfrm>
            <a:off x="5626519" y="3923567"/>
            <a:ext cx="2304578" cy="235449"/>
          </a:xfrm>
          <a:prstGeom prst="rect">
            <a:avLst/>
          </a:prstGeom>
          <a:noFill/>
        </p:spPr>
        <p:txBody>
          <a:bodyPr wrap="square" lIns="0" rIns="0" rtlCol="0">
            <a:spAutoFit/>
          </a:bodyPr>
          <a:lstStyle/>
          <a:p>
            <a:pPr>
              <a:lnSpc>
                <a:spcPct val="70000"/>
              </a:lnSpc>
            </a:pPr>
            <a:r>
              <a:rPr lang="en-US" sz="1200" dirty="0" smtClean="0">
                <a:latin typeface="+mj-lt"/>
              </a:rPr>
              <a:t>ICONS TITLE</a:t>
            </a:r>
            <a:endParaRPr lang="en-US" sz="1200" dirty="0">
              <a:solidFill>
                <a:schemeClr val="accent1"/>
              </a:solidFill>
              <a:latin typeface="+mj-lt"/>
            </a:endParaRPr>
          </a:p>
        </p:txBody>
      </p:sp>
      <p:sp>
        <p:nvSpPr>
          <p:cNvPr id="19" name="TextBox 18"/>
          <p:cNvSpPr txBox="1"/>
          <p:nvPr/>
        </p:nvSpPr>
        <p:spPr>
          <a:xfrm>
            <a:off x="5626518" y="4265203"/>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a:t>
            </a:r>
            <a:r>
              <a:rPr lang="en-US" sz="1000" smtClean="0">
                <a:solidFill>
                  <a:schemeClr val="tx1">
                    <a:alpha val="80000"/>
                  </a:schemeClr>
                </a:solidFill>
              </a:rPr>
              <a:t>suffered.</a:t>
            </a:r>
            <a:endParaRPr lang="en-US" sz="1000" dirty="0">
              <a:solidFill>
                <a:schemeClr val="tx1">
                  <a:alpha val="80000"/>
                </a:schemeClr>
              </a:solidFill>
            </a:endParaRPr>
          </a:p>
        </p:txBody>
      </p:sp>
      <p:sp>
        <p:nvSpPr>
          <p:cNvPr id="20" name="Shape 3599"/>
          <p:cNvSpPr/>
          <p:nvPr/>
        </p:nvSpPr>
        <p:spPr>
          <a:xfrm>
            <a:off x="5120199" y="3958904"/>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21" name="TextBox 20"/>
          <p:cNvSpPr txBox="1"/>
          <p:nvPr/>
        </p:nvSpPr>
        <p:spPr>
          <a:xfrm>
            <a:off x="8879818" y="3923567"/>
            <a:ext cx="2304578" cy="235449"/>
          </a:xfrm>
          <a:prstGeom prst="rect">
            <a:avLst/>
          </a:prstGeom>
          <a:noFill/>
        </p:spPr>
        <p:txBody>
          <a:bodyPr wrap="square" lIns="0" rIns="0" rtlCol="0">
            <a:spAutoFit/>
          </a:bodyPr>
          <a:lstStyle/>
          <a:p>
            <a:pPr>
              <a:lnSpc>
                <a:spcPct val="70000"/>
              </a:lnSpc>
            </a:pPr>
            <a:r>
              <a:rPr lang="en-US" sz="1200" dirty="0" smtClean="0">
                <a:latin typeface="+mj-lt"/>
              </a:rPr>
              <a:t>ICONS TITLE</a:t>
            </a:r>
            <a:endParaRPr lang="en-US" sz="1200" dirty="0">
              <a:solidFill>
                <a:schemeClr val="accent1"/>
              </a:solidFill>
              <a:latin typeface="+mj-lt"/>
            </a:endParaRPr>
          </a:p>
        </p:txBody>
      </p:sp>
      <p:sp>
        <p:nvSpPr>
          <p:cNvPr id="22" name="TextBox 21"/>
          <p:cNvSpPr txBox="1"/>
          <p:nvPr/>
        </p:nvSpPr>
        <p:spPr>
          <a:xfrm>
            <a:off x="8879817" y="4265203"/>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a:t>
            </a:r>
            <a:r>
              <a:rPr lang="en-US" sz="1000" smtClean="0">
                <a:solidFill>
                  <a:schemeClr val="tx1">
                    <a:alpha val="80000"/>
                  </a:schemeClr>
                </a:solidFill>
              </a:rPr>
              <a:t>suffered.</a:t>
            </a:r>
            <a:endParaRPr lang="en-US" sz="1000" dirty="0">
              <a:solidFill>
                <a:schemeClr val="tx1">
                  <a:alpha val="80000"/>
                </a:schemeClr>
              </a:solidFill>
            </a:endParaRPr>
          </a:p>
        </p:txBody>
      </p:sp>
      <p:sp>
        <p:nvSpPr>
          <p:cNvPr id="23" name="Shape 3599"/>
          <p:cNvSpPr/>
          <p:nvPr/>
        </p:nvSpPr>
        <p:spPr>
          <a:xfrm>
            <a:off x="8373498" y="3958904"/>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24" name="TextBox 23"/>
          <p:cNvSpPr txBox="1"/>
          <p:nvPr/>
        </p:nvSpPr>
        <p:spPr>
          <a:xfrm>
            <a:off x="2373220" y="5227154"/>
            <a:ext cx="2304578" cy="235449"/>
          </a:xfrm>
          <a:prstGeom prst="rect">
            <a:avLst/>
          </a:prstGeom>
          <a:noFill/>
        </p:spPr>
        <p:txBody>
          <a:bodyPr wrap="square" lIns="0" rIns="0" rtlCol="0">
            <a:spAutoFit/>
          </a:bodyPr>
          <a:lstStyle/>
          <a:p>
            <a:pPr>
              <a:lnSpc>
                <a:spcPct val="70000"/>
              </a:lnSpc>
            </a:pPr>
            <a:r>
              <a:rPr lang="en-US" sz="1200" dirty="0" smtClean="0">
                <a:latin typeface="+mj-lt"/>
              </a:rPr>
              <a:t>ICONS TITLE</a:t>
            </a:r>
            <a:endParaRPr lang="en-US" sz="1200" dirty="0">
              <a:solidFill>
                <a:schemeClr val="accent1"/>
              </a:solidFill>
              <a:latin typeface="+mj-lt"/>
            </a:endParaRPr>
          </a:p>
        </p:txBody>
      </p:sp>
      <p:sp>
        <p:nvSpPr>
          <p:cNvPr id="25" name="TextBox 24"/>
          <p:cNvSpPr txBox="1"/>
          <p:nvPr/>
        </p:nvSpPr>
        <p:spPr>
          <a:xfrm>
            <a:off x="2373219" y="5568790"/>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a:t>
            </a:r>
            <a:r>
              <a:rPr lang="en-US" sz="1000" smtClean="0">
                <a:solidFill>
                  <a:schemeClr val="tx1">
                    <a:alpha val="80000"/>
                  </a:schemeClr>
                </a:solidFill>
              </a:rPr>
              <a:t>suffered.</a:t>
            </a:r>
            <a:endParaRPr lang="en-US" sz="1000" dirty="0">
              <a:solidFill>
                <a:schemeClr val="tx1">
                  <a:alpha val="80000"/>
                </a:schemeClr>
              </a:solidFill>
            </a:endParaRPr>
          </a:p>
        </p:txBody>
      </p:sp>
      <p:sp>
        <p:nvSpPr>
          <p:cNvPr id="26" name="Shape 3599"/>
          <p:cNvSpPr/>
          <p:nvPr/>
        </p:nvSpPr>
        <p:spPr>
          <a:xfrm>
            <a:off x="1866900" y="526249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27" name="TextBox 26"/>
          <p:cNvSpPr txBox="1"/>
          <p:nvPr/>
        </p:nvSpPr>
        <p:spPr>
          <a:xfrm>
            <a:off x="5626519" y="5227154"/>
            <a:ext cx="2304578" cy="235449"/>
          </a:xfrm>
          <a:prstGeom prst="rect">
            <a:avLst/>
          </a:prstGeom>
          <a:noFill/>
        </p:spPr>
        <p:txBody>
          <a:bodyPr wrap="square" lIns="0" rIns="0" rtlCol="0">
            <a:spAutoFit/>
          </a:bodyPr>
          <a:lstStyle/>
          <a:p>
            <a:pPr>
              <a:lnSpc>
                <a:spcPct val="70000"/>
              </a:lnSpc>
            </a:pPr>
            <a:r>
              <a:rPr lang="en-US" sz="1200" dirty="0" smtClean="0">
                <a:latin typeface="+mj-lt"/>
              </a:rPr>
              <a:t>ICONS TITLE</a:t>
            </a:r>
            <a:endParaRPr lang="en-US" sz="1200" dirty="0">
              <a:solidFill>
                <a:schemeClr val="accent1"/>
              </a:solidFill>
              <a:latin typeface="+mj-lt"/>
            </a:endParaRPr>
          </a:p>
        </p:txBody>
      </p:sp>
      <p:sp>
        <p:nvSpPr>
          <p:cNvPr id="28" name="TextBox 27"/>
          <p:cNvSpPr txBox="1"/>
          <p:nvPr/>
        </p:nvSpPr>
        <p:spPr>
          <a:xfrm>
            <a:off x="5626518" y="5568790"/>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a:t>
            </a:r>
            <a:r>
              <a:rPr lang="en-US" sz="1000" smtClean="0">
                <a:solidFill>
                  <a:schemeClr val="tx1">
                    <a:alpha val="80000"/>
                  </a:schemeClr>
                </a:solidFill>
              </a:rPr>
              <a:t>suffered.</a:t>
            </a:r>
            <a:endParaRPr lang="en-US" sz="1000" dirty="0">
              <a:solidFill>
                <a:schemeClr val="tx1">
                  <a:alpha val="80000"/>
                </a:schemeClr>
              </a:solidFill>
            </a:endParaRPr>
          </a:p>
        </p:txBody>
      </p:sp>
      <p:sp>
        <p:nvSpPr>
          <p:cNvPr id="29" name="Shape 3599"/>
          <p:cNvSpPr/>
          <p:nvPr/>
        </p:nvSpPr>
        <p:spPr>
          <a:xfrm>
            <a:off x="5120199" y="526249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30" name="TextBox 29"/>
          <p:cNvSpPr txBox="1"/>
          <p:nvPr/>
        </p:nvSpPr>
        <p:spPr>
          <a:xfrm>
            <a:off x="8879818" y="5227154"/>
            <a:ext cx="2304578" cy="235449"/>
          </a:xfrm>
          <a:prstGeom prst="rect">
            <a:avLst/>
          </a:prstGeom>
          <a:noFill/>
        </p:spPr>
        <p:txBody>
          <a:bodyPr wrap="square" lIns="0" rIns="0" rtlCol="0">
            <a:spAutoFit/>
          </a:bodyPr>
          <a:lstStyle/>
          <a:p>
            <a:pPr>
              <a:lnSpc>
                <a:spcPct val="70000"/>
              </a:lnSpc>
            </a:pPr>
            <a:r>
              <a:rPr lang="en-US" sz="1200" dirty="0" smtClean="0">
                <a:latin typeface="+mj-lt"/>
              </a:rPr>
              <a:t>ICONS TITLE</a:t>
            </a:r>
            <a:endParaRPr lang="en-US" sz="1200" dirty="0">
              <a:solidFill>
                <a:schemeClr val="accent1"/>
              </a:solidFill>
              <a:latin typeface="+mj-lt"/>
            </a:endParaRPr>
          </a:p>
        </p:txBody>
      </p:sp>
      <p:sp>
        <p:nvSpPr>
          <p:cNvPr id="31" name="TextBox 30"/>
          <p:cNvSpPr txBox="1"/>
          <p:nvPr/>
        </p:nvSpPr>
        <p:spPr>
          <a:xfrm>
            <a:off x="8879817" y="5568790"/>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a:t>
            </a:r>
            <a:r>
              <a:rPr lang="en-US" sz="1000" smtClean="0">
                <a:solidFill>
                  <a:schemeClr val="tx1">
                    <a:alpha val="80000"/>
                  </a:schemeClr>
                </a:solidFill>
              </a:rPr>
              <a:t>suffered.</a:t>
            </a:r>
            <a:endParaRPr lang="en-US" sz="1000" dirty="0">
              <a:solidFill>
                <a:schemeClr val="tx1">
                  <a:alpha val="80000"/>
                </a:schemeClr>
              </a:solidFill>
            </a:endParaRPr>
          </a:p>
        </p:txBody>
      </p:sp>
      <p:sp>
        <p:nvSpPr>
          <p:cNvPr id="32" name="Shape 3599"/>
          <p:cNvSpPr/>
          <p:nvPr/>
        </p:nvSpPr>
        <p:spPr>
          <a:xfrm>
            <a:off x="8373498" y="526249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33" name="Shape 3759"/>
          <p:cNvSpPr/>
          <p:nvPr/>
        </p:nvSpPr>
        <p:spPr>
          <a:xfrm>
            <a:off x="5120199" y="2655318"/>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4" name="Shape 3677"/>
          <p:cNvSpPr/>
          <p:nvPr/>
        </p:nvSpPr>
        <p:spPr>
          <a:xfrm>
            <a:off x="8373498" y="2677989"/>
            <a:ext cx="339502" cy="277774"/>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35" name="Straight Connector 34"/>
          <p:cNvCxnSpPr/>
          <p:nvPr/>
        </p:nvCxnSpPr>
        <p:spPr>
          <a:xfrm>
            <a:off x="4913483" y="2523069"/>
            <a:ext cx="0" cy="376437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132776" y="2523069"/>
            <a:ext cx="0" cy="376437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941934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76</a:t>
            </a:fld>
            <a:endParaRPr lang="en-US" dirty="0" smtClean="0"/>
          </a:p>
        </p:txBody>
      </p:sp>
      <p:sp>
        <p:nvSpPr>
          <p:cNvPr id="3" name="Title 2"/>
          <p:cNvSpPr>
            <a:spLocks noGrp="1"/>
          </p:cNvSpPr>
          <p:nvPr>
            <p:ph type="title"/>
          </p:nvPr>
        </p:nvSpPr>
        <p:spPr/>
        <p:txBody>
          <a:bodyPr/>
          <a:lstStyle/>
          <a:p>
            <a:r>
              <a:rPr lang="en-US" dirty="0" smtClean="0"/>
              <a:t>FEATURES</a:t>
            </a:r>
            <a:br>
              <a:rPr lang="en-US" dirty="0" smtClean="0"/>
            </a:br>
            <a:r>
              <a:rPr lang="en-US" dirty="0" smtClean="0"/>
              <a:t>NUMBER SERVICE</a:t>
            </a:r>
            <a:r>
              <a:rPr lang="en-US" dirty="0" smtClean="0">
                <a:solidFill>
                  <a:srgbClr val="FF0000"/>
                </a:solidFill>
              </a:rPr>
              <a:t>.</a:t>
            </a:r>
            <a:endParaRPr lang="en-US" dirty="0">
              <a:solidFill>
                <a:srgbClr val="FF0000"/>
              </a:solidFill>
            </a:endParaRPr>
          </a:p>
        </p:txBody>
      </p:sp>
      <p:sp>
        <p:nvSpPr>
          <p:cNvPr id="10" name="TextBox 9"/>
          <p:cNvSpPr txBox="1"/>
          <p:nvPr/>
        </p:nvSpPr>
        <p:spPr>
          <a:xfrm>
            <a:off x="2015509"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a:t>
            </a:r>
            <a:r>
              <a:rPr lang="en-US" sz="1000" dirty="0" smtClean="0">
                <a:solidFill>
                  <a:schemeClr val="tx1">
                    <a:alpha val="80000"/>
                  </a:schemeClr>
                </a:solidFill>
              </a:rPr>
              <a:t>believable.</a:t>
            </a:r>
            <a:endParaRPr lang="en-US" sz="1000" dirty="0">
              <a:solidFill>
                <a:schemeClr val="tx1">
                  <a:alpha val="80000"/>
                </a:schemeClr>
              </a:solidFill>
            </a:endParaRPr>
          </a:p>
        </p:txBody>
      </p:sp>
      <p:sp>
        <p:nvSpPr>
          <p:cNvPr id="11" name="Rectangle 10"/>
          <p:cNvSpPr/>
          <p:nvPr/>
        </p:nvSpPr>
        <p:spPr>
          <a:xfrm>
            <a:off x="1866900" y="2863741"/>
            <a:ext cx="2357477" cy="288363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p:cNvSpPr txBox="1"/>
          <p:nvPr/>
        </p:nvSpPr>
        <p:spPr>
          <a:xfrm>
            <a:off x="2015509" y="3836681"/>
            <a:ext cx="2068446" cy="235449"/>
          </a:xfrm>
          <a:prstGeom prst="rect">
            <a:avLst/>
          </a:prstGeom>
          <a:noFill/>
        </p:spPr>
        <p:txBody>
          <a:bodyPr wrap="square" lIns="0" rIns="0" rtlCol="0">
            <a:spAutoFit/>
          </a:bodyPr>
          <a:lstStyle/>
          <a:p>
            <a:pPr>
              <a:lnSpc>
                <a:spcPct val="70000"/>
              </a:lnSpc>
            </a:pPr>
            <a:r>
              <a:rPr lang="en-US" sz="1200" dirty="0" smtClean="0">
                <a:latin typeface="+mj-lt"/>
              </a:rPr>
              <a:t>FEATURES TEXT</a:t>
            </a:r>
            <a:endParaRPr lang="en-US" sz="1200" dirty="0">
              <a:solidFill>
                <a:schemeClr val="accent1"/>
              </a:solidFill>
              <a:latin typeface="+mj-lt"/>
            </a:endParaRPr>
          </a:p>
        </p:txBody>
      </p:sp>
      <p:sp>
        <p:nvSpPr>
          <p:cNvPr id="13" name="TextBox 12"/>
          <p:cNvSpPr txBox="1"/>
          <p:nvPr/>
        </p:nvSpPr>
        <p:spPr>
          <a:xfrm>
            <a:off x="2015509" y="3148233"/>
            <a:ext cx="2068446" cy="521681"/>
          </a:xfrm>
          <a:prstGeom prst="rect">
            <a:avLst/>
          </a:prstGeom>
          <a:noFill/>
        </p:spPr>
        <p:txBody>
          <a:bodyPr wrap="square" lIns="0" rIns="0" rtlCol="0">
            <a:spAutoFit/>
          </a:bodyPr>
          <a:lstStyle/>
          <a:p>
            <a:pPr>
              <a:lnSpc>
                <a:spcPct val="70000"/>
              </a:lnSpc>
            </a:pPr>
            <a:r>
              <a:rPr lang="en-US" sz="3600" smtClean="0">
                <a:latin typeface="+mj-lt"/>
                <a:ea typeface="Montserrat" charset="0"/>
                <a:cs typeface="Montserrat" charset="0"/>
              </a:rPr>
              <a:t>01</a:t>
            </a:r>
            <a:endParaRPr lang="en-US" sz="3600" dirty="0">
              <a:solidFill>
                <a:schemeClr val="accent1"/>
              </a:solidFill>
              <a:latin typeface="+mj-lt"/>
              <a:ea typeface="Montserrat" charset="0"/>
              <a:cs typeface="Montserrat" charset="0"/>
            </a:endParaRPr>
          </a:p>
        </p:txBody>
      </p:sp>
      <p:sp>
        <p:nvSpPr>
          <p:cNvPr id="14" name="TextBox 13"/>
          <p:cNvSpPr txBox="1"/>
          <p:nvPr/>
        </p:nvSpPr>
        <p:spPr>
          <a:xfrm>
            <a:off x="4472167"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a:t>
            </a:r>
            <a:r>
              <a:rPr lang="en-US" sz="1000" dirty="0" smtClean="0">
                <a:solidFill>
                  <a:schemeClr val="tx1">
                    <a:alpha val="80000"/>
                  </a:schemeClr>
                </a:solidFill>
              </a:rPr>
              <a:t>believable.</a:t>
            </a:r>
            <a:endParaRPr lang="en-US" sz="1000" dirty="0">
              <a:solidFill>
                <a:schemeClr val="tx1">
                  <a:alpha val="80000"/>
                </a:schemeClr>
              </a:solidFill>
            </a:endParaRPr>
          </a:p>
        </p:txBody>
      </p:sp>
      <p:sp>
        <p:nvSpPr>
          <p:cNvPr id="15" name="Rectangle 14"/>
          <p:cNvSpPr/>
          <p:nvPr/>
        </p:nvSpPr>
        <p:spPr>
          <a:xfrm>
            <a:off x="4323558" y="2863741"/>
            <a:ext cx="2357477" cy="2883635"/>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Box 15"/>
          <p:cNvSpPr txBox="1"/>
          <p:nvPr/>
        </p:nvSpPr>
        <p:spPr>
          <a:xfrm>
            <a:off x="4472167" y="3836681"/>
            <a:ext cx="2068446" cy="235449"/>
          </a:xfrm>
          <a:prstGeom prst="rect">
            <a:avLst/>
          </a:prstGeom>
          <a:noFill/>
        </p:spPr>
        <p:txBody>
          <a:bodyPr wrap="square" lIns="0" rIns="0" rtlCol="0">
            <a:spAutoFit/>
          </a:bodyPr>
          <a:lstStyle/>
          <a:p>
            <a:pPr>
              <a:lnSpc>
                <a:spcPct val="70000"/>
              </a:lnSpc>
            </a:pPr>
            <a:r>
              <a:rPr lang="en-US" sz="1200" dirty="0" smtClean="0">
                <a:latin typeface="+mj-lt"/>
              </a:rPr>
              <a:t>FEATURES TEXT</a:t>
            </a:r>
            <a:endParaRPr lang="en-US" sz="1200" dirty="0">
              <a:solidFill>
                <a:schemeClr val="accent1"/>
              </a:solidFill>
              <a:latin typeface="+mj-lt"/>
            </a:endParaRPr>
          </a:p>
        </p:txBody>
      </p:sp>
      <p:sp>
        <p:nvSpPr>
          <p:cNvPr id="17" name="TextBox 16"/>
          <p:cNvSpPr txBox="1"/>
          <p:nvPr/>
        </p:nvSpPr>
        <p:spPr>
          <a:xfrm>
            <a:off x="4472167" y="3148233"/>
            <a:ext cx="2068446" cy="521681"/>
          </a:xfrm>
          <a:prstGeom prst="rect">
            <a:avLst/>
          </a:prstGeom>
          <a:noFill/>
        </p:spPr>
        <p:txBody>
          <a:bodyPr wrap="square" lIns="0" rIns="0" rtlCol="0">
            <a:spAutoFit/>
          </a:bodyPr>
          <a:lstStyle/>
          <a:p>
            <a:pPr>
              <a:lnSpc>
                <a:spcPct val="70000"/>
              </a:lnSpc>
            </a:pPr>
            <a:r>
              <a:rPr lang="en-US" sz="3600" dirty="0" smtClean="0">
                <a:solidFill>
                  <a:srgbClr val="FF0000"/>
                </a:solidFill>
                <a:latin typeface="+mj-lt"/>
                <a:ea typeface="Montserrat" charset="0"/>
                <a:cs typeface="Montserrat" charset="0"/>
              </a:rPr>
              <a:t>02</a:t>
            </a:r>
            <a:endParaRPr lang="en-US" sz="3600" dirty="0">
              <a:solidFill>
                <a:srgbClr val="FF0000"/>
              </a:solidFill>
              <a:latin typeface="+mj-lt"/>
              <a:ea typeface="Montserrat" charset="0"/>
              <a:cs typeface="Montserrat" charset="0"/>
            </a:endParaRPr>
          </a:p>
        </p:txBody>
      </p:sp>
      <p:sp>
        <p:nvSpPr>
          <p:cNvPr id="18" name="TextBox 17"/>
          <p:cNvSpPr txBox="1"/>
          <p:nvPr/>
        </p:nvSpPr>
        <p:spPr>
          <a:xfrm>
            <a:off x="6928825"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a:t>
            </a:r>
            <a:r>
              <a:rPr lang="en-US" sz="1000" dirty="0" smtClean="0">
                <a:solidFill>
                  <a:schemeClr val="tx1">
                    <a:alpha val="80000"/>
                  </a:schemeClr>
                </a:solidFill>
              </a:rPr>
              <a:t>believable.</a:t>
            </a:r>
            <a:endParaRPr lang="en-US" sz="1000" dirty="0">
              <a:solidFill>
                <a:schemeClr val="tx1">
                  <a:alpha val="80000"/>
                </a:schemeClr>
              </a:solidFill>
            </a:endParaRPr>
          </a:p>
        </p:txBody>
      </p:sp>
      <p:sp>
        <p:nvSpPr>
          <p:cNvPr id="19" name="Rectangle 18"/>
          <p:cNvSpPr/>
          <p:nvPr/>
        </p:nvSpPr>
        <p:spPr>
          <a:xfrm>
            <a:off x="6780216" y="2863741"/>
            <a:ext cx="2357477" cy="288363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TextBox 19"/>
          <p:cNvSpPr txBox="1"/>
          <p:nvPr/>
        </p:nvSpPr>
        <p:spPr>
          <a:xfrm>
            <a:off x="6928825" y="3836681"/>
            <a:ext cx="2068446" cy="235449"/>
          </a:xfrm>
          <a:prstGeom prst="rect">
            <a:avLst/>
          </a:prstGeom>
          <a:noFill/>
        </p:spPr>
        <p:txBody>
          <a:bodyPr wrap="square" lIns="0" rIns="0" rtlCol="0">
            <a:spAutoFit/>
          </a:bodyPr>
          <a:lstStyle/>
          <a:p>
            <a:pPr>
              <a:lnSpc>
                <a:spcPct val="70000"/>
              </a:lnSpc>
            </a:pPr>
            <a:r>
              <a:rPr lang="en-US" sz="1200" dirty="0" smtClean="0">
                <a:latin typeface="+mj-lt"/>
              </a:rPr>
              <a:t>FEATURES TEXT</a:t>
            </a:r>
            <a:endParaRPr lang="en-US" sz="1200" dirty="0">
              <a:solidFill>
                <a:schemeClr val="accent1"/>
              </a:solidFill>
              <a:latin typeface="+mj-lt"/>
            </a:endParaRPr>
          </a:p>
        </p:txBody>
      </p:sp>
      <p:sp>
        <p:nvSpPr>
          <p:cNvPr id="21" name="TextBox 20"/>
          <p:cNvSpPr txBox="1"/>
          <p:nvPr/>
        </p:nvSpPr>
        <p:spPr>
          <a:xfrm>
            <a:off x="6928825" y="3148233"/>
            <a:ext cx="2068446" cy="521681"/>
          </a:xfrm>
          <a:prstGeom prst="rect">
            <a:avLst/>
          </a:prstGeom>
          <a:noFill/>
        </p:spPr>
        <p:txBody>
          <a:bodyPr wrap="square" lIns="0" rIns="0" rtlCol="0">
            <a:spAutoFit/>
          </a:bodyPr>
          <a:lstStyle/>
          <a:p>
            <a:pPr>
              <a:lnSpc>
                <a:spcPct val="70000"/>
              </a:lnSpc>
            </a:pPr>
            <a:r>
              <a:rPr lang="en-US" sz="3600" dirty="0" smtClean="0">
                <a:latin typeface="+mj-lt"/>
                <a:ea typeface="Montserrat" charset="0"/>
                <a:cs typeface="Montserrat" charset="0"/>
              </a:rPr>
              <a:t>03</a:t>
            </a:r>
            <a:endParaRPr lang="en-US" sz="3600" dirty="0">
              <a:solidFill>
                <a:schemeClr val="accent1"/>
              </a:solidFill>
              <a:latin typeface="+mj-lt"/>
              <a:ea typeface="Montserrat" charset="0"/>
              <a:cs typeface="Montserrat" charset="0"/>
            </a:endParaRPr>
          </a:p>
        </p:txBody>
      </p:sp>
      <p:sp>
        <p:nvSpPr>
          <p:cNvPr id="22" name="TextBox 21"/>
          <p:cNvSpPr txBox="1"/>
          <p:nvPr/>
        </p:nvSpPr>
        <p:spPr>
          <a:xfrm>
            <a:off x="9385483"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a:t>
            </a:r>
            <a:r>
              <a:rPr lang="en-US" sz="1000" dirty="0" smtClean="0">
                <a:solidFill>
                  <a:schemeClr val="tx1">
                    <a:alpha val="80000"/>
                  </a:schemeClr>
                </a:solidFill>
              </a:rPr>
              <a:t>believable.</a:t>
            </a:r>
            <a:endParaRPr lang="en-US" sz="1000" dirty="0">
              <a:solidFill>
                <a:schemeClr val="tx1">
                  <a:alpha val="80000"/>
                </a:schemeClr>
              </a:solidFill>
            </a:endParaRPr>
          </a:p>
        </p:txBody>
      </p:sp>
      <p:sp>
        <p:nvSpPr>
          <p:cNvPr id="23" name="Rectangle 22"/>
          <p:cNvSpPr/>
          <p:nvPr/>
        </p:nvSpPr>
        <p:spPr>
          <a:xfrm>
            <a:off x="9236874" y="2863741"/>
            <a:ext cx="2357477" cy="288363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TextBox 23"/>
          <p:cNvSpPr txBox="1"/>
          <p:nvPr/>
        </p:nvSpPr>
        <p:spPr>
          <a:xfrm>
            <a:off x="9385483" y="3836681"/>
            <a:ext cx="2068446" cy="235449"/>
          </a:xfrm>
          <a:prstGeom prst="rect">
            <a:avLst/>
          </a:prstGeom>
          <a:noFill/>
        </p:spPr>
        <p:txBody>
          <a:bodyPr wrap="square" lIns="0" rIns="0" rtlCol="0">
            <a:spAutoFit/>
          </a:bodyPr>
          <a:lstStyle/>
          <a:p>
            <a:pPr>
              <a:lnSpc>
                <a:spcPct val="70000"/>
              </a:lnSpc>
            </a:pPr>
            <a:r>
              <a:rPr lang="en-US" sz="1200" dirty="0" smtClean="0">
                <a:latin typeface="+mj-lt"/>
              </a:rPr>
              <a:t>FEATURES TEXT</a:t>
            </a:r>
            <a:endParaRPr lang="en-US" sz="1200" dirty="0">
              <a:solidFill>
                <a:schemeClr val="accent1"/>
              </a:solidFill>
              <a:latin typeface="+mj-lt"/>
            </a:endParaRPr>
          </a:p>
        </p:txBody>
      </p:sp>
      <p:sp>
        <p:nvSpPr>
          <p:cNvPr id="25" name="TextBox 24"/>
          <p:cNvSpPr txBox="1"/>
          <p:nvPr/>
        </p:nvSpPr>
        <p:spPr>
          <a:xfrm>
            <a:off x="9385483" y="3148233"/>
            <a:ext cx="2068446" cy="521681"/>
          </a:xfrm>
          <a:prstGeom prst="rect">
            <a:avLst/>
          </a:prstGeom>
          <a:noFill/>
        </p:spPr>
        <p:txBody>
          <a:bodyPr wrap="square" lIns="0" rIns="0" rtlCol="0">
            <a:spAutoFit/>
          </a:bodyPr>
          <a:lstStyle/>
          <a:p>
            <a:pPr>
              <a:lnSpc>
                <a:spcPct val="70000"/>
              </a:lnSpc>
            </a:pPr>
            <a:r>
              <a:rPr lang="en-US" sz="3600" dirty="0" smtClean="0">
                <a:latin typeface="+mj-lt"/>
                <a:ea typeface="Montserrat" charset="0"/>
                <a:cs typeface="Montserrat" charset="0"/>
              </a:rPr>
              <a:t>04</a:t>
            </a:r>
            <a:endParaRPr lang="en-US" sz="3600" dirty="0">
              <a:solidFill>
                <a:schemeClr val="accent1"/>
              </a:solidFill>
              <a:latin typeface="+mj-lt"/>
              <a:ea typeface="Montserrat" charset="0"/>
              <a:cs typeface="Montserrat" charset="0"/>
            </a:endParaRPr>
          </a:p>
        </p:txBody>
      </p:sp>
    </p:spTree>
    <p:extLst>
      <p:ext uri="{BB962C8B-B14F-4D97-AF65-F5344CB8AC3E}">
        <p14:creationId xmlns:p14="http://schemas.microsoft.com/office/powerpoint/2010/main" val="63963645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4" name="Rectangle 3"/>
          <p:cNvSpPr/>
          <p:nvPr/>
        </p:nvSpPr>
        <p:spPr>
          <a:xfrm>
            <a:off x="1714500" y="2813990"/>
            <a:ext cx="8766522" cy="123002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 name="Title 1"/>
          <p:cNvSpPr txBox="1">
            <a:spLocks/>
          </p:cNvSpPr>
          <p:nvPr/>
        </p:nvSpPr>
        <p:spPr>
          <a:xfrm>
            <a:off x="3012141" y="3093309"/>
            <a:ext cx="7238977"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dirty="0">
                <a:latin typeface="+mj-lt"/>
              </a:rPr>
              <a:t>ANOTHER QUATE</a:t>
            </a:r>
          </a:p>
        </p:txBody>
      </p:sp>
      <p:sp>
        <p:nvSpPr>
          <p:cNvPr id="6" name="TextBox 5"/>
          <p:cNvSpPr txBox="1"/>
          <p:nvPr/>
        </p:nvSpPr>
        <p:spPr>
          <a:xfrm>
            <a:off x="3033897" y="3525051"/>
            <a:ext cx="6402714" cy="297069"/>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7" name="Title 1"/>
          <p:cNvSpPr txBox="1">
            <a:spLocks/>
          </p:cNvSpPr>
          <p:nvPr/>
        </p:nvSpPr>
        <p:spPr>
          <a:xfrm>
            <a:off x="2127858" y="3093309"/>
            <a:ext cx="884283"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b="1">
                <a:latin typeface="+mj-lt"/>
              </a:rPr>
              <a:t>01.</a:t>
            </a:r>
            <a:endParaRPr lang="en-US" sz="3200" b="1" dirty="0">
              <a:latin typeface="+mj-lt"/>
            </a:endParaRPr>
          </a:p>
        </p:txBody>
      </p:sp>
    </p:spTree>
    <p:extLst>
      <p:ext uri="{BB962C8B-B14F-4D97-AF65-F5344CB8AC3E}">
        <p14:creationId xmlns:p14="http://schemas.microsoft.com/office/powerpoint/2010/main" val="20491781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4" name="Rectangle 3"/>
          <p:cNvSpPr/>
          <p:nvPr/>
        </p:nvSpPr>
        <p:spPr>
          <a:xfrm>
            <a:off x="1714500" y="2813990"/>
            <a:ext cx="8766522" cy="123002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 name="Title 1"/>
          <p:cNvSpPr txBox="1">
            <a:spLocks/>
          </p:cNvSpPr>
          <p:nvPr/>
        </p:nvSpPr>
        <p:spPr>
          <a:xfrm>
            <a:off x="3012141" y="3093309"/>
            <a:ext cx="7238977"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dirty="0">
                <a:latin typeface="+mj-lt"/>
              </a:rPr>
              <a:t>AWESOME TITLE HERE</a:t>
            </a:r>
          </a:p>
        </p:txBody>
      </p:sp>
      <p:sp>
        <p:nvSpPr>
          <p:cNvPr id="6" name="TextBox 5"/>
          <p:cNvSpPr txBox="1"/>
          <p:nvPr/>
        </p:nvSpPr>
        <p:spPr>
          <a:xfrm>
            <a:off x="3033897" y="3525051"/>
            <a:ext cx="6402714" cy="297069"/>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7" name="Title 1"/>
          <p:cNvSpPr txBox="1">
            <a:spLocks/>
          </p:cNvSpPr>
          <p:nvPr/>
        </p:nvSpPr>
        <p:spPr>
          <a:xfrm>
            <a:off x="2127858" y="3093309"/>
            <a:ext cx="884283"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b="1" dirty="0">
                <a:latin typeface="+mj-lt"/>
              </a:rPr>
              <a:t>02.</a:t>
            </a:r>
          </a:p>
        </p:txBody>
      </p:sp>
    </p:spTree>
    <p:extLst>
      <p:ext uri="{BB962C8B-B14F-4D97-AF65-F5344CB8AC3E}">
        <p14:creationId xmlns:p14="http://schemas.microsoft.com/office/powerpoint/2010/main" val="4955695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4" name="Rectangle 3"/>
          <p:cNvSpPr/>
          <p:nvPr/>
        </p:nvSpPr>
        <p:spPr>
          <a:xfrm>
            <a:off x="1714500" y="2813990"/>
            <a:ext cx="8766522" cy="123002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 name="Title 1"/>
          <p:cNvSpPr txBox="1">
            <a:spLocks/>
          </p:cNvSpPr>
          <p:nvPr/>
        </p:nvSpPr>
        <p:spPr>
          <a:xfrm>
            <a:off x="3012141" y="3093309"/>
            <a:ext cx="7238977"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dirty="0">
                <a:latin typeface="+mj-lt"/>
              </a:rPr>
              <a:t>THREE SLOGAN HERE</a:t>
            </a:r>
          </a:p>
        </p:txBody>
      </p:sp>
      <p:sp>
        <p:nvSpPr>
          <p:cNvPr id="6" name="TextBox 5"/>
          <p:cNvSpPr txBox="1"/>
          <p:nvPr/>
        </p:nvSpPr>
        <p:spPr>
          <a:xfrm>
            <a:off x="3033897" y="3525051"/>
            <a:ext cx="6402714" cy="297069"/>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7" name="Title 1"/>
          <p:cNvSpPr txBox="1">
            <a:spLocks/>
          </p:cNvSpPr>
          <p:nvPr/>
        </p:nvSpPr>
        <p:spPr>
          <a:xfrm>
            <a:off x="2127858" y="3093309"/>
            <a:ext cx="884283"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b="1" dirty="0">
                <a:latin typeface="+mj-lt"/>
              </a:rPr>
              <a:t>03.</a:t>
            </a:r>
          </a:p>
        </p:txBody>
      </p:sp>
    </p:spTree>
    <p:extLst>
      <p:ext uri="{BB962C8B-B14F-4D97-AF65-F5344CB8AC3E}">
        <p14:creationId xmlns:p14="http://schemas.microsoft.com/office/powerpoint/2010/main" val="802084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8</a:t>
            </a:fld>
            <a:endParaRPr lang="en-US" dirty="0" smtClean="0"/>
          </a:p>
        </p:txBody>
      </p:sp>
      <p:cxnSp>
        <p:nvCxnSpPr>
          <p:cNvPr id="3" name="Straight Connector 2"/>
          <p:cNvCxnSpPr/>
          <p:nvPr/>
        </p:nvCxnSpPr>
        <p:spPr>
          <a:xfrm>
            <a:off x="6096000" y="0"/>
            <a:ext cx="0" cy="332808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096000" y="1421610"/>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5651157" y="1421610"/>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620516" y="1180383"/>
            <a:ext cx="2048383" cy="397476"/>
            <a:chOff x="7235659" y="2743746"/>
            <a:chExt cx="2048383" cy="397476"/>
          </a:xfrm>
        </p:grpSpPr>
        <p:sp>
          <p:nvSpPr>
            <p:cNvPr id="7" name="Rectangle 6"/>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r>
                <a:rPr lang="en-US" sz="1000" smtClean="0">
                  <a:solidFill>
                    <a:schemeClr val="tx1">
                      <a:lumMod val="50000"/>
                      <a:lumOff val="50000"/>
                    </a:schemeClr>
                  </a:solidFill>
                  <a:latin typeface="Montserrat" charset="0"/>
                  <a:ea typeface="Montserrat" charset="0"/>
                  <a:cs typeface="Montserrat" charset="0"/>
                </a:rPr>
                <a:t>WRITE TITLE HERE</a:t>
              </a:r>
              <a:endParaRPr lang="en-US" sz="1000" dirty="0">
                <a:solidFill>
                  <a:schemeClr val="tx1">
                    <a:lumMod val="50000"/>
                    <a:lumOff val="50000"/>
                  </a:schemeClr>
                </a:solidFill>
                <a:latin typeface="Montserrat" charset="0"/>
                <a:ea typeface="Montserrat" charset="0"/>
                <a:cs typeface="Montserrat" charset="0"/>
              </a:endParaRPr>
            </a:p>
          </p:txBody>
        </p:sp>
        <p:sp>
          <p:nvSpPr>
            <p:cNvPr id="8" name="Right Triangle 7"/>
            <p:cNvSpPr/>
            <p:nvPr/>
          </p:nvSpPr>
          <p:spPr>
            <a:xfrm rot="5400000" flipV="1">
              <a:off x="7235659"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 name="TextBox 8"/>
          <p:cNvSpPr txBox="1"/>
          <p:nvPr/>
        </p:nvSpPr>
        <p:spPr>
          <a:xfrm>
            <a:off x="6870495" y="1669909"/>
            <a:ext cx="347415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grpSp>
        <p:nvGrpSpPr>
          <p:cNvPr id="10" name="Group 9"/>
          <p:cNvGrpSpPr/>
          <p:nvPr/>
        </p:nvGrpSpPr>
        <p:grpSpPr>
          <a:xfrm>
            <a:off x="3540551" y="1174060"/>
            <a:ext cx="2048383" cy="397476"/>
            <a:chOff x="7389339" y="2743746"/>
            <a:chExt cx="2048383" cy="397476"/>
          </a:xfrm>
        </p:grpSpPr>
        <p:sp>
          <p:nvSpPr>
            <p:cNvPr id="11" name="Rectangle 10"/>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000" smtClean="0">
                  <a:solidFill>
                    <a:schemeClr val="tx1">
                      <a:lumMod val="50000"/>
                      <a:lumOff val="50000"/>
                    </a:schemeClr>
                  </a:solidFill>
                  <a:latin typeface="Montserrat" charset="0"/>
                  <a:ea typeface="Montserrat" charset="0"/>
                  <a:cs typeface="Montserrat" charset="0"/>
                </a:rPr>
                <a:t>WRITE TITLE HERE</a:t>
              </a:r>
              <a:endParaRPr lang="en-US" sz="1000" dirty="0">
                <a:solidFill>
                  <a:schemeClr val="tx1">
                    <a:lumMod val="50000"/>
                    <a:lumOff val="50000"/>
                  </a:schemeClr>
                </a:solidFill>
                <a:latin typeface="Montserrat" charset="0"/>
                <a:ea typeface="Montserrat" charset="0"/>
                <a:cs typeface="Montserrat" charset="0"/>
              </a:endParaRPr>
            </a:p>
          </p:txBody>
        </p:sp>
        <p:sp>
          <p:nvSpPr>
            <p:cNvPr id="12" name="Right Triangle 11"/>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grpSp>
      <p:sp>
        <p:nvSpPr>
          <p:cNvPr id="13" name="TextBox 12"/>
          <p:cNvSpPr txBox="1"/>
          <p:nvPr/>
        </p:nvSpPr>
        <p:spPr>
          <a:xfrm>
            <a:off x="1866899" y="1671899"/>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14" name="Rectangle 13"/>
          <p:cNvSpPr/>
          <p:nvPr/>
        </p:nvSpPr>
        <p:spPr>
          <a:xfrm>
            <a:off x="5263978" y="3582680"/>
            <a:ext cx="1664044"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000" smtClean="0">
                <a:latin typeface="Montserrat" charset="0"/>
                <a:ea typeface="Montserrat" charset="0"/>
                <a:cs typeface="Montserrat" charset="0"/>
              </a:rPr>
              <a:t>END TIMELINE TEXT</a:t>
            </a:r>
            <a:endParaRPr lang="en-US" sz="1000" dirty="0">
              <a:latin typeface="Montserrat" charset="0"/>
              <a:ea typeface="Montserrat" charset="0"/>
              <a:cs typeface="Montserrat" charset="0"/>
            </a:endParaRPr>
          </a:p>
        </p:txBody>
      </p:sp>
      <p:sp>
        <p:nvSpPr>
          <p:cNvPr id="15" name="Right Triangle 14"/>
          <p:cNvSpPr/>
          <p:nvPr/>
        </p:nvSpPr>
        <p:spPr>
          <a:xfrm>
            <a:off x="6096000" y="3429000"/>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TextBox 16"/>
          <p:cNvSpPr txBox="1"/>
          <p:nvPr/>
        </p:nvSpPr>
        <p:spPr>
          <a:xfrm>
            <a:off x="1857126" y="4362168"/>
            <a:ext cx="8477748" cy="830997"/>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Tree>
    <p:extLst>
      <p:ext uri="{BB962C8B-B14F-4D97-AF65-F5344CB8AC3E}">
        <p14:creationId xmlns:p14="http://schemas.microsoft.com/office/powerpoint/2010/main" val="688765806"/>
      </p:ext>
    </p:extLst>
  </p:cSld>
  <p:clrMapOvr>
    <a:masterClrMapping/>
  </p:clrMapOvr>
  <p:transition spd="slow">
    <p:push dir="u"/>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6" name="Rectangle 5"/>
          <p:cNvSpPr/>
          <p:nvPr/>
        </p:nvSpPr>
        <p:spPr>
          <a:xfrm>
            <a:off x="321275" y="315279"/>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80</a:t>
            </a:fld>
            <a:endParaRPr lang="en-US" dirty="0" smtClean="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694925"/>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smtClean="0">
                <a:solidFill>
                  <a:schemeClr val="bg1"/>
                </a:solidFill>
              </a:rPr>
              <a:t>PORTFOLIO</a:t>
            </a:r>
            <a:endParaRPr lang="en-US" dirty="0">
              <a:solidFill>
                <a:srgbClr val="FF0000"/>
              </a:solidFill>
            </a:endParaRP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smtClean="0">
                <a:solidFill>
                  <a:schemeClr val="bg1">
                    <a:alpha val="80000"/>
                  </a:schemeClr>
                </a:solidFill>
              </a:rPr>
              <a:t>humour</a:t>
            </a:r>
            <a:r>
              <a:rPr lang="en-US" sz="1000" dirty="0" smtClean="0">
                <a:solidFill>
                  <a:schemeClr val="bg1">
                    <a:alpha val="80000"/>
                  </a:schemeClr>
                </a:solidFill>
              </a:rPr>
              <a:t>.</a:t>
            </a:r>
            <a:endParaRPr lang="en-US" sz="1000" dirty="0">
              <a:solidFill>
                <a:schemeClr val="bg1">
                  <a:alpha val="80000"/>
                </a:schemeClr>
              </a:solidFill>
            </a:endParaRP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smtClean="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65373222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81</a:t>
            </a:fld>
            <a:endParaRPr lang="en-US" dirty="0" smtClean="0"/>
          </a:p>
        </p:txBody>
      </p:sp>
      <p:sp>
        <p:nvSpPr>
          <p:cNvPr id="3" name="Title 2"/>
          <p:cNvSpPr>
            <a:spLocks noGrp="1"/>
          </p:cNvSpPr>
          <p:nvPr>
            <p:ph type="title"/>
          </p:nvPr>
        </p:nvSpPr>
        <p:spPr/>
        <p:txBody>
          <a:bodyPr/>
          <a:lstStyle/>
          <a:p>
            <a:r>
              <a:rPr lang="en-US" dirty="0" smtClean="0"/>
              <a:t>OUR</a:t>
            </a:r>
            <a:br>
              <a:rPr lang="en-US" dirty="0" smtClean="0"/>
            </a:br>
            <a:r>
              <a:rPr lang="en-US" dirty="0" smtClean="0"/>
              <a:t>PORTFOLIO</a:t>
            </a:r>
            <a:r>
              <a:rPr lang="en-US" dirty="0" smtClean="0">
                <a:solidFill>
                  <a:schemeClr val="accent1"/>
                </a:solidFill>
              </a:rPr>
              <a:t>.</a:t>
            </a:r>
            <a:endParaRPr lang="en-US" dirty="0">
              <a:solidFill>
                <a:schemeClr val="accent1"/>
              </a:solidFill>
            </a:endParaRPr>
          </a:p>
        </p:txBody>
      </p:sp>
      <p:sp>
        <p:nvSpPr>
          <p:cNvPr id="14" name="TextBox 13"/>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4" name="Picture Placeholder 3"/>
          <p:cNvSpPr>
            <a:spLocks noGrp="1"/>
          </p:cNvSpPr>
          <p:nvPr>
            <p:ph type="pic" sz="quarter" idx="17"/>
          </p:nvPr>
        </p:nvSpPr>
        <p:spPr/>
      </p:sp>
      <p:sp>
        <p:nvSpPr>
          <p:cNvPr id="5" name="Picture Placeholder 4"/>
          <p:cNvSpPr>
            <a:spLocks noGrp="1"/>
          </p:cNvSpPr>
          <p:nvPr>
            <p:ph type="pic" sz="quarter" idx="18"/>
          </p:nvPr>
        </p:nvSpPr>
        <p:spPr/>
      </p:sp>
      <p:sp>
        <p:nvSpPr>
          <p:cNvPr id="6" name="Picture Placeholder 5"/>
          <p:cNvSpPr>
            <a:spLocks noGrp="1"/>
          </p:cNvSpPr>
          <p:nvPr>
            <p:ph type="pic" sz="quarter" idx="19"/>
          </p:nvPr>
        </p:nvSpPr>
        <p:spPr/>
      </p:sp>
      <p:sp>
        <p:nvSpPr>
          <p:cNvPr id="7" name="Picture Placeholder 6"/>
          <p:cNvSpPr>
            <a:spLocks noGrp="1"/>
          </p:cNvSpPr>
          <p:nvPr>
            <p:ph type="pic" sz="quarter" idx="20"/>
          </p:nvPr>
        </p:nvSpPr>
        <p:spPr/>
      </p:sp>
      <p:sp>
        <p:nvSpPr>
          <p:cNvPr id="8" name="Picture Placeholder 7"/>
          <p:cNvSpPr>
            <a:spLocks noGrp="1"/>
          </p:cNvSpPr>
          <p:nvPr>
            <p:ph type="pic" sz="quarter" idx="21"/>
          </p:nvPr>
        </p:nvSpPr>
        <p:spPr/>
      </p:sp>
      <p:sp>
        <p:nvSpPr>
          <p:cNvPr id="9" name="Picture Placeholder 8"/>
          <p:cNvSpPr>
            <a:spLocks noGrp="1"/>
          </p:cNvSpPr>
          <p:nvPr>
            <p:ph type="pic" sz="quarter" idx="26"/>
          </p:nvPr>
        </p:nvSpPr>
        <p:spPr/>
      </p:sp>
      <p:sp>
        <p:nvSpPr>
          <p:cNvPr id="10" name="Picture Placeholder 9"/>
          <p:cNvSpPr>
            <a:spLocks noGrp="1"/>
          </p:cNvSpPr>
          <p:nvPr>
            <p:ph type="pic" sz="quarter" idx="25"/>
          </p:nvPr>
        </p:nvSpPr>
        <p:spPr/>
      </p:sp>
      <p:sp>
        <p:nvSpPr>
          <p:cNvPr id="11" name="Picture Placeholder 10"/>
          <p:cNvSpPr>
            <a:spLocks noGrp="1"/>
          </p:cNvSpPr>
          <p:nvPr>
            <p:ph type="pic" sz="quarter" idx="24"/>
          </p:nvPr>
        </p:nvSpPr>
        <p:spPr/>
      </p:sp>
      <p:sp>
        <p:nvSpPr>
          <p:cNvPr id="12" name="Picture Placeholder 11"/>
          <p:cNvSpPr>
            <a:spLocks noGrp="1"/>
          </p:cNvSpPr>
          <p:nvPr>
            <p:ph type="pic" sz="quarter" idx="23"/>
          </p:nvPr>
        </p:nvSpPr>
        <p:spPr/>
      </p:sp>
      <p:sp>
        <p:nvSpPr>
          <p:cNvPr id="13" name="Picture Placeholder 12"/>
          <p:cNvSpPr>
            <a:spLocks noGrp="1"/>
          </p:cNvSpPr>
          <p:nvPr>
            <p:ph type="pic" sz="quarter" idx="22"/>
          </p:nvPr>
        </p:nvSpPr>
        <p:spPr/>
      </p:sp>
    </p:spTree>
    <p:extLst>
      <p:ext uri="{BB962C8B-B14F-4D97-AF65-F5344CB8AC3E}">
        <p14:creationId xmlns:p14="http://schemas.microsoft.com/office/powerpoint/2010/main" val="60758707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7"/>
          </p:nvPr>
        </p:nvSpPr>
        <p:spPr/>
      </p:sp>
      <p:sp>
        <p:nvSpPr>
          <p:cNvPr id="5" name="Picture Placeholder 4"/>
          <p:cNvSpPr>
            <a:spLocks noGrp="1"/>
          </p:cNvSpPr>
          <p:nvPr>
            <p:ph type="pic" sz="quarter" idx="18"/>
          </p:nvPr>
        </p:nvSpPr>
        <p:spPr/>
      </p:sp>
      <p:sp>
        <p:nvSpPr>
          <p:cNvPr id="6" name="Picture Placeholder 5"/>
          <p:cNvSpPr>
            <a:spLocks noGrp="1"/>
          </p:cNvSpPr>
          <p:nvPr>
            <p:ph type="pic" sz="quarter" idx="19"/>
          </p:nvPr>
        </p:nvSpPr>
        <p:spPr/>
      </p:sp>
      <p:sp>
        <p:nvSpPr>
          <p:cNvPr id="7" name="Picture Placeholder 6"/>
          <p:cNvSpPr>
            <a:spLocks noGrp="1"/>
          </p:cNvSpPr>
          <p:nvPr>
            <p:ph type="pic" sz="quarter" idx="20"/>
          </p:nvPr>
        </p:nvSpPr>
        <p:spPr/>
      </p:sp>
      <p:sp>
        <p:nvSpPr>
          <p:cNvPr id="8" name="Picture Placeholder 7"/>
          <p:cNvSpPr>
            <a:spLocks noGrp="1"/>
          </p:cNvSpPr>
          <p:nvPr>
            <p:ph type="pic" sz="quarter" idx="21"/>
          </p:nvPr>
        </p:nvSpPr>
        <p:spPr/>
      </p:sp>
      <p:sp>
        <p:nvSpPr>
          <p:cNvPr id="2" name="Slide Number Placeholder 1"/>
          <p:cNvSpPr>
            <a:spLocks noGrp="1"/>
          </p:cNvSpPr>
          <p:nvPr>
            <p:ph type="sldNum" sz="quarter" idx="10"/>
          </p:nvPr>
        </p:nvSpPr>
        <p:spPr/>
        <p:txBody>
          <a:bodyPr/>
          <a:lstStyle/>
          <a:p>
            <a:fld id="{D8D877B3-D348-4611-9BDB-C5374591D951}" type="slidenum">
              <a:rPr lang="en-US" smtClean="0"/>
              <a:pPr/>
              <a:t>82</a:t>
            </a:fld>
            <a:endParaRPr lang="en-US" dirty="0" smtClean="0"/>
          </a:p>
        </p:txBody>
      </p:sp>
      <p:sp>
        <p:nvSpPr>
          <p:cNvPr id="3" name="Title 2"/>
          <p:cNvSpPr>
            <a:spLocks noGrp="1"/>
          </p:cNvSpPr>
          <p:nvPr>
            <p:ph type="title"/>
          </p:nvPr>
        </p:nvSpPr>
        <p:spPr/>
        <p:txBody>
          <a:bodyPr/>
          <a:lstStyle/>
          <a:p>
            <a:r>
              <a:rPr lang="en-US" dirty="0"/>
              <a:t>OUR</a:t>
            </a:r>
            <a:br>
              <a:rPr lang="en-US" dirty="0"/>
            </a:br>
            <a:r>
              <a:rPr lang="en-US" dirty="0"/>
              <a:t>PORTFOLIO</a:t>
            </a:r>
            <a:r>
              <a:rPr lang="en-US" dirty="0">
                <a:solidFill>
                  <a:schemeClr val="accent1"/>
                </a:solidFill>
              </a:rPr>
              <a:t>.</a:t>
            </a:r>
            <a:endParaRPr lang="en-US" dirty="0"/>
          </a:p>
        </p:txBody>
      </p:sp>
      <p:sp>
        <p:nvSpPr>
          <p:cNvPr id="9" name="TextBox 8"/>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grpSp>
        <p:nvGrpSpPr>
          <p:cNvPr id="17" name="Group 16"/>
          <p:cNvGrpSpPr/>
          <p:nvPr/>
        </p:nvGrpSpPr>
        <p:grpSpPr>
          <a:xfrm>
            <a:off x="2232455" y="5534879"/>
            <a:ext cx="1288192" cy="447914"/>
            <a:chOff x="2232455" y="4964598"/>
            <a:chExt cx="1288192" cy="447914"/>
          </a:xfrm>
        </p:grpSpPr>
        <p:sp>
          <p:nvSpPr>
            <p:cNvPr id="15" name="Rectangle 14"/>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smtClean="0">
                  <a:solidFill>
                    <a:schemeClr val="tx1"/>
                  </a:solidFill>
                  <a:latin typeface="Montserrat" charset="0"/>
                  <a:ea typeface="Montserrat" charset="0"/>
                  <a:cs typeface="Montserrat" charset="0"/>
                </a:rPr>
                <a:t>PORTFOLIO TITLE</a:t>
              </a:r>
              <a:endParaRPr lang="en-US" sz="800" dirty="0">
                <a:solidFill>
                  <a:schemeClr val="tx1"/>
                </a:solidFill>
                <a:latin typeface="Montserrat" charset="0"/>
                <a:ea typeface="Montserrat" charset="0"/>
                <a:cs typeface="Montserrat" charset="0"/>
              </a:endParaRPr>
            </a:p>
          </p:txBody>
        </p:sp>
        <p:sp>
          <p:nvSpPr>
            <p:cNvPr id="16" name="Right Triangle 15"/>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18" name="Group 17"/>
          <p:cNvGrpSpPr/>
          <p:nvPr/>
        </p:nvGrpSpPr>
        <p:grpSpPr>
          <a:xfrm>
            <a:off x="4308905" y="5534879"/>
            <a:ext cx="1288192" cy="447914"/>
            <a:chOff x="2232455" y="4964598"/>
            <a:chExt cx="1288192" cy="447914"/>
          </a:xfrm>
        </p:grpSpPr>
        <p:sp>
          <p:nvSpPr>
            <p:cNvPr id="19" name="Rectangle 18"/>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smtClean="0">
                  <a:solidFill>
                    <a:schemeClr val="tx1"/>
                  </a:solidFill>
                  <a:latin typeface="Montserrat" charset="0"/>
                  <a:ea typeface="Montserrat" charset="0"/>
                  <a:cs typeface="Montserrat" charset="0"/>
                </a:rPr>
                <a:t>PORTFOLIO TITLE</a:t>
              </a:r>
              <a:endParaRPr lang="en-US" sz="800" dirty="0">
                <a:solidFill>
                  <a:schemeClr val="tx1"/>
                </a:solidFill>
                <a:latin typeface="Montserrat" charset="0"/>
                <a:ea typeface="Montserrat" charset="0"/>
                <a:cs typeface="Montserrat" charset="0"/>
              </a:endParaRPr>
            </a:p>
          </p:txBody>
        </p:sp>
        <p:sp>
          <p:nvSpPr>
            <p:cNvPr id="20" name="Right Triangle 19"/>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1" name="Group 20"/>
          <p:cNvGrpSpPr/>
          <p:nvPr/>
        </p:nvGrpSpPr>
        <p:grpSpPr>
          <a:xfrm>
            <a:off x="6385355" y="5534879"/>
            <a:ext cx="1288192" cy="447914"/>
            <a:chOff x="2232455" y="4964598"/>
            <a:chExt cx="1288192" cy="447914"/>
          </a:xfrm>
        </p:grpSpPr>
        <p:sp>
          <p:nvSpPr>
            <p:cNvPr id="22" name="Rectangle 21"/>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smtClean="0">
                  <a:solidFill>
                    <a:schemeClr val="tx1"/>
                  </a:solidFill>
                  <a:latin typeface="Montserrat" charset="0"/>
                  <a:ea typeface="Montserrat" charset="0"/>
                  <a:cs typeface="Montserrat" charset="0"/>
                </a:rPr>
                <a:t>PORTFOLIO TITLE</a:t>
              </a:r>
              <a:endParaRPr lang="en-US" sz="800" dirty="0">
                <a:solidFill>
                  <a:schemeClr val="tx1"/>
                </a:solidFill>
                <a:latin typeface="Montserrat" charset="0"/>
                <a:ea typeface="Montserrat" charset="0"/>
                <a:cs typeface="Montserrat" charset="0"/>
              </a:endParaRPr>
            </a:p>
          </p:txBody>
        </p:sp>
        <p:sp>
          <p:nvSpPr>
            <p:cNvPr id="23" name="Right Triangle 22"/>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4" name="Group 23"/>
          <p:cNvGrpSpPr/>
          <p:nvPr/>
        </p:nvGrpSpPr>
        <p:grpSpPr>
          <a:xfrm>
            <a:off x="8461805" y="5534879"/>
            <a:ext cx="1288192" cy="447914"/>
            <a:chOff x="2232455" y="4964598"/>
            <a:chExt cx="1288192" cy="447914"/>
          </a:xfrm>
        </p:grpSpPr>
        <p:sp>
          <p:nvSpPr>
            <p:cNvPr id="25" name="Rectangle 24"/>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smtClean="0">
                  <a:solidFill>
                    <a:schemeClr val="tx1"/>
                  </a:solidFill>
                  <a:latin typeface="Montserrat" charset="0"/>
                  <a:ea typeface="Montserrat" charset="0"/>
                  <a:cs typeface="Montserrat" charset="0"/>
                </a:rPr>
                <a:t>PORTFOLIO TITLE</a:t>
              </a:r>
              <a:endParaRPr lang="en-US" sz="800" dirty="0">
                <a:solidFill>
                  <a:schemeClr val="tx1"/>
                </a:solidFill>
                <a:latin typeface="Montserrat" charset="0"/>
                <a:ea typeface="Montserrat" charset="0"/>
                <a:cs typeface="Montserrat" charset="0"/>
              </a:endParaRPr>
            </a:p>
          </p:txBody>
        </p:sp>
        <p:sp>
          <p:nvSpPr>
            <p:cNvPr id="26" name="Right Triangle 25"/>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7" name="Group 26"/>
          <p:cNvGrpSpPr/>
          <p:nvPr/>
        </p:nvGrpSpPr>
        <p:grpSpPr>
          <a:xfrm>
            <a:off x="10538254" y="5534879"/>
            <a:ext cx="1288192" cy="447914"/>
            <a:chOff x="2232455" y="4964598"/>
            <a:chExt cx="1288192" cy="447914"/>
          </a:xfrm>
        </p:grpSpPr>
        <p:sp>
          <p:nvSpPr>
            <p:cNvPr id="28" name="Rectangle 27"/>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smtClean="0">
                  <a:solidFill>
                    <a:schemeClr val="tx1"/>
                  </a:solidFill>
                  <a:latin typeface="Montserrat" charset="0"/>
                  <a:ea typeface="Montserrat" charset="0"/>
                  <a:cs typeface="Montserrat" charset="0"/>
                </a:rPr>
                <a:t>PORTFOLIO TITLE</a:t>
              </a:r>
              <a:endParaRPr lang="en-US" sz="800" dirty="0">
                <a:solidFill>
                  <a:schemeClr val="tx1"/>
                </a:solidFill>
                <a:latin typeface="Montserrat" charset="0"/>
                <a:ea typeface="Montserrat" charset="0"/>
                <a:cs typeface="Montserrat" charset="0"/>
              </a:endParaRPr>
            </a:p>
          </p:txBody>
        </p:sp>
        <p:sp>
          <p:nvSpPr>
            <p:cNvPr id="29" name="Right Triangle 28"/>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Tree>
    <p:extLst>
      <p:ext uri="{BB962C8B-B14F-4D97-AF65-F5344CB8AC3E}">
        <p14:creationId xmlns:p14="http://schemas.microsoft.com/office/powerpoint/2010/main" val="52053049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6"/>
          </p:nvPr>
        </p:nvSpPr>
        <p:spPr/>
      </p:sp>
      <p:sp>
        <p:nvSpPr>
          <p:cNvPr id="3" name="Picture Placeholder 2"/>
          <p:cNvSpPr>
            <a:spLocks noGrp="1"/>
          </p:cNvSpPr>
          <p:nvPr>
            <p:ph type="pic" sz="quarter" idx="17"/>
          </p:nvPr>
        </p:nvSpPr>
        <p:spPr/>
      </p:sp>
      <p:sp>
        <p:nvSpPr>
          <p:cNvPr id="4" name="Picture Placeholder 3"/>
          <p:cNvSpPr>
            <a:spLocks noGrp="1"/>
          </p:cNvSpPr>
          <p:nvPr>
            <p:ph type="pic" sz="quarter" idx="18"/>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4"/>
          </p:nvPr>
        </p:nvSpPr>
        <p:spPr/>
      </p:sp>
      <p:sp>
        <p:nvSpPr>
          <p:cNvPr id="7" name="Picture Placeholder 6"/>
          <p:cNvSpPr>
            <a:spLocks noGrp="1"/>
          </p:cNvSpPr>
          <p:nvPr>
            <p:ph type="pic" sz="quarter" idx="13"/>
          </p:nvPr>
        </p:nvSpPr>
        <p:spPr/>
      </p:sp>
      <p:sp>
        <p:nvSpPr>
          <p:cNvPr id="14" name="Rectangle 13"/>
          <p:cNvSpPr/>
          <p:nvPr/>
        </p:nvSpPr>
        <p:spPr>
          <a:xfrm>
            <a:off x="735584" y="1524488"/>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1</a:t>
            </a:r>
          </a:p>
        </p:txBody>
      </p:sp>
      <p:sp>
        <p:nvSpPr>
          <p:cNvPr id="15" name="Rectangle 14"/>
          <p:cNvSpPr/>
          <p:nvPr/>
        </p:nvSpPr>
        <p:spPr>
          <a:xfrm>
            <a:off x="4799584" y="1524488"/>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2</a:t>
            </a:r>
          </a:p>
        </p:txBody>
      </p:sp>
      <p:sp>
        <p:nvSpPr>
          <p:cNvPr id="16" name="Rectangle 15"/>
          <p:cNvSpPr/>
          <p:nvPr/>
        </p:nvSpPr>
        <p:spPr>
          <a:xfrm>
            <a:off x="8863584" y="1524488"/>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3</a:t>
            </a:r>
          </a:p>
        </p:txBody>
      </p:sp>
      <p:sp>
        <p:nvSpPr>
          <p:cNvPr id="17" name="Rectangle 16"/>
          <p:cNvSpPr/>
          <p:nvPr/>
        </p:nvSpPr>
        <p:spPr>
          <a:xfrm>
            <a:off x="735584" y="4953487"/>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4</a:t>
            </a:r>
          </a:p>
        </p:txBody>
      </p:sp>
      <p:sp>
        <p:nvSpPr>
          <p:cNvPr id="18" name="Rectangle 17"/>
          <p:cNvSpPr/>
          <p:nvPr/>
        </p:nvSpPr>
        <p:spPr>
          <a:xfrm>
            <a:off x="4799584" y="4953487"/>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5</a:t>
            </a:r>
          </a:p>
        </p:txBody>
      </p:sp>
      <p:sp>
        <p:nvSpPr>
          <p:cNvPr id="19" name="Rectangle 18"/>
          <p:cNvSpPr/>
          <p:nvPr/>
        </p:nvSpPr>
        <p:spPr>
          <a:xfrm>
            <a:off x="8863584" y="4953487"/>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6</a:t>
            </a:r>
          </a:p>
        </p:txBody>
      </p:sp>
    </p:spTree>
    <p:extLst>
      <p:ext uri="{BB962C8B-B14F-4D97-AF65-F5344CB8AC3E}">
        <p14:creationId xmlns:p14="http://schemas.microsoft.com/office/powerpoint/2010/main" val="12904873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AWESOME</a:t>
            </a:r>
            <a:br>
              <a:rPr lang="en-US" dirty="0" smtClean="0"/>
            </a:br>
            <a:r>
              <a:rPr lang="en-US" dirty="0" smtClean="0"/>
              <a:t>IMAGE</a:t>
            </a:r>
            <a:br>
              <a:rPr lang="en-US" dirty="0" smtClean="0"/>
            </a:br>
            <a:r>
              <a:rPr lang="en-US" dirty="0" smtClean="0"/>
              <a:t>LAYOUT</a:t>
            </a:r>
            <a:r>
              <a:rPr lang="en-US" dirty="0" smtClean="0">
                <a:solidFill>
                  <a:srgbClr val="FF0000"/>
                </a:solidFill>
              </a:rPr>
              <a:t>.</a:t>
            </a:r>
            <a:endParaRPr lang="en-US" dirty="0">
              <a:solidFill>
                <a:srgbClr val="FF0000"/>
              </a:solidFill>
            </a:endParaRPr>
          </a:p>
        </p:txBody>
      </p:sp>
      <p:cxnSp>
        <p:nvCxnSpPr>
          <p:cNvPr id="10" name="Straight Connector 9"/>
          <p:cNvCxnSpPr/>
          <p:nvPr/>
        </p:nvCxnSpPr>
        <p:spPr>
          <a:xfrm>
            <a:off x="5678516" y="1197658"/>
            <a:ext cx="0" cy="142192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096000" y="1172258"/>
            <a:ext cx="4787900" cy="1477328"/>
          </a:xfrm>
          <a:prstGeom prst="rect">
            <a:avLst/>
          </a:prstGeom>
          <a:noFill/>
        </p:spPr>
        <p:txBody>
          <a:bodyPr wrap="square" lIns="0" rIns="0" rtlCol="0">
            <a:spAutoFit/>
          </a:bodyPr>
          <a:lstStyle/>
          <a:p>
            <a:pP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a:t>
            </a:r>
            <a:r>
              <a:rPr lang="en-US" sz="1000" dirty="0" smtClean="0">
                <a:solidFill>
                  <a:schemeClr val="tx1">
                    <a:alpha val="70000"/>
                  </a:schemeClr>
                </a:solidFill>
                <a:ea typeface="Roboto Slab Light" charset="0"/>
                <a:cs typeface="Roboto Slab Light" charset="0"/>
              </a:rPr>
              <a:t>for.</a:t>
            </a:r>
            <a:endParaRPr lang="en-US" sz="1000" dirty="0">
              <a:solidFill>
                <a:schemeClr val="tx1">
                  <a:alpha val="70000"/>
                </a:schemeClr>
              </a:solidFill>
              <a:ea typeface="Roboto Slab Light" charset="0"/>
              <a:cs typeface="Roboto Slab Light" charset="0"/>
            </a:endParaRPr>
          </a:p>
        </p:txBody>
      </p:sp>
      <p:sp>
        <p:nvSpPr>
          <p:cNvPr id="12" name="Picture Placeholder 11"/>
          <p:cNvSpPr>
            <a:spLocks noGrp="1"/>
          </p:cNvSpPr>
          <p:nvPr>
            <p:ph type="pic" sz="quarter" idx="13"/>
          </p:nvPr>
        </p:nvSpPr>
        <p:spPr/>
      </p:sp>
      <p:sp>
        <p:nvSpPr>
          <p:cNvPr id="13" name="Picture Placeholder 12"/>
          <p:cNvSpPr>
            <a:spLocks noGrp="1"/>
          </p:cNvSpPr>
          <p:nvPr>
            <p:ph type="pic" sz="quarter" idx="14"/>
          </p:nvPr>
        </p:nvSpPr>
        <p:spPr/>
      </p:sp>
      <p:sp>
        <p:nvSpPr>
          <p:cNvPr id="14" name="Picture Placeholder 13"/>
          <p:cNvSpPr>
            <a:spLocks noGrp="1"/>
          </p:cNvSpPr>
          <p:nvPr>
            <p:ph type="pic" sz="quarter" idx="15"/>
          </p:nvPr>
        </p:nvSpPr>
        <p:spPr/>
      </p:sp>
    </p:spTree>
    <p:extLst>
      <p:ext uri="{BB962C8B-B14F-4D97-AF65-F5344CB8AC3E}">
        <p14:creationId xmlns:p14="http://schemas.microsoft.com/office/powerpoint/2010/main" val="17839901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14152" y="430656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3019062" y="379171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697960" y="430656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4" name="Straight Connector 13"/>
          <p:cNvCxnSpPr/>
          <p:nvPr/>
        </p:nvCxnSpPr>
        <p:spPr>
          <a:xfrm>
            <a:off x="9102870" y="379171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084316" y="3441700"/>
            <a:ext cx="0" cy="34163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69257" y="5282231"/>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17" name="TextBox 16"/>
          <p:cNvSpPr txBox="1"/>
          <p:nvPr/>
        </p:nvSpPr>
        <p:spPr>
          <a:xfrm>
            <a:off x="6953065" y="5282231"/>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Tree>
    <p:extLst>
      <p:ext uri="{BB962C8B-B14F-4D97-AF65-F5344CB8AC3E}">
        <p14:creationId xmlns:p14="http://schemas.microsoft.com/office/powerpoint/2010/main" val="46126063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14152"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7" name="Straight Connector 6"/>
          <p:cNvCxnSpPr/>
          <p:nvPr/>
        </p:nvCxnSpPr>
        <p:spPr>
          <a:xfrm>
            <a:off x="3019062"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697960"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9102870"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84316" y="-8636"/>
            <a:ext cx="0" cy="34163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69257" y="2130583"/>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14" name="TextBox 13"/>
          <p:cNvSpPr txBox="1"/>
          <p:nvPr/>
        </p:nvSpPr>
        <p:spPr>
          <a:xfrm>
            <a:off x="6953065" y="2130583"/>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Tree>
    <p:extLst>
      <p:ext uri="{BB962C8B-B14F-4D97-AF65-F5344CB8AC3E}">
        <p14:creationId xmlns:p14="http://schemas.microsoft.com/office/powerpoint/2010/main" val="203686227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5974080" y="3416808"/>
            <a:ext cx="6217920"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673576"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7" name="Straight Connector 6"/>
          <p:cNvCxnSpPr/>
          <p:nvPr/>
        </p:nvCxnSpPr>
        <p:spPr>
          <a:xfrm>
            <a:off x="9078486"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118480" y="206632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9" name="TextBox 8"/>
          <p:cNvSpPr txBox="1"/>
          <p:nvPr/>
        </p:nvSpPr>
        <p:spPr>
          <a:xfrm>
            <a:off x="6673576" y="442848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9078486" y="391363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118480" y="535816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4"/>
          </p:nvPr>
        </p:nvSpPr>
        <p:spPr/>
      </p:sp>
      <p:sp>
        <p:nvSpPr>
          <p:cNvPr id="3" name="Picture Placeholder 2"/>
          <p:cNvSpPr>
            <a:spLocks noGrp="1"/>
          </p:cNvSpPr>
          <p:nvPr>
            <p:ph type="pic" sz="quarter" idx="13"/>
          </p:nvPr>
        </p:nvSpPr>
        <p:spPr/>
      </p:sp>
    </p:spTree>
    <p:extLst>
      <p:ext uri="{BB962C8B-B14F-4D97-AF65-F5344CB8AC3E}">
        <p14:creationId xmlns:p14="http://schemas.microsoft.com/office/powerpoint/2010/main" val="2393210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48768" y="3355848"/>
            <a:ext cx="6217920"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50728"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3055638"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50728" y="442848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3" name="Straight Connector 12"/>
          <p:cNvCxnSpPr/>
          <p:nvPr/>
        </p:nvCxnSpPr>
        <p:spPr>
          <a:xfrm>
            <a:off x="3055638" y="391363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66694" y="206632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16" name="TextBox 15"/>
          <p:cNvSpPr txBox="1"/>
          <p:nvPr/>
        </p:nvSpPr>
        <p:spPr>
          <a:xfrm>
            <a:off x="1066694" y="535816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4"/>
          </p:nvPr>
        </p:nvSpPr>
        <p:spPr/>
      </p:sp>
      <p:sp>
        <p:nvSpPr>
          <p:cNvPr id="3" name="Picture Placeholder 2"/>
          <p:cNvSpPr>
            <a:spLocks noGrp="1"/>
          </p:cNvSpPr>
          <p:nvPr>
            <p:ph type="pic" sz="quarter" idx="13"/>
          </p:nvPr>
        </p:nvSpPr>
        <p:spPr/>
      </p:sp>
    </p:spTree>
    <p:extLst>
      <p:ext uri="{BB962C8B-B14F-4D97-AF65-F5344CB8AC3E}">
        <p14:creationId xmlns:p14="http://schemas.microsoft.com/office/powerpoint/2010/main" val="163787857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6" name="Rectangle 5"/>
          <p:cNvSpPr/>
          <p:nvPr/>
        </p:nvSpPr>
        <p:spPr>
          <a:xfrm>
            <a:off x="337752" y="362465"/>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89</a:t>
            </a:fld>
            <a:endParaRPr lang="en-US" dirty="0" smtClean="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TABLE</a:t>
            </a:r>
            <a:endParaRPr lang="en-US" dirty="0">
              <a:solidFill>
                <a:srgbClr val="FF0000"/>
              </a:solidFill>
            </a:endParaRPr>
          </a:p>
          <a:p>
            <a:r>
              <a:rPr lang="en-US" dirty="0" smtClean="0">
                <a:solidFill>
                  <a:schemeClr val="bg1"/>
                </a:solidFill>
              </a:rPr>
              <a:t>CHART SMART ART</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smtClean="0">
                <a:solidFill>
                  <a:schemeClr val="bg1">
                    <a:alpha val="80000"/>
                  </a:schemeClr>
                </a:solidFill>
              </a:rPr>
              <a:t>humour</a:t>
            </a:r>
            <a:r>
              <a:rPr lang="en-US" sz="1000" dirty="0" smtClean="0">
                <a:solidFill>
                  <a:schemeClr val="bg1">
                    <a:alpha val="80000"/>
                  </a:schemeClr>
                </a:solidFill>
              </a:rPr>
              <a:t>.</a:t>
            </a:r>
            <a:endParaRPr lang="en-US" sz="1000" dirty="0">
              <a:solidFill>
                <a:schemeClr val="bg1">
                  <a:alpha val="80000"/>
                </a:schemeClr>
              </a:solidFill>
            </a:endParaRP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smtClean="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20005600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9</a:t>
            </a:fld>
            <a:endParaRPr lang="en-US" dirty="0" smtClean="0"/>
          </a:p>
        </p:txBody>
      </p:sp>
      <p:sp>
        <p:nvSpPr>
          <p:cNvPr id="3" name="Title 2"/>
          <p:cNvSpPr>
            <a:spLocks noGrp="1"/>
          </p:cNvSpPr>
          <p:nvPr>
            <p:ph type="title"/>
          </p:nvPr>
        </p:nvSpPr>
        <p:spPr>
          <a:xfrm>
            <a:off x="1866900" y="2624093"/>
            <a:ext cx="4229100" cy="1621619"/>
          </a:xfrm>
        </p:spPr>
        <p:txBody>
          <a:bodyPr/>
          <a:lstStyle/>
          <a:p>
            <a:r>
              <a:rPr lang="en-US" dirty="0" smtClean="0"/>
              <a:t>THREE</a:t>
            </a:r>
            <a:br>
              <a:rPr lang="en-US" dirty="0" smtClean="0"/>
            </a:br>
            <a:r>
              <a:rPr lang="en-US" dirty="0" smtClean="0"/>
              <a:t>TABLES</a:t>
            </a:r>
            <a:br>
              <a:rPr lang="en-US" dirty="0" smtClean="0"/>
            </a:br>
            <a:r>
              <a:rPr lang="en-US" dirty="0" smtClean="0"/>
              <a:t>TEXT</a:t>
            </a:r>
            <a:r>
              <a:rPr lang="en-US" dirty="0" smtClean="0">
                <a:solidFill>
                  <a:schemeClr val="accent1"/>
                </a:solidFill>
              </a:rPr>
              <a:t>.</a:t>
            </a:r>
            <a:endParaRPr lang="en-US" dirty="0">
              <a:solidFill>
                <a:schemeClr val="accent1"/>
              </a:solidFill>
            </a:endParaRPr>
          </a:p>
        </p:txBody>
      </p:sp>
      <p:sp>
        <p:nvSpPr>
          <p:cNvPr id="5" name="TextBox 4"/>
          <p:cNvSpPr txBox="1"/>
          <p:nvPr/>
        </p:nvSpPr>
        <p:spPr>
          <a:xfrm>
            <a:off x="1866900" y="4322030"/>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Rectangle 5"/>
          <p:cNvSpPr/>
          <p:nvPr/>
        </p:nvSpPr>
        <p:spPr>
          <a:xfrm>
            <a:off x="6095998" y="2804802"/>
            <a:ext cx="5524501" cy="1354868"/>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p:cNvSpPr/>
          <p:nvPr/>
        </p:nvSpPr>
        <p:spPr>
          <a:xfrm>
            <a:off x="6095998" y="1189338"/>
            <a:ext cx="5524501" cy="1354868"/>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7"/>
          <p:cNvSpPr/>
          <p:nvPr/>
        </p:nvSpPr>
        <p:spPr>
          <a:xfrm>
            <a:off x="6095998" y="4420266"/>
            <a:ext cx="5524501" cy="1354868"/>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TextBox 8"/>
          <p:cNvSpPr txBox="1"/>
          <p:nvPr/>
        </p:nvSpPr>
        <p:spPr>
          <a:xfrm>
            <a:off x="6318422" y="1486366"/>
            <a:ext cx="5082746" cy="235449"/>
          </a:xfrm>
          <a:prstGeom prst="rect">
            <a:avLst/>
          </a:prstGeom>
          <a:noFill/>
        </p:spPr>
        <p:txBody>
          <a:bodyPr wrap="square" lIns="0" rIns="0" rtlCol="0">
            <a:spAutoFit/>
          </a:bodyPr>
          <a:lstStyle/>
          <a:p>
            <a:pPr>
              <a:lnSpc>
                <a:spcPct val="70000"/>
              </a:lnSpc>
            </a:pPr>
            <a:r>
              <a:rPr lang="en-US" sz="1200" dirty="0" smtClean="0">
                <a:latin typeface="+mj-lt"/>
              </a:rPr>
              <a:t>WRITE TEXT HERE</a:t>
            </a:r>
            <a:endParaRPr lang="en-US" sz="1200" dirty="0">
              <a:solidFill>
                <a:schemeClr val="accent1"/>
              </a:solidFill>
              <a:latin typeface="+mj-lt"/>
            </a:endParaRPr>
          </a:p>
        </p:txBody>
      </p:sp>
      <p:sp>
        <p:nvSpPr>
          <p:cNvPr id="10" name="TextBox 9"/>
          <p:cNvSpPr txBox="1"/>
          <p:nvPr/>
        </p:nvSpPr>
        <p:spPr>
          <a:xfrm>
            <a:off x="6318422" y="1729509"/>
            <a:ext cx="5082746" cy="6332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1" name="TextBox 10"/>
          <p:cNvSpPr txBox="1"/>
          <p:nvPr/>
        </p:nvSpPr>
        <p:spPr>
          <a:xfrm>
            <a:off x="6318422" y="3058551"/>
            <a:ext cx="5082746" cy="235449"/>
          </a:xfrm>
          <a:prstGeom prst="rect">
            <a:avLst/>
          </a:prstGeom>
          <a:noFill/>
        </p:spPr>
        <p:txBody>
          <a:bodyPr wrap="square" lIns="0" rIns="0" rtlCol="0">
            <a:spAutoFit/>
          </a:bodyPr>
          <a:lstStyle/>
          <a:p>
            <a:pPr>
              <a:lnSpc>
                <a:spcPct val="70000"/>
              </a:lnSpc>
            </a:pPr>
            <a:r>
              <a:rPr lang="en-US" sz="1200" dirty="0" smtClean="0">
                <a:solidFill>
                  <a:schemeClr val="accent1"/>
                </a:solidFill>
                <a:latin typeface="+mj-lt"/>
              </a:rPr>
              <a:t>WRITE TEXT HERE</a:t>
            </a:r>
            <a:endParaRPr lang="en-US" sz="1200" dirty="0">
              <a:solidFill>
                <a:schemeClr val="accent1"/>
              </a:solidFill>
              <a:latin typeface="+mj-lt"/>
            </a:endParaRPr>
          </a:p>
        </p:txBody>
      </p:sp>
      <p:sp>
        <p:nvSpPr>
          <p:cNvPr id="12" name="TextBox 11"/>
          <p:cNvSpPr txBox="1"/>
          <p:nvPr/>
        </p:nvSpPr>
        <p:spPr>
          <a:xfrm>
            <a:off x="6318422" y="3301694"/>
            <a:ext cx="5082746" cy="6332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3" name="TextBox 12"/>
          <p:cNvSpPr txBox="1"/>
          <p:nvPr/>
        </p:nvSpPr>
        <p:spPr>
          <a:xfrm>
            <a:off x="6318422" y="4673168"/>
            <a:ext cx="5082746" cy="235449"/>
          </a:xfrm>
          <a:prstGeom prst="rect">
            <a:avLst/>
          </a:prstGeom>
          <a:noFill/>
        </p:spPr>
        <p:txBody>
          <a:bodyPr wrap="square" lIns="0" rIns="0" rtlCol="0">
            <a:spAutoFit/>
          </a:bodyPr>
          <a:lstStyle/>
          <a:p>
            <a:pPr>
              <a:lnSpc>
                <a:spcPct val="70000"/>
              </a:lnSpc>
            </a:pPr>
            <a:r>
              <a:rPr lang="en-US" sz="1200" dirty="0" smtClean="0">
                <a:latin typeface="+mj-lt"/>
              </a:rPr>
              <a:t>WRITE TEXT HERE</a:t>
            </a:r>
            <a:endParaRPr lang="en-US" sz="1200" dirty="0">
              <a:solidFill>
                <a:schemeClr val="accent1"/>
              </a:solidFill>
              <a:latin typeface="+mj-lt"/>
            </a:endParaRPr>
          </a:p>
        </p:txBody>
      </p:sp>
      <p:sp>
        <p:nvSpPr>
          <p:cNvPr id="14" name="TextBox 13"/>
          <p:cNvSpPr txBox="1"/>
          <p:nvPr/>
        </p:nvSpPr>
        <p:spPr>
          <a:xfrm>
            <a:off x="6318422" y="4916311"/>
            <a:ext cx="5082746" cy="6332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5" name="Right Triangle 14"/>
          <p:cNvSpPr/>
          <p:nvPr/>
        </p:nvSpPr>
        <p:spPr>
          <a:xfrm rot="5400000" flipV="1">
            <a:off x="5942318" y="239052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Right Triangle 15"/>
          <p:cNvSpPr/>
          <p:nvPr/>
        </p:nvSpPr>
        <p:spPr>
          <a:xfrm rot="5400000" flipV="1">
            <a:off x="5942318" y="5619759"/>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Right Triangle 16"/>
          <p:cNvSpPr/>
          <p:nvPr/>
        </p:nvSpPr>
        <p:spPr>
          <a:xfrm rot="5400000" flipV="1">
            <a:off x="5942318" y="4006838"/>
            <a:ext cx="153680" cy="153680"/>
          </a:xfrm>
          <a:prstGeom prst="rtTriangl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p:cNvSpPr/>
          <p:nvPr/>
        </p:nvSpPr>
        <p:spPr>
          <a:xfrm>
            <a:off x="1866900" y="1188625"/>
            <a:ext cx="920328"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ABOUT US</a:t>
            </a:r>
            <a:endParaRPr lang="en-US" sz="900" dirty="0">
              <a:latin typeface="Montserrat" charset="0"/>
              <a:ea typeface="Montserrat" charset="0"/>
              <a:cs typeface="Montserrat" charset="0"/>
            </a:endParaRPr>
          </a:p>
        </p:txBody>
      </p:sp>
      <p:sp>
        <p:nvSpPr>
          <p:cNvPr id="19" name="Right Triangle 18"/>
          <p:cNvSpPr/>
          <p:nvPr/>
        </p:nvSpPr>
        <p:spPr>
          <a:xfrm flipV="1">
            <a:off x="2633548"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33893571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90</a:t>
            </a:fld>
            <a:endParaRPr lang="en-US" dirty="0" smtClean="0"/>
          </a:p>
        </p:txBody>
      </p:sp>
      <p:sp>
        <p:nvSpPr>
          <p:cNvPr id="3" name="Title 2"/>
          <p:cNvSpPr>
            <a:spLocks noGrp="1"/>
          </p:cNvSpPr>
          <p:nvPr>
            <p:ph type="title"/>
          </p:nvPr>
        </p:nvSpPr>
        <p:spPr/>
        <p:txBody>
          <a:bodyPr/>
          <a:lstStyle/>
          <a:p>
            <a:r>
              <a:rPr lang="en-US" dirty="0" smtClean="0"/>
              <a:t>STATS WE ARE</a:t>
            </a:r>
            <a:br>
              <a:rPr lang="en-US" dirty="0" smtClean="0"/>
            </a:br>
            <a:r>
              <a:rPr lang="en-US" dirty="0" smtClean="0"/>
              <a:t>PROUD OF</a:t>
            </a:r>
            <a:endParaRPr lang="en-US" dirty="0"/>
          </a:p>
        </p:txBody>
      </p:sp>
      <p:sp>
        <p:nvSpPr>
          <p:cNvPr id="6" name="Rectangle 5"/>
          <p:cNvSpPr/>
          <p:nvPr/>
        </p:nvSpPr>
        <p:spPr>
          <a:xfrm>
            <a:off x="1866901" y="3130755"/>
            <a:ext cx="1481192" cy="2954873"/>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866900" y="3140869"/>
            <a:ext cx="148119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3"/>
          <p:cNvSpPr txBox="1">
            <a:spLocks/>
          </p:cNvSpPr>
          <p:nvPr/>
        </p:nvSpPr>
        <p:spPr>
          <a:xfrm>
            <a:off x="1931245" y="3311876"/>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smtClean="0">
                <a:solidFill>
                  <a:schemeClr val="accent1"/>
                </a:solidFill>
                <a:latin typeface="Montserrat" charset="0"/>
                <a:ea typeface="Montserrat" charset="0"/>
                <a:cs typeface="Montserrat" charset="0"/>
              </a:rPr>
              <a:t>Structures</a:t>
            </a:r>
          </a:p>
          <a:p>
            <a:pPr>
              <a:lnSpc>
                <a:spcPct val="80000"/>
              </a:lnSpc>
            </a:pPr>
            <a:r>
              <a:rPr lang="en-US" sz="1400" b="0" dirty="0" smtClean="0">
                <a:solidFill>
                  <a:schemeClr val="accent1"/>
                </a:solidFill>
                <a:latin typeface="Montserrat" charset="0"/>
                <a:ea typeface="Montserrat" charset="0"/>
                <a:cs typeface="Montserrat" charset="0"/>
              </a:rPr>
              <a:t>screening</a:t>
            </a:r>
            <a:endParaRPr lang="en-US" sz="1400" b="0" dirty="0">
              <a:solidFill>
                <a:schemeClr val="accent1"/>
              </a:solidFill>
              <a:latin typeface="Montserrat" charset="0"/>
              <a:ea typeface="Montserrat" charset="0"/>
              <a:cs typeface="Montserrat" charset="0"/>
            </a:endParaRPr>
          </a:p>
        </p:txBody>
      </p:sp>
      <p:sp>
        <p:nvSpPr>
          <p:cNvPr id="9" name="Title 3"/>
          <p:cNvSpPr txBox="1">
            <a:spLocks/>
          </p:cNvSpPr>
          <p:nvPr/>
        </p:nvSpPr>
        <p:spPr>
          <a:xfrm>
            <a:off x="1897792"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smtClean="0">
                <a:latin typeface="+mj-lt"/>
              </a:rPr>
              <a:t>251</a:t>
            </a:r>
            <a:endParaRPr lang="en-US" sz="4000" dirty="0">
              <a:latin typeface="+mj-lt"/>
            </a:endParaRPr>
          </a:p>
        </p:txBody>
      </p:sp>
      <p:sp>
        <p:nvSpPr>
          <p:cNvPr id="11" name="Rectangle 10"/>
          <p:cNvSpPr/>
          <p:nvPr/>
        </p:nvSpPr>
        <p:spPr>
          <a:xfrm>
            <a:off x="3670365" y="3743796"/>
            <a:ext cx="1481192" cy="2341832"/>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3670364" y="3743796"/>
            <a:ext cx="148119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Title 3"/>
          <p:cNvSpPr txBox="1">
            <a:spLocks/>
          </p:cNvSpPr>
          <p:nvPr/>
        </p:nvSpPr>
        <p:spPr>
          <a:xfrm>
            <a:off x="3734709" y="3946701"/>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smtClean="0">
                <a:solidFill>
                  <a:schemeClr val="accent2"/>
                </a:solidFill>
                <a:latin typeface="Montserrat" charset="0"/>
                <a:ea typeface="Montserrat" charset="0"/>
                <a:cs typeface="Montserrat" charset="0"/>
              </a:rPr>
              <a:t>Structures</a:t>
            </a:r>
          </a:p>
          <a:p>
            <a:pPr>
              <a:lnSpc>
                <a:spcPct val="80000"/>
              </a:lnSpc>
            </a:pPr>
            <a:r>
              <a:rPr lang="en-US" sz="1400" b="0" dirty="0" smtClean="0">
                <a:solidFill>
                  <a:schemeClr val="accent2"/>
                </a:solidFill>
                <a:latin typeface="Montserrat" charset="0"/>
                <a:ea typeface="Montserrat" charset="0"/>
                <a:cs typeface="Montserrat" charset="0"/>
              </a:rPr>
              <a:t>screening</a:t>
            </a:r>
            <a:endParaRPr lang="en-US" sz="1400" b="0" dirty="0">
              <a:solidFill>
                <a:schemeClr val="accent2"/>
              </a:solidFill>
              <a:latin typeface="Montserrat" charset="0"/>
              <a:ea typeface="Montserrat" charset="0"/>
              <a:cs typeface="Montserrat" charset="0"/>
            </a:endParaRPr>
          </a:p>
        </p:txBody>
      </p:sp>
      <p:sp>
        <p:nvSpPr>
          <p:cNvPr id="14" name="Title 3"/>
          <p:cNvSpPr txBox="1">
            <a:spLocks/>
          </p:cNvSpPr>
          <p:nvPr/>
        </p:nvSpPr>
        <p:spPr>
          <a:xfrm>
            <a:off x="3701256"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smtClean="0">
                <a:latin typeface="+mj-lt"/>
              </a:rPr>
              <a:t>142</a:t>
            </a:r>
            <a:endParaRPr lang="en-US" sz="4000" dirty="0">
              <a:latin typeface="+mj-lt"/>
            </a:endParaRPr>
          </a:p>
        </p:txBody>
      </p:sp>
      <p:sp>
        <p:nvSpPr>
          <p:cNvPr id="16" name="Rectangle 15"/>
          <p:cNvSpPr/>
          <p:nvPr/>
        </p:nvSpPr>
        <p:spPr>
          <a:xfrm>
            <a:off x="5473829" y="4457475"/>
            <a:ext cx="1481192" cy="1628154"/>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5473828" y="4457475"/>
            <a:ext cx="1481193"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8" name="Title 3"/>
          <p:cNvSpPr txBox="1">
            <a:spLocks/>
          </p:cNvSpPr>
          <p:nvPr/>
        </p:nvSpPr>
        <p:spPr>
          <a:xfrm>
            <a:off x="5538173" y="4608191"/>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smtClean="0">
                <a:solidFill>
                  <a:schemeClr val="accent3"/>
                </a:solidFill>
                <a:latin typeface="Montserrat" charset="0"/>
                <a:ea typeface="Montserrat" charset="0"/>
                <a:cs typeface="Montserrat" charset="0"/>
              </a:rPr>
              <a:t>Structures</a:t>
            </a:r>
          </a:p>
          <a:p>
            <a:pPr>
              <a:lnSpc>
                <a:spcPct val="80000"/>
              </a:lnSpc>
            </a:pPr>
            <a:r>
              <a:rPr lang="en-US" sz="1400" b="0" dirty="0" smtClean="0">
                <a:solidFill>
                  <a:schemeClr val="accent3"/>
                </a:solidFill>
                <a:latin typeface="Montserrat" charset="0"/>
                <a:ea typeface="Montserrat" charset="0"/>
                <a:cs typeface="Montserrat" charset="0"/>
              </a:rPr>
              <a:t>screening</a:t>
            </a:r>
            <a:endParaRPr lang="en-US" sz="1400" b="0" dirty="0">
              <a:solidFill>
                <a:schemeClr val="accent3"/>
              </a:solidFill>
              <a:latin typeface="Montserrat" charset="0"/>
              <a:ea typeface="Montserrat" charset="0"/>
              <a:cs typeface="Montserrat" charset="0"/>
            </a:endParaRPr>
          </a:p>
        </p:txBody>
      </p:sp>
      <p:sp>
        <p:nvSpPr>
          <p:cNvPr id="19" name="Title 3"/>
          <p:cNvSpPr txBox="1">
            <a:spLocks/>
          </p:cNvSpPr>
          <p:nvPr/>
        </p:nvSpPr>
        <p:spPr>
          <a:xfrm>
            <a:off x="5504720"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smtClean="0">
                <a:latin typeface="+mj-lt"/>
              </a:rPr>
              <a:t>42</a:t>
            </a:r>
            <a:endParaRPr lang="en-US" sz="4000" dirty="0">
              <a:latin typeface="+mj-lt"/>
            </a:endParaRPr>
          </a:p>
        </p:txBody>
      </p:sp>
      <p:sp>
        <p:nvSpPr>
          <p:cNvPr id="21" name="Rectangle 20"/>
          <p:cNvSpPr/>
          <p:nvPr/>
        </p:nvSpPr>
        <p:spPr>
          <a:xfrm>
            <a:off x="7277294" y="1758879"/>
            <a:ext cx="1481192" cy="4326749"/>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7277293" y="1758879"/>
            <a:ext cx="1481193"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Title 3"/>
          <p:cNvSpPr txBox="1">
            <a:spLocks/>
          </p:cNvSpPr>
          <p:nvPr/>
        </p:nvSpPr>
        <p:spPr>
          <a:xfrm>
            <a:off x="7341638" y="1981818"/>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smtClean="0">
                <a:solidFill>
                  <a:schemeClr val="accent4"/>
                </a:solidFill>
                <a:latin typeface="Montserrat" charset="0"/>
                <a:ea typeface="Montserrat" charset="0"/>
                <a:cs typeface="Montserrat" charset="0"/>
              </a:rPr>
              <a:t>Structures</a:t>
            </a:r>
          </a:p>
          <a:p>
            <a:pPr>
              <a:lnSpc>
                <a:spcPct val="80000"/>
              </a:lnSpc>
            </a:pPr>
            <a:r>
              <a:rPr lang="en-US" sz="1400" b="0" dirty="0" smtClean="0">
                <a:solidFill>
                  <a:schemeClr val="accent4"/>
                </a:solidFill>
                <a:latin typeface="Montserrat" charset="0"/>
                <a:ea typeface="Montserrat" charset="0"/>
                <a:cs typeface="Montserrat" charset="0"/>
              </a:rPr>
              <a:t>screening</a:t>
            </a:r>
            <a:endParaRPr lang="en-US" sz="1400" b="0" dirty="0">
              <a:solidFill>
                <a:schemeClr val="accent4"/>
              </a:solidFill>
              <a:latin typeface="Montserrat" charset="0"/>
              <a:ea typeface="Montserrat" charset="0"/>
              <a:cs typeface="Montserrat" charset="0"/>
            </a:endParaRPr>
          </a:p>
        </p:txBody>
      </p:sp>
      <p:sp>
        <p:nvSpPr>
          <p:cNvPr id="24" name="Title 3"/>
          <p:cNvSpPr txBox="1">
            <a:spLocks/>
          </p:cNvSpPr>
          <p:nvPr/>
        </p:nvSpPr>
        <p:spPr>
          <a:xfrm>
            <a:off x="7308185"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smtClean="0">
                <a:latin typeface="+mj-lt"/>
              </a:rPr>
              <a:t>591</a:t>
            </a:r>
            <a:endParaRPr lang="en-US" sz="4000" dirty="0">
              <a:latin typeface="+mj-lt"/>
            </a:endParaRPr>
          </a:p>
        </p:txBody>
      </p:sp>
      <p:sp>
        <p:nvSpPr>
          <p:cNvPr id="25" name="Rectangle 24"/>
          <p:cNvSpPr/>
          <p:nvPr/>
        </p:nvSpPr>
        <p:spPr>
          <a:xfrm>
            <a:off x="9080757" y="3743796"/>
            <a:ext cx="1481192" cy="2341832"/>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9080756" y="3743796"/>
            <a:ext cx="148119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Title 3"/>
          <p:cNvSpPr txBox="1">
            <a:spLocks/>
          </p:cNvSpPr>
          <p:nvPr/>
        </p:nvSpPr>
        <p:spPr>
          <a:xfrm>
            <a:off x="9145101" y="3946701"/>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smtClean="0">
                <a:solidFill>
                  <a:schemeClr val="accent2"/>
                </a:solidFill>
                <a:latin typeface="Montserrat" charset="0"/>
                <a:ea typeface="Montserrat" charset="0"/>
                <a:cs typeface="Montserrat" charset="0"/>
              </a:rPr>
              <a:t>Structures</a:t>
            </a:r>
          </a:p>
          <a:p>
            <a:pPr>
              <a:lnSpc>
                <a:spcPct val="80000"/>
              </a:lnSpc>
            </a:pPr>
            <a:r>
              <a:rPr lang="en-US" sz="1400" b="0" dirty="0" smtClean="0">
                <a:solidFill>
                  <a:schemeClr val="accent2"/>
                </a:solidFill>
                <a:latin typeface="Montserrat" charset="0"/>
                <a:ea typeface="Montserrat" charset="0"/>
                <a:cs typeface="Montserrat" charset="0"/>
              </a:rPr>
              <a:t>screening</a:t>
            </a:r>
            <a:endParaRPr lang="en-US" sz="1400" b="0" dirty="0">
              <a:solidFill>
                <a:schemeClr val="accent2"/>
              </a:solidFill>
              <a:latin typeface="Montserrat" charset="0"/>
              <a:ea typeface="Montserrat" charset="0"/>
              <a:cs typeface="Montserrat" charset="0"/>
            </a:endParaRPr>
          </a:p>
        </p:txBody>
      </p:sp>
      <p:sp>
        <p:nvSpPr>
          <p:cNvPr id="28" name="Title 3"/>
          <p:cNvSpPr txBox="1">
            <a:spLocks/>
          </p:cNvSpPr>
          <p:nvPr/>
        </p:nvSpPr>
        <p:spPr>
          <a:xfrm>
            <a:off x="9111648"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smtClean="0">
                <a:latin typeface="+mj-lt"/>
              </a:rPr>
              <a:t>145</a:t>
            </a:r>
            <a:endParaRPr lang="en-US" sz="4000" dirty="0">
              <a:latin typeface="+mj-lt"/>
            </a:endParaRPr>
          </a:p>
        </p:txBody>
      </p:sp>
    </p:spTree>
    <p:extLst>
      <p:ext uri="{BB962C8B-B14F-4D97-AF65-F5344CB8AC3E}">
        <p14:creationId xmlns:p14="http://schemas.microsoft.com/office/powerpoint/2010/main" val="42556356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5" name="Rectangle 4"/>
          <p:cNvSpPr/>
          <p:nvPr/>
        </p:nvSpPr>
        <p:spPr>
          <a:xfrm>
            <a:off x="295555" y="325558"/>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extBox 5"/>
          <p:cNvSpPr txBox="1"/>
          <p:nvPr/>
        </p:nvSpPr>
        <p:spPr>
          <a:xfrm>
            <a:off x="4477071"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7" name="TextBox 6"/>
          <p:cNvSpPr txBox="1"/>
          <p:nvPr/>
        </p:nvSpPr>
        <p:spPr>
          <a:xfrm>
            <a:off x="447707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8" name="Shape 3598"/>
          <p:cNvSpPr/>
          <p:nvPr/>
        </p:nvSpPr>
        <p:spPr>
          <a:xfrm>
            <a:off x="5790106" y="210321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9" name="TextBox 8"/>
          <p:cNvSpPr txBox="1"/>
          <p:nvPr/>
        </p:nvSpPr>
        <p:spPr>
          <a:xfrm>
            <a:off x="8103369"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0" name="TextBox 9"/>
          <p:cNvSpPr txBox="1"/>
          <p:nvPr/>
        </p:nvSpPr>
        <p:spPr>
          <a:xfrm>
            <a:off x="8103369"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1" name="Shape 3627"/>
          <p:cNvSpPr/>
          <p:nvPr/>
        </p:nvSpPr>
        <p:spPr>
          <a:xfrm>
            <a:off x="9416403" y="2157888"/>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TextBox 11"/>
          <p:cNvSpPr txBox="1"/>
          <p:nvPr/>
        </p:nvSpPr>
        <p:spPr>
          <a:xfrm>
            <a:off x="786711"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3" name="TextBox 12"/>
          <p:cNvSpPr txBox="1"/>
          <p:nvPr/>
        </p:nvSpPr>
        <p:spPr>
          <a:xfrm>
            <a:off x="78671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4" name="Shape 3691"/>
          <p:cNvSpPr/>
          <p:nvPr/>
        </p:nvSpPr>
        <p:spPr>
          <a:xfrm>
            <a:off x="2099803" y="2103181"/>
            <a:ext cx="601391" cy="601477"/>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19"/>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3"/>
                  <a:pt x="12571" y="5401"/>
                </a:cubicBezTo>
                <a:cubicBezTo>
                  <a:pt x="12571" y="7300"/>
                  <a:pt x="14087" y="8840"/>
                  <a:pt x="15958" y="8840"/>
                </a:cubicBezTo>
                <a:cubicBezTo>
                  <a:pt x="16893" y="8840"/>
                  <a:pt x="17737" y="8453"/>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4"/>
                </a:lnTo>
                <a:cubicBezTo>
                  <a:pt x="3919" y="20399"/>
                  <a:pt x="3436" y="20618"/>
                  <a:pt x="2902" y="20618"/>
                </a:cubicBezTo>
                <a:cubicBezTo>
                  <a:pt x="1833" y="20618"/>
                  <a:pt x="967" y="19740"/>
                  <a:pt x="967" y="18655"/>
                </a:cubicBezTo>
                <a:cubicBezTo>
                  <a:pt x="967" y="18113"/>
                  <a:pt x="1184" y="17622"/>
                  <a:pt x="1534" y="17266"/>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4"/>
                </a:cubicBezTo>
                <a:lnTo>
                  <a:pt x="850" y="16572"/>
                </a:lnTo>
                <a:cubicBezTo>
                  <a:pt x="325" y="17105"/>
                  <a:pt x="0" y="17842"/>
                  <a:pt x="0" y="18655"/>
                </a:cubicBezTo>
                <a:cubicBezTo>
                  <a:pt x="0" y="20282"/>
                  <a:pt x="1299" y="21600"/>
                  <a:pt x="2902" y="21600"/>
                </a:cubicBezTo>
                <a:cubicBezTo>
                  <a:pt x="3703" y="21600"/>
                  <a:pt x="4429" y="21271"/>
                  <a:pt x="4954" y="20738"/>
                </a:cubicBezTo>
                <a:lnTo>
                  <a:pt x="12160" y="12652"/>
                </a:lnTo>
                <a:cubicBezTo>
                  <a:pt x="13800" y="13590"/>
                  <a:pt x="15363" y="13748"/>
                  <a:pt x="15606" y="13748"/>
                </a:cubicBezTo>
                <a:cubicBezTo>
                  <a:pt x="16313" y="13748"/>
                  <a:pt x="17067" y="13463"/>
                  <a:pt x="17617" y="12892"/>
                </a:cubicBezTo>
                <a:lnTo>
                  <a:pt x="20209" y="10198"/>
                </a:lnTo>
                <a:cubicBezTo>
                  <a:pt x="21560" y="8795"/>
                  <a:pt x="21600" y="6432"/>
                  <a:pt x="20499" y="427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5" name="TextBox 14"/>
          <p:cNvSpPr txBox="1"/>
          <p:nvPr/>
        </p:nvSpPr>
        <p:spPr>
          <a:xfrm>
            <a:off x="78671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$38M</a:t>
            </a:r>
          </a:p>
        </p:txBody>
      </p:sp>
      <p:sp>
        <p:nvSpPr>
          <p:cNvPr id="16" name="TextBox 15"/>
          <p:cNvSpPr txBox="1"/>
          <p:nvPr/>
        </p:nvSpPr>
        <p:spPr>
          <a:xfrm>
            <a:off x="447707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9400</a:t>
            </a:r>
          </a:p>
        </p:txBody>
      </p:sp>
      <p:sp>
        <p:nvSpPr>
          <p:cNvPr id="17" name="TextBox 16"/>
          <p:cNvSpPr txBox="1"/>
          <p:nvPr/>
        </p:nvSpPr>
        <p:spPr>
          <a:xfrm>
            <a:off x="8098198"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310</a:t>
            </a:r>
          </a:p>
        </p:txBody>
      </p:sp>
    </p:spTree>
    <p:extLst>
      <p:ext uri="{BB962C8B-B14F-4D97-AF65-F5344CB8AC3E}">
        <p14:creationId xmlns:p14="http://schemas.microsoft.com/office/powerpoint/2010/main" val="36912490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5" name="Rectangle 4"/>
          <p:cNvSpPr/>
          <p:nvPr/>
        </p:nvSpPr>
        <p:spPr>
          <a:xfrm>
            <a:off x="288325" y="325558"/>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extBox 5"/>
          <p:cNvSpPr txBox="1"/>
          <p:nvPr/>
        </p:nvSpPr>
        <p:spPr>
          <a:xfrm>
            <a:off x="4477071" y="3937243"/>
            <a:ext cx="3237857" cy="263149"/>
          </a:xfrm>
          <a:prstGeom prst="rect">
            <a:avLst/>
          </a:prstGeom>
          <a:noFill/>
        </p:spPr>
        <p:txBody>
          <a:bodyPr wrap="square" lIns="0" rIns="0" rtlCol="0">
            <a:spAutoFit/>
          </a:bodyPr>
          <a:lstStyle/>
          <a:p>
            <a:pPr algn="ctr">
              <a:lnSpc>
                <a:spcPct val="90000"/>
              </a:lnSpc>
            </a:pPr>
            <a:r>
              <a:rPr lang="en-US" sz="1200" spc="300" dirty="0">
                <a:latin typeface="+mj-lt"/>
              </a:rPr>
              <a:t>YOUR TITLE HERE</a:t>
            </a:r>
          </a:p>
        </p:txBody>
      </p:sp>
      <p:sp>
        <p:nvSpPr>
          <p:cNvPr id="7" name="TextBox 6"/>
          <p:cNvSpPr txBox="1"/>
          <p:nvPr/>
        </p:nvSpPr>
        <p:spPr>
          <a:xfrm>
            <a:off x="447707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9" name="TextBox 8"/>
          <p:cNvSpPr txBox="1"/>
          <p:nvPr/>
        </p:nvSpPr>
        <p:spPr>
          <a:xfrm>
            <a:off x="8103369" y="3937243"/>
            <a:ext cx="3237857" cy="263149"/>
          </a:xfrm>
          <a:prstGeom prst="rect">
            <a:avLst/>
          </a:prstGeom>
          <a:noFill/>
        </p:spPr>
        <p:txBody>
          <a:bodyPr wrap="square" lIns="0" rIns="0" rtlCol="0">
            <a:spAutoFit/>
          </a:bodyPr>
          <a:lstStyle/>
          <a:p>
            <a:pPr algn="ctr">
              <a:lnSpc>
                <a:spcPct val="90000"/>
              </a:lnSpc>
            </a:pPr>
            <a:r>
              <a:rPr lang="en-US" sz="1200" spc="300" dirty="0">
                <a:latin typeface="+mj-lt"/>
              </a:rPr>
              <a:t>YOUR TITLE HERE</a:t>
            </a:r>
          </a:p>
        </p:txBody>
      </p:sp>
      <p:sp>
        <p:nvSpPr>
          <p:cNvPr id="10" name="TextBox 9"/>
          <p:cNvSpPr txBox="1"/>
          <p:nvPr/>
        </p:nvSpPr>
        <p:spPr>
          <a:xfrm>
            <a:off x="8103369"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2" name="TextBox 11"/>
          <p:cNvSpPr txBox="1"/>
          <p:nvPr/>
        </p:nvSpPr>
        <p:spPr>
          <a:xfrm>
            <a:off x="786711" y="3937243"/>
            <a:ext cx="3237857" cy="263149"/>
          </a:xfrm>
          <a:prstGeom prst="rect">
            <a:avLst/>
          </a:prstGeom>
          <a:noFill/>
        </p:spPr>
        <p:txBody>
          <a:bodyPr wrap="square" lIns="0" rIns="0" rtlCol="0">
            <a:spAutoFit/>
          </a:bodyPr>
          <a:lstStyle/>
          <a:p>
            <a:pPr algn="ctr">
              <a:lnSpc>
                <a:spcPct val="90000"/>
              </a:lnSpc>
            </a:pPr>
            <a:r>
              <a:rPr lang="en-US" sz="1200" spc="300" dirty="0">
                <a:latin typeface="+mj-lt"/>
              </a:rPr>
              <a:t>YOUR TITLE HERE</a:t>
            </a:r>
          </a:p>
        </p:txBody>
      </p:sp>
      <p:sp>
        <p:nvSpPr>
          <p:cNvPr id="13" name="TextBox 12"/>
          <p:cNvSpPr txBox="1"/>
          <p:nvPr/>
        </p:nvSpPr>
        <p:spPr>
          <a:xfrm>
            <a:off x="78671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5" name="TextBox 14"/>
          <p:cNvSpPr txBox="1"/>
          <p:nvPr/>
        </p:nvSpPr>
        <p:spPr>
          <a:xfrm>
            <a:off x="78671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$38M</a:t>
            </a:r>
          </a:p>
        </p:txBody>
      </p:sp>
      <p:sp>
        <p:nvSpPr>
          <p:cNvPr id="16" name="TextBox 15"/>
          <p:cNvSpPr txBox="1"/>
          <p:nvPr/>
        </p:nvSpPr>
        <p:spPr>
          <a:xfrm>
            <a:off x="447707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$89K</a:t>
            </a:r>
          </a:p>
        </p:txBody>
      </p:sp>
      <p:sp>
        <p:nvSpPr>
          <p:cNvPr id="17" name="TextBox 16"/>
          <p:cNvSpPr txBox="1"/>
          <p:nvPr/>
        </p:nvSpPr>
        <p:spPr>
          <a:xfrm>
            <a:off x="8098198"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$900B</a:t>
            </a:r>
          </a:p>
        </p:txBody>
      </p:sp>
      <p:sp>
        <p:nvSpPr>
          <p:cNvPr id="20" name="TextBox 19"/>
          <p:cNvSpPr txBox="1"/>
          <p:nvPr/>
        </p:nvSpPr>
        <p:spPr>
          <a:xfrm>
            <a:off x="1219200" y="1099359"/>
            <a:ext cx="9811473" cy="1103379"/>
          </a:xfrm>
          <a:prstGeom prst="rect">
            <a:avLst/>
          </a:prstGeom>
          <a:noFill/>
        </p:spPr>
        <p:txBody>
          <a:bodyPr wrap="square" lIns="0" rIns="0" rtlCol="0">
            <a:spAutoFit/>
          </a:bodyPr>
          <a:lstStyle/>
          <a:p>
            <a:pPr algn="ctr">
              <a:lnSpc>
                <a:spcPct val="90000"/>
              </a:lnSpc>
            </a:pPr>
            <a:r>
              <a:rPr lang="en-US" sz="3600" spc="300" dirty="0">
                <a:latin typeface="+mj-lt"/>
              </a:rPr>
              <a:t>OUR AWESOME PROJECTS</a:t>
            </a:r>
            <a:br>
              <a:rPr lang="en-US" sz="3600" spc="300" dirty="0">
                <a:latin typeface="+mj-lt"/>
              </a:rPr>
            </a:br>
            <a:r>
              <a:rPr lang="en-US" sz="3600" spc="300" dirty="0">
                <a:latin typeface="+mj-lt"/>
              </a:rPr>
              <a:t>FACT NUMBER</a:t>
            </a:r>
          </a:p>
        </p:txBody>
      </p:sp>
    </p:spTree>
    <p:extLst>
      <p:ext uri="{BB962C8B-B14F-4D97-AF65-F5344CB8AC3E}">
        <p14:creationId xmlns:p14="http://schemas.microsoft.com/office/powerpoint/2010/main" val="33853576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a:t>DATA CHART IN SMARTART</a:t>
            </a:r>
          </a:p>
        </p:txBody>
      </p:sp>
      <p:graphicFrame>
        <p:nvGraphicFramePr>
          <p:cNvPr id="4" name="Chart 4"/>
          <p:cNvGraphicFramePr/>
          <p:nvPr>
            <p:extLst>
              <p:ext uri="{D42A27DB-BD31-4B8C-83A1-F6EECF244321}">
                <p14:modId xmlns:p14="http://schemas.microsoft.com/office/powerpoint/2010/main" val="1433216139"/>
              </p:ext>
            </p:extLst>
          </p:nvPr>
        </p:nvGraphicFramePr>
        <p:xfrm>
          <a:off x="1429734" y="2336572"/>
          <a:ext cx="2722636" cy="2152650"/>
        </p:xfrm>
        <a:graphic>
          <a:graphicData uri="http://schemas.openxmlformats.org/drawingml/2006/chart">
            <c:chart xmlns:c="http://schemas.openxmlformats.org/drawingml/2006/chart" xmlns:r="http://schemas.openxmlformats.org/officeDocument/2006/relationships" r:id="rId2"/>
          </a:graphicData>
        </a:graphic>
      </p:graphicFrame>
      <p:sp>
        <p:nvSpPr>
          <p:cNvPr id="5" name="Текст 7"/>
          <p:cNvSpPr txBox="1">
            <a:spLocks/>
          </p:cNvSpPr>
          <p:nvPr/>
        </p:nvSpPr>
        <p:spPr>
          <a:xfrm>
            <a:off x="2208592"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dirty="0">
                <a:ea typeface="Butler" charset="0"/>
                <a:cs typeface="Butler" charset="0"/>
              </a:rPr>
              <a:t>50%</a:t>
            </a:r>
          </a:p>
        </p:txBody>
      </p:sp>
      <p:graphicFrame>
        <p:nvGraphicFramePr>
          <p:cNvPr id="6" name="Chart 5"/>
          <p:cNvGraphicFramePr/>
          <p:nvPr>
            <p:extLst>
              <p:ext uri="{D42A27DB-BD31-4B8C-83A1-F6EECF244321}">
                <p14:modId xmlns:p14="http://schemas.microsoft.com/office/powerpoint/2010/main" val="651736919"/>
              </p:ext>
            </p:extLst>
          </p:nvPr>
        </p:nvGraphicFramePr>
        <p:xfrm>
          <a:off x="3987542" y="2336572"/>
          <a:ext cx="2722636" cy="2152650"/>
        </p:xfrm>
        <a:graphic>
          <a:graphicData uri="http://schemas.openxmlformats.org/drawingml/2006/chart">
            <c:chart xmlns:c="http://schemas.openxmlformats.org/drawingml/2006/chart" xmlns:r="http://schemas.openxmlformats.org/officeDocument/2006/relationships" r:id="rId3"/>
          </a:graphicData>
        </a:graphic>
      </p:graphicFrame>
      <p:sp>
        <p:nvSpPr>
          <p:cNvPr id="7" name="Текст 7"/>
          <p:cNvSpPr txBox="1">
            <a:spLocks/>
          </p:cNvSpPr>
          <p:nvPr/>
        </p:nvSpPr>
        <p:spPr>
          <a:xfrm>
            <a:off x="4766401"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a:ea typeface="Butler" charset="0"/>
                <a:cs typeface="Butler" charset="0"/>
              </a:rPr>
              <a:t>30%</a:t>
            </a:r>
            <a:endParaRPr lang="en-US" sz="2800" dirty="0">
              <a:ea typeface="Butler" charset="0"/>
              <a:cs typeface="Butler" charset="0"/>
            </a:endParaRPr>
          </a:p>
        </p:txBody>
      </p:sp>
      <p:graphicFrame>
        <p:nvGraphicFramePr>
          <p:cNvPr id="8" name="Chart 4"/>
          <p:cNvGraphicFramePr/>
          <p:nvPr>
            <p:extLst>
              <p:ext uri="{D42A27DB-BD31-4B8C-83A1-F6EECF244321}">
                <p14:modId xmlns:p14="http://schemas.microsoft.com/office/powerpoint/2010/main" val="1575797933"/>
              </p:ext>
            </p:extLst>
          </p:nvPr>
        </p:nvGraphicFramePr>
        <p:xfrm>
          <a:off x="6565547" y="2336572"/>
          <a:ext cx="2722636" cy="2152650"/>
        </p:xfrm>
        <a:graphic>
          <a:graphicData uri="http://schemas.openxmlformats.org/drawingml/2006/chart">
            <c:chart xmlns:c="http://schemas.openxmlformats.org/drawingml/2006/chart" xmlns:r="http://schemas.openxmlformats.org/officeDocument/2006/relationships" r:id="rId4"/>
          </a:graphicData>
        </a:graphic>
      </p:graphicFrame>
      <p:sp>
        <p:nvSpPr>
          <p:cNvPr id="9" name="Текст 7"/>
          <p:cNvSpPr txBox="1">
            <a:spLocks/>
          </p:cNvSpPr>
          <p:nvPr/>
        </p:nvSpPr>
        <p:spPr>
          <a:xfrm>
            <a:off x="7344406"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a:ea typeface="Butler" charset="0"/>
                <a:cs typeface="Butler" charset="0"/>
              </a:rPr>
              <a:t>10%</a:t>
            </a:r>
            <a:endParaRPr lang="en-US" sz="2800" dirty="0">
              <a:ea typeface="Butler" charset="0"/>
              <a:cs typeface="Butler" charset="0"/>
            </a:endParaRPr>
          </a:p>
        </p:txBody>
      </p:sp>
      <p:graphicFrame>
        <p:nvGraphicFramePr>
          <p:cNvPr id="10" name="Chart 4"/>
          <p:cNvGraphicFramePr/>
          <p:nvPr>
            <p:extLst>
              <p:ext uri="{D42A27DB-BD31-4B8C-83A1-F6EECF244321}">
                <p14:modId xmlns:p14="http://schemas.microsoft.com/office/powerpoint/2010/main" val="1667525127"/>
              </p:ext>
            </p:extLst>
          </p:nvPr>
        </p:nvGraphicFramePr>
        <p:xfrm>
          <a:off x="9144363" y="2336572"/>
          <a:ext cx="2722636" cy="2152650"/>
        </p:xfrm>
        <a:graphic>
          <a:graphicData uri="http://schemas.openxmlformats.org/drawingml/2006/chart">
            <c:chart xmlns:c="http://schemas.openxmlformats.org/drawingml/2006/chart" xmlns:r="http://schemas.openxmlformats.org/officeDocument/2006/relationships" r:id="rId5"/>
          </a:graphicData>
        </a:graphic>
      </p:graphicFrame>
      <p:sp>
        <p:nvSpPr>
          <p:cNvPr id="11" name="Текст 7"/>
          <p:cNvSpPr txBox="1">
            <a:spLocks/>
          </p:cNvSpPr>
          <p:nvPr/>
        </p:nvSpPr>
        <p:spPr>
          <a:xfrm>
            <a:off x="9923222"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a:ea typeface="Butler" charset="0"/>
                <a:cs typeface="Butler" charset="0"/>
              </a:rPr>
              <a:t>20%</a:t>
            </a:r>
            <a:endParaRPr lang="en-US" sz="2800" dirty="0">
              <a:ea typeface="Butler" charset="0"/>
              <a:cs typeface="Butler" charset="0"/>
            </a:endParaRPr>
          </a:p>
        </p:txBody>
      </p:sp>
      <p:sp>
        <p:nvSpPr>
          <p:cNvPr id="22" name="TextBox 21"/>
          <p:cNvSpPr txBox="1"/>
          <p:nvPr/>
        </p:nvSpPr>
        <p:spPr>
          <a:xfrm>
            <a:off x="1866900" y="4713070"/>
            <a:ext cx="2153165" cy="235449"/>
          </a:xfrm>
          <a:prstGeom prst="rect">
            <a:avLst/>
          </a:prstGeom>
          <a:noFill/>
        </p:spPr>
        <p:txBody>
          <a:bodyPr wrap="square" lIns="0" rIns="0" rtlCol="0">
            <a:spAutoFit/>
          </a:bodyPr>
          <a:lstStyle/>
          <a:p>
            <a:pPr>
              <a:lnSpc>
                <a:spcPct val="70000"/>
              </a:lnSpc>
            </a:pPr>
            <a:r>
              <a:rPr lang="en-US" sz="1200" dirty="0" smtClean="0">
                <a:latin typeface="+mj-lt"/>
              </a:rPr>
              <a:t>CHART TITLE HERE</a:t>
            </a:r>
            <a:endParaRPr lang="en-US" sz="1200" dirty="0">
              <a:solidFill>
                <a:schemeClr val="accent1"/>
              </a:solidFill>
              <a:latin typeface="+mj-lt"/>
            </a:endParaRPr>
          </a:p>
        </p:txBody>
      </p:sp>
      <p:sp>
        <p:nvSpPr>
          <p:cNvPr id="23" name="TextBox 22"/>
          <p:cNvSpPr txBox="1"/>
          <p:nvPr/>
        </p:nvSpPr>
        <p:spPr>
          <a:xfrm>
            <a:off x="1866901"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4" name="TextBox 23"/>
          <p:cNvSpPr txBox="1"/>
          <p:nvPr/>
        </p:nvSpPr>
        <p:spPr>
          <a:xfrm>
            <a:off x="4445334" y="4713070"/>
            <a:ext cx="2153165" cy="235449"/>
          </a:xfrm>
          <a:prstGeom prst="rect">
            <a:avLst/>
          </a:prstGeom>
          <a:noFill/>
        </p:spPr>
        <p:txBody>
          <a:bodyPr wrap="square" lIns="0" rIns="0" rtlCol="0">
            <a:spAutoFit/>
          </a:bodyPr>
          <a:lstStyle/>
          <a:p>
            <a:pPr>
              <a:lnSpc>
                <a:spcPct val="70000"/>
              </a:lnSpc>
            </a:pPr>
            <a:r>
              <a:rPr lang="en-US" sz="1200" dirty="0" smtClean="0">
                <a:latin typeface="+mj-lt"/>
              </a:rPr>
              <a:t>CHART TITLE HERE</a:t>
            </a:r>
            <a:endParaRPr lang="en-US" sz="1200" dirty="0">
              <a:solidFill>
                <a:schemeClr val="accent1"/>
              </a:solidFill>
              <a:latin typeface="+mj-lt"/>
            </a:endParaRPr>
          </a:p>
        </p:txBody>
      </p:sp>
      <p:sp>
        <p:nvSpPr>
          <p:cNvPr id="25" name="TextBox 24"/>
          <p:cNvSpPr txBox="1"/>
          <p:nvPr/>
        </p:nvSpPr>
        <p:spPr>
          <a:xfrm>
            <a:off x="4445335"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6" name="TextBox 25"/>
          <p:cNvSpPr txBox="1"/>
          <p:nvPr/>
        </p:nvSpPr>
        <p:spPr>
          <a:xfrm>
            <a:off x="7023768" y="4713070"/>
            <a:ext cx="2153165" cy="235449"/>
          </a:xfrm>
          <a:prstGeom prst="rect">
            <a:avLst/>
          </a:prstGeom>
          <a:noFill/>
        </p:spPr>
        <p:txBody>
          <a:bodyPr wrap="square" lIns="0" rIns="0" rtlCol="0">
            <a:spAutoFit/>
          </a:bodyPr>
          <a:lstStyle/>
          <a:p>
            <a:pPr>
              <a:lnSpc>
                <a:spcPct val="70000"/>
              </a:lnSpc>
            </a:pPr>
            <a:r>
              <a:rPr lang="en-US" sz="1200" dirty="0" smtClean="0">
                <a:latin typeface="+mj-lt"/>
              </a:rPr>
              <a:t>CHART TITLE HERE</a:t>
            </a:r>
            <a:endParaRPr lang="en-US" sz="1200" dirty="0">
              <a:solidFill>
                <a:schemeClr val="accent1"/>
              </a:solidFill>
              <a:latin typeface="+mj-lt"/>
            </a:endParaRPr>
          </a:p>
        </p:txBody>
      </p:sp>
      <p:sp>
        <p:nvSpPr>
          <p:cNvPr id="27" name="TextBox 26"/>
          <p:cNvSpPr txBox="1"/>
          <p:nvPr/>
        </p:nvSpPr>
        <p:spPr>
          <a:xfrm>
            <a:off x="7023769"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
        <p:nvSpPr>
          <p:cNvPr id="28" name="TextBox 27"/>
          <p:cNvSpPr txBox="1"/>
          <p:nvPr/>
        </p:nvSpPr>
        <p:spPr>
          <a:xfrm>
            <a:off x="9602202" y="4713070"/>
            <a:ext cx="2153165" cy="235449"/>
          </a:xfrm>
          <a:prstGeom prst="rect">
            <a:avLst/>
          </a:prstGeom>
          <a:noFill/>
        </p:spPr>
        <p:txBody>
          <a:bodyPr wrap="square" lIns="0" rIns="0" rtlCol="0">
            <a:spAutoFit/>
          </a:bodyPr>
          <a:lstStyle/>
          <a:p>
            <a:pPr>
              <a:lnSpc>
                <a:spcPct val="70000"/>
              </a:lnSpc>
            </a:pPr>
            <a:r>
              <a:rPr lang="en-US" sz="1200" dirty="0" smtClean="0">
                <a:latin typeface="+mj-lt"/>
              </a:rPr>
              <a:t>CHART TITLE HERE</a:t>
            </a:r>
            <a:endParaRPr lang="en-US" sz="1200" dirty="0">
              <a:solidFill>
                <a:schemeClr val="accent1"/>
              </a:solidFill>
              <a:latin typeface="+mj-lt"/>
            </a:endParaRPr>
          </a:p>
        </p:txBody>
      </p:sp>
      <p:sp>
        <p:nvSpPr>
          <p:cNvPr id="29" name="TextBox 28"/>
          <p:cNvSpPr txBox="1"/>
          <p:nvPr/>
        </p:nvSpPr>
        <p:spPr>
          <a:xfrm>
            <a:off x="9602203"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dirty="0" smtClean="0">
                <a:solidFill>
                  <a:schemeClr val="tx1">
                    <a:alpha val="80000"/>
                  </a:schemeClr>
                </a:solidFill>
              </a:rPr>
              <a:t>have.</a:t>
            </a:r>
            <a:endParaRPr lang="en-US" sz="1000" dirty="0">
              <a:solidFill>
                <a:schemeClr val="tx1">
                  <a:alpha val="80000"/>
                </a:schemeClr>
              </a:solidFill>
            </a:endParaRPr>
          </a:p>
        </p:txBody>
      </p:sp>
    </p:spTree>
    <p:extLst>
      <p:ext uri="{BB962C8B-B14F-4D97-AF65-F5344CB8AC3E}">
        <p14:creationId xmlns:p14="http://schemas.microsoft.com/office/powerpoint/2010/main" val="184631666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662759166"/>
              </p:ext>
            </p:extLst>
          </p:nvPr>
        </p:nvGraphicFramePr>
        <p:xfrm>
          <a:off x="6018540" y="1910056"/>
          <a:ext cx="5373359" cy="34824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dirty="0" smtClean="0"/>
              <a:t>SMART</a:t>
            </a:r>
            <a:br>
              <a:rPr lang="en-US" dirty="0" smtClean="0"/>
            </a:br>
            <a:r>
              <a:rPr lang="en-US" dirty="0" smtClean="0"/>
              <a:t>ART</a:t>
            </a:r>
            <a:br>
              <a:rPr lang="en-US" dirty="0" smtClean="0"/>
            </a:br>
            <a:r>
              <a:rPr lang="en-US" dirty="0" smtClean="0"/>
              <a:t>CHART</a:t>
            </a:r>
            <a:endParaRPr lang="en-US" dirty="0"/>
          </a:p>
        </p:txBody>
      </p:sp>
      <p:sp>
        <p:nvSpPr>
          <p:cNvPr id="7" name="TextBox 6"/>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10" name="Rectangle 9"/>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1" name="Right Triangle 10"/>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17534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7" dur="100"/>
                                        <p:tgtEl>
                                          <p:spTgt spid="8">
                                            <p:graphicEl>
                                              <a:chart seriesIdx="-3" categoryIdx="-3" bldStep="gridLegend"/>
                                            </p:graphicEl>
                                          </p:spTgt>
                                        </p:tgtEl>
                                      </p:cBhvr>
                                    </p:animEffect>
                                  </p:childTnLst>
                                </p:cTn>
                              </p:par>
                            </p:childTnLst>
                          </p:cTn>
                        </p:par>
                        <p:par>
                          <p:cTn id="8" fill="hold">
                            <p:stCondLst>
                              <p:cond delay="100"/>
                            </p:stCondLst>
                            <p:childTnLst>
                              <p:par>
                                <p:cTn id="9" presetID="22" presetClass="entr" presetSubtype="4" fill="hold" grpId="0" nodeType="afterEffect">
                                  <p:stCondLst>
                                    <p:cond delay="0"/>
                                  </p:stCondLst>
                                  <p:childTnLst>
                                    <p:set>
                                      <p:cBhvr>
                                        <p:cTn id="10"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wipe(down)">
                                      <p:cBhvr>
                                        <p:cTn id="11" dur="300"/>
                                        <p:tgtEl>
                                          <p:spTgt spid="8">
                                            <p:graphicEl>
                                              <a:chart seriesIdx="-4" categoryIdx="0" bldStep="category"/>
                                            </p:graphicEl>
                                          </p:spTgt>
                                        </p:tgtEl>
                                      </p:cBhvr>
                                    </p:animEffect>
                                  </p:childTnLst>
                                </p:cTn>
                              </p:par>
                            </p:childTnLst>
                          </p:cTn>
                        </p:par>
                        <p:par>
                          <p:cTn id="12" fill="hold">
                            <p:stCondLst>
                              <p:cond delay="400"/>
                            </p:stCondLst>
                            <p:childTnLst>
                              <p:par>
                                <p:cTn id="13" presetID="22" presetClass="entr" presetSubtype="4" fill="hold" grpId="0" nodeType="afterEffect">
                                  <p:stCondLst>
                                    <p:cond delay="0"/>
                                  </p:stCondLst>
                                  <p:childTnLst>
                                    <p:set>
                                      <p:cBhvr>
                                        <p:cTn id="14"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wipe(down)">
                                      <p:cBhvr>
                                        <p:cTn id="15" dur="300"/>
                                        <p:tgtEl>
                                          <p:spTgt spid="8">
                                            <p:graphicEl>
                                              <a:chart seriesIdx="-4" categoryIdx="1" bldStep="category"/>
                                            </p:graphicEl>
                                          </p:spTgt>
                                        </p:tgtEl>
                                      </p:cBhvr>
                                    </p:animEffect>
                                  </p:childTnLst>
                                </p:cTn>
                              </p:par>
                            </p:childTnLst>
                          </p:cTn>
                        </p:par>
                        <p:par>
                          <p:cTn id="16" fill="hold">
                            <p:stCondLst>
                              <p:cond delay="700"/>
                            </p:stCondLst>
                            <p:childTnLst>
                              <p:par>
                                <p:cTn id="17" presetID="22" presetClass="entr" presetSubtype="4" fill="hold" grpId="0" nodeType="afterEffect">
                                  <p:stCondLst>
                                    <p:cond delay="0"/>
                                  </p:stCondLst>
                                  <p:childTnLst>
                                    <p:set>
                                      <p:cBhvr>
                                        <p:cTn id="18"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wipe(down)">
                                      <p:cBhvr>
                                        <p:cTn id="19" dur="300"/>
                                        <p:tgtEl>
                                          <p:spTgt spid="8">
                                            <p:graphicEl>
                                              <a:chart seriesIdx="-4" categoryIdx="2" bldStep="category"/>
                                            </p:graphicEl>
                                          </p:spTgt>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wipe(down)">
                                      <p:cBhvr>
                                        <p:cTn id="23" dur="300"/>
                                        <p:tgtEl>
                                          <p:spTgt spid="8">
                                            <p:graphicEl>
                                              <a:chart seriesIdx="-4" categoryIdx="3" bldStep="category"/>
                                            </p:graphicEl>
                                          </p:spTgt>
                                        </p:tgtEl>
                                      </p:cBhvr>
                                    </p:animEffect>
                                  </p:childTnLst>
                                </p:cTn>
                              </p:par>
                            </p:childTnLst>
                          </p:cTn>
                        </p:par>
                        <p:par>
                          <p:cTn id="24" fill="hold">
                            <p:stCondLst>
                              <p:cond delay="1300"/>
                            </p:stCondLst>
                            <p:childTnLst>
                              <p:par>
                                <p:cTn id="25" presetID="22" presetClass="entr" presetSubtype="4" fill="hold" grpId="0" nodeType="afterEffect">
                                  <p:stCondLst>
                                    <p:cond delay="0"/>
                                  </p:stCondLst>
                                  <p:childTnLst>
                                    <p:set>
                                      <p:cBhvr>
                                        <p:cTn id="26" dur="1" fill="hold">
                                          <p:stCondLst>
                                            <p:cond delay="0"/>
                                          </p:stCondLst>
                                        </p:cTn>
                                        <p:tgtEl>
                                          <p:spTgt spid="8">
                                            <p:graphicEl>
                                              <a:chart seriesIdx="-4" categoryIdx="4" bldStep="category"/>
                                            </p:graphicEl>
                                          </p:spTgt>
                                        </p:tgtEl>
                                        <p:attrNameLst>
                                          <p:attrName>style.visibility</p:attrName>
                                        </p:attrNameLst>
                                      </p:cBhvr>
                                      <p:to>
                                        <p:strVal val="visible"/>
                                      </p:to>
                                    </p:set>
                                    <p:animEffect transition="in" filter="wipe(down)">
                                      <p:cBhvr>
                                        <p:cTn id="27" dur="300"/>
                                        <p:tgtEl>
                                          <p:spTgt spid="8">
                                            <p:graphicEl>
                                              <a:chart seriesIdx="-4" categoryIdx="4" bldStep="category"/>
                                            </p:graphicEl>
                                          </p:spTgt>
                                        </p:tgtEl>
                                      </p:cBhvr>
                                    </p:animEffect>
                                  </p:childTnLst>
                                </p:cTn>
                              </p:par>
                            </p:childTnLst>
                          </p:cTn>
                        </p:par>
                        <p:par>
                          <p:cTn id="28" fill="hold">
                            <p:stCondLst>
                              <p:cond delay="1600"/>
                            </p:stCondLst>
                            <p:childTnLst>
                              <p:par>
                                <p:cTn id="29" presetID="22" presetClass="entr" presetSubtype="4" fill="hold" grpId="0" nodeType="afterEffect">
                                  <p:stCondLst>
                                    <p:cond delay="0"/>
                                  </p:stCondLst>
                                  <p:childTnLst>
                                    <p:set>
                                      <p:cBhvr>
                                        <p:cTn id="30" dur="1" fill="hold">
                                          <p:stCondLst>
                                            <p:cond delay="0"/>
                                          </p:stCondLst>
                                        </p:cTn>
                                        <p:tgtEl>
                                          <p:spTgt spid="8">
                                            <p:graphicEl>
                                              <a:chart seriesIdx="-4" categoryIdx="5" bldStep="category"/>
                                            </p:graphicEl>
                                          </p:spTgt>
                                        </p:tgtEl>
                                        <p:attrNameLst>
                                          <p:attrName>style.visibility</p:attrName>
                                        </p:attrNameLst>
                                      </p:cBhvr>
                                      <p:to>
                                        <p:strVal val="visible"/>
                                      </p:to>
                                    </p:set>
                                    <p:animEffect transition="in" filter="wipe(down)">
                                      <p:cBhvr>
                                        <p:cTn id="31" dur="300"/>
                                        <p:tgtEl>
                                          <p:spTgt spid="8">
                                            <p:graphicEl>
                                              <a:chart seriesIdx="-4" categoryIdx="5" bldStep="category"/>
                                            </p:graphicEl>
                                          </p:spTgt>
                                        </p:tgtEl>
                                      </p:cBhvr>
                                    </p:animEffect>
                                  </p:childTnLst>
                                </p:cTn>
                              </p:par>
                            </p:childTnLst>
                          </p:cTn>
                        </p:par>
                        <p:par>
                          <p:cTn id="32" fill="hold">
                            <p:stCondLst>
                              <p:cond delay="1900"/>
                            </p:stCondLst>
                            <p:childTnLst>
                              <p:par>
                                <p:cTn id="33" presetID="22" presetClass="entr" presetSubtype="4" fill="hold" grpId="0" nodeType="afterEffect">
                                  <p:stCondLst>
                                    <p:cond delay="0"/>
                                  </p:stCondLst>
                                  <p:childTnLst>
                                    <p:set>
                                      <p:cBhvr>
                                        <p:cTn id="34" dur="1" fill="hold">
                                          <p:stCondLst>
                                            <p:cond delay="0"/>
                                          </p:stCondLst>
                                        </p:cTn>
                                        <p:tgtEl>
                                          <p:spTgt spid="8">
                                            <p:graphicEl>
                                              <a:chart seriesIdx="-4" categoryIdx="6" bldStep="category"/>
                                            </p:graphicEl>
                                          </p:spTgt>
                                        </p:tgtEl>
                                        <p:attrNameLst>
                                          <p:attrName>style.visibility</p:attrName>
                                        </p:attrNameLst>
                                      </p:cBhvr>
                                      <p:to>
                                        <p:strVal val="visible"/>
                                      </p:to>
                                    </p:set>
                                    <p:animEffect transition="in" filter="wipe(down)">
                                      <p:cBhvr>
                                        <p:cTn id="35" dur="300"/>
                                        <p:tgtEl>
                                          <p:spTgt spid="8">
                                            <p:graphicEl>
                                              <a:chart seriesIdx="-4" categoryIdx="6" bldStep="category"/>
                                            </p:graphicEl>
                                          </p:spTgt>
                                        </p:tgtEl>
                                      </p:cBhvr>
                                    </p:animEffect>
                                  </p:childTnLst>
                                </p:cTn>
                              </p:par>
                            </p:childTnLst>
                          </p:cTn>
                        </p:par>
                        <p:par>
                          <p:cTn id="36" fill="hold">
                            <p:stCondLst>
                              <p:cond delay="2200"/>
                            </p:stCondLst>
                            <p:childTnLst>
                              <p:par>
                                <p:cTn id="37" presetID="22" presetClass="entr" presetSubtype="4" fill="hold" grpId="0" nodeType="afterEffect">
                                  <p:stCondLst>
                                    <p:cond delay="0"/>
                                  </p:stCondLst>
                                  <p:childTnLst>
                                    <p:set>
                                      <p:cBhvr>
                                        <p:cTn id="38" dur="1" fill="hold">
                                          <p:stCondLst>
                                            <p:cond delay="0"/>
                                          </p:stCondLst>
                                        </p:cTn>
                                        <p:tgtEl>
                                          <p:spTgt spid="8">
                                            <p:graphicEl>
                                              <a:chart seriesIdx="-4" categoryIdx="7" bldStep="category"/>
                                            </p:graphicEl>
                                          </p:spTgt>
                                        </p:tgtEl>
                                        <p:attrNameLst>
                                          <p:attrName>style.visibility</p:attrName>
                                        </p:attrNameLst>
                                      </p:cBhvr>
                                      <p:to>
                                        <p:strVal val="visible"/>
                                      </p:to>
                                    </p:set>
                                    <p:animEffect transition="in" filter="wipe(down)">
                                      <p:cBhvr>
                                        <p:cTn id="39" dur="300"/>
                                        <p:tgtEl>
                                          <p:spTgt spid="8">
                                            <p:graphicEl>
                                              <a:chart seriesIdx="-4" categoryIdx="7" bldStep="category"/>
                                            </p:graphicEl>
                                          </p:spTgt>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8">
                                            <p:graphicEl>
                                              <a:chart seriesIdx="-4" categoryIdx="8" bldStep="category"/>
                                            </p:graphicEl>
                                          </p:spTgt>
                                        </p:tgtEl>
                                        <p:attrNameLst>
                                          <p:attrName>style.visibility</p:attrName>
                                        </p:attrNameLst>
                                      </p:cBhvr>
                                      <p:to>
                                        <p:strVal val="visible"/>
                                      </p:to>
                                    </p:set>
                                    <p:animEffect transition="in" filter="wipe(down)">
                                      <p:cBhvr>
                                        <p:cTn id="43" dur="300"/>
                                        <p:tgtEl>
                                          <p:spTgt spid="8">
                                            <p:graphicEl>
                                              <a:chart seriesIdx="-4" categoryIdx="8" bldStep="category"/>
                                            </p:graphicEl>
                                          </p:spTgt>
                                        </p:tgtEl>
                                      </p:cBhvr>
                                    </p:animEffect>
                                  </p:childTnLst>
                                </p:cTn>
                              </p:par>
                            </p:childTnLst>
                          </p:cTn>
                        </p:par>
                        <p:par>
                          <p:cTn id="44" fill="hold">
                            <p:stCondLst>
                              <p:cond delay="2800"/>
                            </p:stCondLst>
                            <p:childTnLst>
                              <p:par>
                                <p:cTn id="45" presetID="22" presetClass="entr" presetSubtype="4" fill="hold" grpId="0" nodeType="afterEffect">
                                  <p:stCondLst>
                                    <p:cond delay="0"/>
                                  </p:stCondLst>
                                  <p:childTnLst>
                                    <p:set>
                                      <p:cBhvr>
                                        <p:cTn id="46" dur="1" fill="hold">
                                          <p:stCondLst>
                                            <p:cond delay="0"/>
                                          </p:stCondLst>
                                        </p:cTn>
                                        <p:tgtEl>
                                          <p:spTgt spid="8">
                                            <p:graphicEl>
                                              <a:chart seriesIdx="-4" categoryIdx="9" bldStep="category"/>
                                            </p:graphicEl>
                                          </p:spTgt>
                                        </p:tgtEl>
                                        <p:attrNameLst>
                                          <p:attrName>style.visibility</p:attrName>
                                        </p:attrNameLst>
                                      </p:cBhvr>
                                      <p:to>
                                        <p:strVal val="visible"/>
                                      </p:to>
                                    </p:set>
                                    <p:animEffect transition="in" filter="wipe(down)">
                                      <p:cBhvr>
                                        <p:cTn id="47" dur="300"/>
                                        <p:tgtEl>
                                          <p:spTgt spid="8">
                                            <p:graphicEl>
                                              <a:chart seriesIdx="-4" categoryIdx="9" bldStep="category"/>
                                            </p:graphicEl>
                                          </p:spTgt>
                                        </p:tgtEl>
                                      </p:cBhvr>
                                    </p:animEffect>
                                  </p:childTnLst>
                                </p:cTn>
                              </p:par>
                            </p:childTnLst>
                          </p:cTn>
                        </p:par>
                        <p:par>
                          <p:cTn id="48" fill="hold">
                            <p:stCondLst>
                              <p:cond delay="3100"/>
                            </p:stCondLst>
                            <p:childTnLst>
                              <p:par>
                                <p:cTn id="49" presetID="22" presetClass="entr" presetSubtype="4" fill="hold" grpId="0" nodeType="afterEffect">
                                  <p:stCondLst>
                                    <p:cond delay="0"/>
                                  </p:stCondLst>
                                  <p:childTnLst>
                                    <p:set>
                                      <p:cBhvr>
                                        <p:cTn id="50" dur="1" fill="hold">
                                          <p:stCondLst>
                                            <p:cond delay="0"/>
                                          </p:stCondLst>
                                        </p:cTn>
                                        <p:tgtEl>
                                          <p:spTgt spid="8">
                                            <p:graphicEl>
                                              <a:chart seriesIdx="-4" categoryIdx="10" bldStep="category"/>
                                            </p:graphicEl>
                                          </p:spTgt>
                                        </p:tgtEl>
                                        <p:attrNameLst>
                                          <p:attrName>style.visibility</p:attrName>
                                        </p:attrNameLst>
                                      </p:cBhvr>
                                      <p:to>
                                        <p:strVal val="visible"/>
                                      </p:to>
                                    </p:set>
                                    <p:animEffect transition="in" filter="wipe(down)">
                                      <p:cBhvr>
                                        <p:cTn id="51" dur="300"/>
                                        <p:tgtEl>
                                          <p:spTgt spid="8">
                                            <p:graphicEl>
                                              <a:chart seriesIdx="-4" categoryIdx="10" bldStep="category"/>
                                            </p:graphicEl>
                                          </p:spTgt>
                                        </p:tgtEl>
                                      </p:cBhvr>
                                    </p:animEffect>
                                  </p:childTnLst>
                                </p:cTn>
                              </p:par>
                            </p:childTnLst>
                          </p:cTn>
                        </p:par>
                        <p:par>
                          <p:cTn id="52" fill="hold">
                            <p:stCondLst>
                              <p:cond delay="3400"/>
                            </p:stCondLst>
                            <p:childTnLst>
                              <p:par>
                                <p:cTn id="53" presetID="22" presetClass="entr" presetSubtype="4" fill="hold" grpId="0" nodeType="afterEffect">
                                  <p:stCondLst>
                                    <p:cond delay="0"/>
                                  </p:stCondLst>
                                  <p:childTnLst>
                                    <p:set>
                                      <p:cBhvr>
                                        <p:cTn id="54" dur="1" fill="hold">
                                          <p:stCondLst>
                                            <p:cond delay="0"/>
                                          </p:stCondLst>
                                        </p:cTn>
                                        <p:tgtEl>
                                          <p:spTgt spid="8">
                                            <p:graphicEl>
                                              <a:chart seriesIdx="-4" categoryIdx="11" bldStep="category"/>
                                            </p:graphicEl>
                                          </p:spTgt>
                                        </p:tgtEl>
                                        <p:attrNameLst>
                                          <p:attrName>style.visibility</p:attrName>
                                        </p:attrNameLst>
                                      </p:cBhvr>
                                      <p:to>
                                        <p:strVal val="visible"/>
                                      </p:to>
                                    </p:set>
                                    <p:animEffect transition="in" filter="wipe(down)">
                                      <p:cBhvr>
                                        <p:cTn id="55" dur="300"/>
                                        <p:tgtEl>
                                          <p:spTgt spid="8">
                                            <p:graphicEl>
                                              <a:chart seriesIdx="-4" categoryIdx="11" bldStep="category"/>
                                            </p:graphicEl>
                                          </p:spTgt>
                                        </p:tgtEl>
                                      </p:cBhvr>
                                    </p:animEffect>
                                  </p:childTnLst>
                                </p:cTn>
                              </p:par>
                            </p:childTnLst>
                          </p:cTn>
                        </p:par>
                        <p:par>
                          <p:cTn id="56" fill="hold">
                            <p:stCondLst>
                              <p:cond delay="3700"/>
                            </p:stCondLst>
                            <p:childTnLst>
                              <p:par>
                                <p:cTn id="57" presetID="22" presetClass="entr" presetSubtype="4" fill="hold" grpId="0" nodeType="afterEffect">
                                  <p:stCondLst>
                                    <p:cond delay="0"/>
                                  </p:stCondLst>
                                  <p:childTnLst>
                                    <p:set>
                                      <p:cBhvr>
                                        <p:cTn id="58" dur="1" fill="hold">
                                          <p:stCondLst>
                                            <p:cond delay="0"/>
                                          </p:stCondLst>
                                        </p:cTn>
                                        <p:tgtEl>
                                          <p:spTgt spid="8">
                                            <p:graphicEl>
                                              <a:chart seriesIdx="-4" categoryIdx="12" bldStep="category"/>
                                            </p:graphicEl>
                                          </p:spTgt>
                                        </p:tgtEl>
                                        <p:attrNameLst>
                                          <p:attrName>style.visibility</p:attrName>
                                        </p:attrNameLst>
                                      </p:cBhvr>
                                      <p:to>
                                        <p:strVal val="visible"/>
                                      </p:to>
                                    </p:set>
                                    <p:animEffect transition="in" filter="wipe(down)">
                                      <p:cBhvr>
                                        <p:cTn id="59" dur="300"/>
                                        <p:tgtEl>
                                          <p:spTgt spid="8">
                                            <p:graphicEl>
                                              <a:chart seriesIdx="-4" categoryIdx="12" bldStep="category"/>
                                            </p:graphicEl>
                                          </p:spTgt>
                                        </p:tgtEl>
                                      </p:cBhvr>
                                    </p:animEffect>
                                  </p:childTnLst>
                                </p:cTn>
                              </p:par>
                            </p:childTnLst>
                          </p:cTn>
                        </p:par>
                        <p:par>
                          <p:cTn id="60" fill="hold">
                            <p:stCondLst>
                              <p:cond delay="4000"/>
                            </p:stCondLst>
                            <p:childTnLst>
                              <p:par>
                                <p:cTn id="61" presetID="22" presetClass="entr" presetSubtype="4" fill="hold" grpId="0" nodeType="afterEffect">
                                  <p:stCondLst>
                                    <p:cond delay="0"/>
                                  </p:stCondLst>
                                  <p:childTnLst>
                                    <p:set>
                                      <p:cBhvr>
                                        <p:cTn id="62" dur="1" fill="hold">
                                          <p:stCondLst>
                                            <p:cond delay="0"/>
                                          </p:stCondLst>
                                        </p:cTn>
                                        <p:tgtEl>
                                          <p:spTgt spid="8">
                                            <p:graphicEl>
                                              <a:chart seriesIdx="-4" categoryIdx="13" bldStep="category"/>
                                            </p:graphicEl>
                                          </p:spTgt>
                                        </p:tgtEl>
                                        <p:attrNameLst>
                                          <p:attrName>style.visibility</p:attrName>
                                        </p:attrNameLst>
                                      </p:cBhvr>
                                      <p:to>
                                        <p:strVal val="visible"/>
                                      </p:to>
                                    </p:set>
                                    <p:animEffect transition="in" filter="wipe(down)">
                                      <p:cBhvr>
                                        <p:cTn id="63" dur="300"/>
                                        <p:tgtEl>
                                          <p:spTgt spid="8">
                                            <p:graphicEl>
                                              <a:chart seriesIdx="-4" categoryIdx="13" bldStep="category"/>
                                            </p:graphicEl>
                                          </p:spTgt>
                                        </p:tgtEl>
                                      </p:cBhvr>
                                    </p:animEffect>
                                  </p:childTnLst>
                                </p:cTn>
                              </p:par>
                            </p:childTnLst>
                          </p:cTn>
                        </p:par>
                        <p:par>
                          <p:cTn id="64" fill="hold">
                            <p:stCondLst>
                              <p:cond delay="4300"/>
                            </p:stCondLst>
                            <p:childTnLst>
                              <p:par>
                                <p:cTn id="65" presetID="22" presetClass="entr" presetSubtype="4" fill="hold" grpId="0" nodeType="afterEffect">
                                  <p:stCondLst>
                                    <p:cond delay="0"/>
                                  </p:stCondLst>
                                  <p:childTnLst>
                                    <p:set>
                                      <p:cBhvr>
                                        <p:cTn id="66" dur="1" fill="hold">
                                          <p:stCondLst>
                                            <p:cond delay="0"/>
                                          </p:stCondLst>
                                        </p:cTn>
                                        <p:tgtEl>
                                          <p:spTgt spid="8">
                                            <p:graphicEl>
                                              <a:chart seriesIdx="-4" categoryIdx="14" bldStep="category"/>
                                            </p:graphicEl>
                                          </p:spTgt>
                                        </p:tgtEl>
                                        <p:attrNameLst>
                                          <p:attrName>style.visibility</p:attrName>
                                        </p:attrNameLst>
                                      </p:cBhvr>
                                      <p:to>
                                        <p:strVal val="visible"/>
                                      </p:to>
                                    </p:set>
                                    <p:animEffect transition="in" filter="wipe(down)">
                                      <p:cBhvr>
                                        <p:cTn id="67" dur="300"/>
                                        <p:tgtEl>
                                          <p:spTgt spid="8">
                                            <p:graphicEl>
                                              <a:chart seriesIdx="-4" categoryIdx="14" bldStep="category"/>
                                            </p:graphicEl>
                                          </p:spTgt>
                                        </p:tgtEl>
                                      </p:cBhvr>
                                    </p:animEffect>
                                  </p:childTnLst>
                                </p:cTn>
                              </p:par>
                            </p:childTnLst>
                          </p:cTn>
                        </p:par>
                        <p:par>
                          <p:cTn id="68" fill="hold">
                            <p:stCondLst>
                              <p:cond delay="4600"/>
                            </p:stCondLst>
                            <p:childTnLst>
                              <p:par>
                                <p:cTn id="69" presetID="22" presetClass="entr" presetSubtype="4" fill="hold" grpId="0" nodeType="afterEffect">
                                  <p:stCondLst>
                                    <p:cond delay="0"/>
                                  </p:stCondLst>
                                  <p:childTnLst>
                                    <p:set>
                                      <p:cBhvr>
                                        <p:cTn id="70" dur="1" fill="hold">
                                          <p:stCondLst>
                                            <p:cond delay="0"/>
                                          </p:stCondLst>
                                        </p:cTn>
                                        <p:tgtEl>
                                          <p:spTgt spid="8">
                                            <p:graphicEl>
                                              <a:chart seriesIdx="-4" categoryIdx="15" bldStep="category"/>
                                            </p:graphicEl>
                                          </p:spTgt>
                                        </p:tgtEl>
                                        <p:attrNameLst>
                                          <p:attrName>style.visibility</p:attrName>
                                        </p:attrNameLst>
                                      </p:cBhvr>
                                      <p:to>
                                        <p:strVal val="visible"/>
                                      </p:to>
                                    </p:set>
                                    <p:animEffect transition="in" filter="wipe(down)">
                                      <p:cBhvr>
                                        <p:cTn id="71" dur="300"/>
                                        <p:tgtEl>
                                          <p:spTgt spid="8">
                                            <p:graphicEl>
                                              <a:chart seriesIdx="-4" categoryIdx="15" bldStep="category"/>
                                            </p:graphicEl>
                                          </p:spTgt>
                                        </p:tgtEl>
                                      </p:cBhvr>
                                    </p:animEffect>
                                  </p:childTnLst>
                                </p:cTn>
                              </p:par>
                            </p:childTnLst>
                          </p:cTn>
                        </p:par>
                        <p:par>
                          <p:cTn id="72" fill="hold">
                            <p:stCondLst>
                              <p:cond delay="4900"/>
                            </p:stCondLst>
                            <p:childTnLst>
                              <p:par>
                                <p:cTn id="73" presetID="22" presetClass="entr" presetSubtype="4" fill="hold" grpId="0" nodeType="afterEffect">
                                  <p:stCondLst>
                                    <p:cond delay="0"/>
                                  </p:stCondLst>
                                  <p:childTnLst>
                                    <p:set>
                                      <p:cBhvr>
                                        <p:cTn id="74" dur="1" fill="hold">
                                          <p:stCondLst>
                                            <p:cond delay="0"/>
                                          </p:stCondLst>
                                        </p:cTn>
                                        <p:tgtEl>
                                          <p:spTgt spid="8">
                                            <p:graphicEl>
                                              <a:chart seriesIdx="-4" categoryIdx="16" bldStep="category"/>
                                            </p:graphicEl>
                                          </p:spTgt>
                                        </p:tgtEl>
                                        <p:attrNameLst>
                                          <p:attrName>style.visibility</p:attrName>
                                        </p:attrNameLst>
                                      </p:cBhvr>
                                      <p:to>
                                        <p:strVal val="visible"/>
                                      </p:to>
                                    </p:set>
                                    <p:animEffect transition="in" filter="wipe(down)">
                                      <p:cBhvr>
                                        <p:cTn id="75" dur="300"/>
                                        <p:tgtEl>
                                          <p:spTgt spid="8">
                                            <p:graphicEl>
                                              <a:chart seriesIdx="-4" categoryIdx="16" bldStep="category"/>
                                            </p:graphicEl>
                                          </p:spTgt>
                                        </p:tgtEl>
                                      </p:cBhvr>
                                    </p:animEffect>
                                  </p:childTnLst>
                                </p:cTn>
                              </p:par>
                            </p:childTnLst>
                          </p:cTn>
                        </p:par>
                        <p:par>
                          <p:cTn id="76" fill="hold">
                            <p:stCondLst>
                              <p:cond delay="5200"/>
                            </p:stCondLst>
                            <p:childTnLst>
                              <p:par>
                                <p:cTn id="77" presetID="22" presetClass="entr" presetSubtype="4" fill="hold" grpId="0" nodeType="afterEffect">
                                  <p:stCondLst>
                                    <p:cond delay="0"/>
                                  </p:stCondLst>
                                  <p:childTnLst>
                                    <p:set>
                                      <p:cBhvr>
                                        <p:cTn id="78" dur="1" fill="hold">
                                          <p:stCondLst>
                                            <p:cond delay="0"/>
                                          </p:stCondLst>
                                        </p:cTn>
                                        <p:tgtEl>
                                          <p:spTgt spid="8">
                                            <p:graphicEl>
                                              <a:chart seriesIdx="-4" categoryIdx="17" bldStep="category"/>
                                            </p:graphicEl>
                                          </p:spTgt>
                                        </p:tgtEl>
                                        <p:attrNameLst>
                                          <p:attrName>style.visibility</p:attrName>
                                        </p:attrNameLst>
                                      </p:cBhvr>
                                      <p:to>
                                        <p:strVal val="visible"/>
                                      </p:to>
                                    </p:set>
                                    <p:animEffect transition="in" filter="wipe(down)">
                                      <p:cBhvr>
                                        <p:cTn id="79" dur="300"/>
                                        <p:tgtEl>
                                          <p:spTgt spid="8">
                                            <p:graphicEl>
                                              <a:chart seriesIdx="-4" categoryIdx="17" bldStep="category"/>
                                            </p:graphicEl>
                                          </p:spTgt>
                                        </p:tgtEl>
                                      </p:cBhvr>
                                    </p:animEffect>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8">
                                            <p:graphicEl>
                                              <a:chart seriesIdx="-4" categoryIdx="18" bldStep="category"/>
                                            </p:graphicEl>
                                          </p:spTgt>
                                        </p:tgtEl>
                                        <p:attrNameLst>
                                          <p:attrName>style.visibility</p:attrName>
                                        </p:attrNameLst>
                                      </p:cBhvr>
                                      <p:to>
                                        <p:strVal val="visible"/>
                                      </p:to>
                                    </p:set>
                                    <p:animEffect transition="in" filter="wipe(down)">
                                      <p:cBhvr>
                                        <p:cTn id="83" dur="300"/>
                                        <p:tgtEl>
                                          <p:spTgt spid="8">
                                            <p:graphicEl>
                                              <a:chart seriesIdx="-4" categoryIdx="18" bldStep="category"/>
                                            </p:graphicEl>
                                          </p:spTgt>
                                        </p:tgtEl>
                                      </p:cBhvr>
                                    </p:animEffect>
                                  </p:childTnLst>
                                </p:cTn>
                              </p:par>
                            </p:childTnLst>
                          </p:cTn>
                        </p:par>
                        <p:par>
                          <p:cTn id="84" fill="hold">
                            <p:stCondLst>
                              <p:cond delay="5800"/>
                            </p:stCondLst>
                            <p:childTnLst>
                              <p:par>
                                <p:cTn id="85" presetID="22" presetClass="entr" presetSubtype="4" fill="hold" grpId="0" nodeType="afterEffect">
                                  <p:stCondLst>
                                    <p:cond delay="0"/>
                                  </p:stCondLst>
                                  <p:childTnLst>
                                    <p:set>
                                      <p:cBhvr>
                                        <p:cTn id="86" dur="1" fill="hold">
                                          <p:stCondLst>
                                            <p:cond delay="0"/>
                                          </p:stCondLst>
                                        </p:cTn>
                                        <p:tgtEl>
                                          <p:spTgt spid="8">
                                            <p:graphicEl>
                                              <a:chart seriesIdx="-4" categoryIdx="19" bldStep="category"/>
                                            </p:graphicEl>
                                          </p:spTgt>
                                        </p:tgtEl>
                                        <p:attrNameLst>
                                          <p:attrName>style.visibility</p:attrName>
                                        </p:attrNameLst>
                                      </p:cBhvr>
                                      <p:to>
                                        <p:strVal val="visible"/>
                                      </p:to>
                                    </p:set>
                                    <p:animEffect transition="in" filter="wipe(down)">
                                      <p:cBhvr>
                                        <p:cTn id="87" dur="300"/>
                                        <p:tgtEl>
                                          <p:spTgt spid="8">
                                            <p:graphicEl>
                                              <a:chart seriesIdx="-4" categoryIdx="19"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
        </p:bldSub>
      </p:bldGraphic>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 SAMPLE </a:t>
            </a:r>
            <a:r>
              <a:rPr lang="en-US" dirty="0" smtClean="0"/>
              <a:t>CHART</a:t>
            </a:r>
            <a:r>
              <a:rPr lang="en-US" dirty="0" smtClean="0">
                <a:solidFill>
                  <a:srgbClr val="FF0000"/>
                </a:solidFill>
              </a:rPr>
              <a:t>.</a:t>
            </a:r>
            <a:endParaRPr lang="en-US" dirty="0">
              <a:solidFill>
                <a:srgbClr val="FF0000"/>
              </a:solidFill>
            </a:endParaRPr>
          </a:p>
        </p:txBody>
      </p:sp>
      <p:graphicFrame>
        <p:nvGraphicFramePr>
          <p:cNvPr id="4" name="Chart 3"/>
          <p:cNvGraphicFramePr>
            <a:graphicFrameLocks/>
          </p:cNvGraphicFramePr>
          <p:nvPr>
            <p:extLst>
              <p:ext uri="{D42A27DB-BD31-4B8C-83A1-F6EECF244321}">
                <p14:modId xmlns:p14="http://schemas.microsoft.com/office/powerpoint/2010/main" val="1974343262"/>
              </p:ext>
            </p:extLst>
          </p:nvPr>
        </p:nvGraphicFramePr>
        <p:xfrm>
          <a:off x="1866900" y="2346077"/>
          <a:ext cx="9753600" cy="355118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166597251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ext uri="{D42A27DB-BD31-4B8C-83A1-F6EECF244321}">
                <p14:modId xmlns:p14="http://schemas.microsoft.com/office/powerpoint/2010/main" val="1641392019"/>
              </p:ext>
            </p:extLst>
          </p:nvPr>
        </p:nvGraphicFramePr>
        <p:xfrm>
          <a:off x="5479143" y="1780828"/>
          <a:ext cx="6141357" cy="3903717"/>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dirty="0"/>
              <a:t>SMART</a:t>
            </a:r>
            <a:br>
              <a:rPr lang="en-US" dirty="0"/>
            </a:br>
            <a:r>
              <a:rPr lang="en-US" dirty="0"/>
              <a:t>ART</a:t>
            </a:r>
            <a:br>
              <a:rPr lang="en-US" dirty="0"/>
            </a:br>
            <a:r>
              <a:rPr lang="en-US" dirty="0"/>
              <a:t>CHART</a:t>
            </a:r>
          </a:p>
        </p:txBody>
      </p:sp>
      <p:sp>
        <p:nvSpPr>
          <p:cNvPr id="9" name="TextBox 8"/>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smtClean="0">
                <a:solidFill>
                  <a:schemeClr val="tx1">
                    <a:alpha val="80000"/>
                  </a:schemeClr>
                </a:solidFill>
              </a:rPr>
              <a:t>humour</a:t>
            </a:r>
            <a:r>
              <a:rPr lang="en-US" sz="1000" dirty="0" smtClean="0">
                <a:solidFill>
                  <a:schemeClr val="tx1">
                    <a:alpha val="80000"/>
                  </a:schemeClr>
                </a:solidFill>
              </a:rPr>
              <a:t>.</a:t>
            </a:r>
            <a:endParaRPr lang="en-US" sz="1000" dirty="0">
              <a:solidFill>
                <a:schemeClr val="tx1">
                  <a:alpha val="80000"/>
                </a:schemeClr>
              </a:solidFill>
            </a:endParaRPr>
          </a:p>
        </p:txBody>
      </p:sp>
      <p:sp>
        <p:nvSpPr>
          <p:cNvPr id="10" name="Rectangle 9"/>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smtClean="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1" name="Right Triangle 10"/>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0035884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CLEAN SAMPLE CHART</a:t>
            </a:r>
            <a:endParaRPr lang="en-US" dirty="0"/>
          </a:p>
        </p:txBody>
      </p:sp>
      <p:graphicFrame>
        <p:nvGraphicFramePr>
          <p:cNvPr id="4" name="Diagramm 3"/>
          <p:cNvGraphicFramePr>
            <a:graphicFrameLocks/>
          </p:cNvGraphicFramePr>
          <p:nvPr>
            <p:extLst>
              <p:ext uri="{D42A27DB-BD31-4B8C-83A1-F6EECF244321}">
                <p14:modId xmlns:p14="http://schemas.microsoft.com/office/powerpoint/2010/main" val="1987842748"/>
              </p:ext>
            </p:extLst>
          </p:nvPr>
        </p:nvGraphicFramePr>
        <p:xfrm>
          <a:off x="1169773" y="1806933"/>
          <a:ext cx="11022227" cy="4858139"/>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973742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left)">
                                      <p:cBhvr>
                                        <p:cTn id="7" dur="500"/>
                                        <p:tgtEl>
                                          <p:spTgt spid="4">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left)">
                                      <p:cBhvr>
                                        <p:cTn id="11" dur="500"/>
                                        <p:tgtEl>
                                          <p:spTgt spid="4">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left)">
                                      <p:cBhvr>
                                        <p:cTn id="15" dur="500"/>
                                        <p:tgtEl>
                                          <p:spTgt spid="4">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left)">
                                      <p:cBhvr>
                                        <p:cTn id="19" dur="500"/>
                                        <p:tgtEl>
                                          <p:spTgt spid="4">
                                            <p:graphicEl>
                                              <a:chart seriesIdx="2"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wipe(left)">
                                      <p:cBhvr>
                                        <p:cTn id="23" dur="500"/>
                                        <p:tgtEl>
                                          <p:spTgt spid="4">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CLEAN TABLE LAYOUT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396455246"/>
              </p:ext>
            </p:extLst>
          </p:nvPr>
        </p:nvGraphicFramePr>
        <p:xfrm>
          <a:off x="1866900" y="2470070"/>
          <a:ext cx="9753601" cy="3749694"/>
        </p:xfrm>
        <a:graphic>
          <a:graphicData uri="http://schemas.openxmlformats.org/drawingml/2006/table">
            <a:tbl>
              <a:tblPr firstRow="1" bandRow="1">
                <a:tableStyleId>{073A0DAA-6AF3-43AB-8588-CEC1D06C72B9}</a:tableStyleId>
              </a:tblPr>
              <a:tblGrid>
                <a:gridCol w="3908525">
                  <a:extLst>
                    <a:ext uri="{9D8B030D-6E8A-4147-A177-3AD203B41FA5}">
                      <a16:colId xmlns="" xmlns:a16="http://schemas.microsoft.com/office/drawing/2014/main" val="20000"/>
                    </a:ext>
                  </a:extLst>
                </a:gridCol>
                <a:gridCol w="1955444">
                  <a:extLst>
                    <a:ext uri="{9D8B030D-6E8A-4147-A177-3AD203B41FA5}">
                      <a16:colId xmlns="" xmlns:a16="http://schemas.microsoft.com/office/drawing/2014/main" val="20001"/>
                    </a:ext>
                  </a:extLst>
                </a:gridCol>
                <a:gridCol w="1944816">
                  <a:extLst>
                    <a:ext uri="{9D8B030D-6E8A-4147-A177-3AD203B41FA5}">
                      <a16:colId xmlns="" xmlns:a16="http://schemas.microsoft.com/office/drawing/2014/main" val="20002"/>
                    </a:ext>
                  </a:extLst>
                </a:gridCol>
                <a:gridCol w="1944816">
                  <a:extLst>
                    <a:ext uri="{9D8B030D-6E8A-4147-A177-3AD203B41FA5}">
                      <a16:colId xmlns="" xmlns:a16="http://schemas.microsoft.com/office/drawing/2014/main" val="20003"/>
                    </a:ext>
                  </a:extLst>
                </a:gridCol>
              </a:tblGrid>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Web design services and consultancy</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latin typeface="+mn-lt"/>
                          <a:ea typeface="Source Sans Pro" charset="0"/>
                          <a:cs typeface="Source Sans Pro" charset="0"/>
                        </a:rPr>
                        <a:t>Hosting services / 24 months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624949">
                <a:tc>
                  <a:txBody>
                    <a:bodyPr/>
                    <a:lstStyle/>
                    <a:p>
                      <a:r>
                        <a:rPr lang="en-US" sz="1000" b="0" i="0" dirty="0">
                          <a:solidFill>
                            <a:schemeClr val="tx1"/>
                          </a:solidFill>
                          <a:latin typeface="+mn-lt"/>
                          <a:ea typeface="Source Sans Pro" charset="0"/>
                          <a:cs typeface="Source Sans Pro" charset="0"/>
                        </a:rPr>
                        <a:t>Template services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latin typeface="+mn-lt"/>
                          <a:ea typeface="Source Sans Pro" charset="0"/>
                          <a:cs typeface="Source Sans Pro" charset="0"/>
                        </a:rPr>
                        <a:t>Hosting services / 24 months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Web design services and consultancy</a:t>
                      </a:r>
                    </a:p>
                  </a:txBody>
                  <a:tcPr marL="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624949">
                <a:tc>
                  <a:txBody>
                    <a:bodyPr/>
                    <a:lstStyle/>
                    <a:p>
                      <a:pPr algn="l"/>
                      <a:r>
                        <a:rPr lang="en-US" sz="1000" b="1" i="0" dirty="0">
                          <a:solidFill>
                            <a:schemeClr val="accent1"/>
                          </a:solidFill>
                          <a:latin typeface="+mn-lt"/>
                          <a:ea typeface="Source Sans Pro" charset="0"/>
                          <a:cs typeface="Source Sans Pro" charset="0"/>
                        </a:rPr>
                        <a:t>TOTAL</a:t>
                      </a:r>
                    </a:p>
                  </a:txBody>
                  <a:tcPr marL="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1" i="0" dirty="0">
                          <a:solidFill>
                            <a:schemeClr val="accent1"/>
                          </a:solidFill>
                          <a:latin typeface="+mn-lt"/>
                          <a:ea typeface="Source Sans Pro" charset="0"/>
                          <a:cs typeface="Source Sans Pro"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1" i="0" dirty="0">
                          <a:solidFill>
                            <a:schemeClr val="accent1"/>
                          </a:solidFill>
                          <a:latin typeface="+mn-lt"/>
                          <a:ea typeface="Source Sans Pro" charset="0"/>
                          <a:cs typeface="Source Sans Pro"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1" i="0" dirty="0">
                          <a:solidFill>
                            <a:schemeClr val="accent1"/>
                          </a:solidFill>
                          <a:latin typeface="+mn-lt"/>
                          <a:ea typeface="Source Sans Pro" charset="0"/>
                          <a:cs typeface="Source Sans Pro"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186463929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 PRICING LAYOUT</a:t>
            </a:r>
          </a:p>
        </p:txBody>
      </p:sp>
      <p:sp>
        <p:nvSpPr>
          <p:cNvPr id="4" name="Rectangle 3"/>
          <p:cNvSpPr/>
          <p:nvPr/>
        </p:nvSpPr>
        <p:spPr bwMode="auto">
          <a:xfrm>
            <a:off x="1873078" y="2421324"/>
            <a:ext cx="2574471" cy="3463471"/>
          </a:xfrm>
          <a:prstGeom prst="rect">
            <a:avLst/>
          </a:prstGeom>
          <a:noFill/>
          <a:ln>
            <a:solidFill>
              <a:schemeClr val="tx1">
                <a:alpha val="20000"/>
              </a:schemeClr>
            </a:solidFill>
          </a:ln>
        </p:spPr>
        <p:txBody>
          <a:bodyPr lIns="0" tIns="0" rIns="0" bIns="0" rtlCol="0" anchor="ctr"/>
          <a:lstStyle/>
          <a:p>
            <a:pPr algn="ctr"/>
            <a:endParaRPr lang="en-US" sz="1400">
              <a:latin typeface="Source Sans Pro" charset="0"/>
              <a:ea typeface="Source Sans Pro" charset="0"/>
              <a:cs typeface="Source Sans Pro" charset="0"/>
            </a:endParaRPr>
          </a:p>
        </p:txBody>
      </p:sp>
      <p:sp>
        <p:nvSpPr>
          <p:cNvPr id="5" name="TextBox 4"/>
          <p:cNvSpPr txBox="1"/>
          <p:nvPr/>
        </p:nvSpPr>
        <p:spPr>
          <a:xfrm>
            <a:off x="2144373" y="3621788"/>
            <a:ext cx="2237864" cy="173574"/>
          </a:xfrm>
          <a:prstGeom prst="rect">
            <a:avLst/>
          </a:prstGeom>
          <a:noFill/>
        </p:spPr>
        <p:txBody>
          <a:bodyPr wrap="square" lIns="0" tIns="0" rIns="0" bIns="0" rtlCol="0">
            <a:spAutoFit/>
          </a:bodyPr>
          <a:lstStyle/>
          <a:p>
            <a:pPr>
              <a:lnSpc>
                <a:spcPct val="80000"/>
              </a:lnSpc>
            </a:pPr>
            <a:r>
              <a:rPr lang="en-US" sz="1400" b="1" spc="200" dirty="0">
                <a:latin typeface="+mj-lt"/>
                <a:ea typeface="Source Sans Pro" charset="0"/>
                <a:cs typeface="Source Sans Pro" charset="0"/>
              </a:rPr>
              <a:t>UI DESIGN</a:t>
            </a:r>
          </a:p>
        </p:txBody>
      </p:sp>
      <p:sp>
        <p:nvSpPr>
          <p:cNvPr id="6" name="TextBox 5"/>
          <p:cNvSpPr txBox="1"/>
          <p:nvPr/>
        </p:nvSpPr>
        <p:spPr>
          <a:xfrm>
            <a:off x="2144373" y="4152773"/>
            <a:ext cx="2237864" cy="184666"/>
          </a:xfrm>
          <a:prstGeom prst="rect">
            <a:avLst/>
          </a:prstGeom>
          <a:noFill/>
        </p:spPr>
        <p:txBody>
          <a:bodyPr wrap="square" lIns="0" tIns="0" rIns="91440" bIns="0" rtlCol="0">
            <a:spAutoFit/>
          </a:bodyPr>
          <a:lstStyle/>
          <a:p>
            <a:pPr>
              <a:lnSpc>
                <a:spcPct val="120000"/>
              </a:lnSpc>
            </a:pPr>
            <a:r>
              <a:rPr lang="en-US" sz="1000" dirty="0">
                <a:solidFill>
                  <a:schemeClr val="tx1">
                    <a:alpha val="60000"/>
                  </a:schemeClr>
                </a:solidFill>
                <a:ea typeface="Source Sans Pro" charset="0"/>
                <a:cs typeface="Source Sans Pro" charset="0"/>
              </a:rPr>
              <a:t>Files:</a:t>
            </a:r>
          </a:p>
        </p:txBody>
      </p:sp>
      <p:sp>
        <p:nvSpPr>
          <p:cNvPr id="7" name="Shape 3602"/>
          <p:cNvSpPr/>
          <p:nvPr/>
        </p:nvSpPr>
        <p:spPr>
          <a:xfrm>
            <a:off x="2144373" y="2890913"/>
            <a:ext cx="298761" cy="410797"/>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chemeClr val="tx1"/>
          </a:solidFill>
          <a:ln w="12700">
            <a:miter lim="400000"/>
          </a:ln>
        </p:spPr>
        <p:txBody>
          <a:bodyPr lIns="38100" tIns="38100" rIns="38100" bIns="38100" anchor="ctr"/>
          <a:lstStyle/>
          <a:p>
            <a:endParaRPr sz="1400">
              <a:solidFill>
                <a:prstClr val="black"/>
              </a:solidFill>
              <a:latin typeface="Source Sans Pro" charset="0"/>
              <a:ea typeface="Source Sans Pro" charset="0"/>
              <a:cs typeface="Source Sans Pro" charset="0"/>
            </a:endParaRPr>
          </a:p>
        </p:txBody>
      </p:sp>
      <p:sp>
        <p:nvSpPr>
          <p:cNvPr id="8" name="TextBox 7"/>
          <p:cNvSpPr txBox="1"/>
          <p:nvPr/>
        </p:nvSpPr>
        <p:spPr>
          <a:xfrm>
            <a:off x="2144373" y="4474847"/>
            <a:ext cx="2237864" cy="387798"/>
          </a:xfrm>
          <a:prstGeom prst="rect">
            <a:avLst/>
          </a:prstGeom>
          <a:noFill/>
        </p:spPr>
        <p:txBody>
          <a:bodyPr wrap="square" lIns="0" tIns="0" rIns="91440" bIns="0" rtlCol="0">
            <a:spAutoFit/>
          </a:bodyPr>
          <a:lstStyle/>
          <a:p>
            <a:pPr>
              <a:lnSpc>
                <a:spcPct val="120000"/>
              </a:lnSpc>
            </a:pPr>
            <a:r>
              <a:rPr lang="en-US" sz="1050" dirty="0">
                <a:ea typeface="Source Sans Pro" charset="0"/>
                <a:cs typeface="Source Sans Pro" charset="0"/>
              </a:rPr>
              <a:t>.PSD .AI. PDF. PPTX</a:t>
            </a:r>
          </a:p>
          <a:p>
            <a:pPr>
              <a:lnSpc>
                <a:spcPct val="120000"/>
              </a:lnSpc>
            </a:pPr>
            <a:r>
              <a:rPr lang="en-US" sz="1050" dirty="0">
                <a:ea typeface="Source Sans Pro" charset="0"/>
                <a:cs typeface="Source Sans Pro" charset="0"/>
              </a:rPr>
              <a:t>Licensed for 2 project</a:t>
            </a:r>
          </a:p>
        </p:txBody>
      </p:sp>
      <p:cxnSp>
        <p:nvCxnSpPr>
          <p:cNvPr id="9" name="Straight Connector 8"/>
          <p:cNvCxnSpPr/>
          <p:nvPr/>
        </p:nvCxnSpPr>
        <p:spPr>
          <a:xfrm>
            <a:off x="2144373" y="3930101"/>
            <a:ext cx="691243" cy="0"/>
          </a:xfrm>
          <a:prstGeom prst="line">
            <a:avLst/>
          </a:prstGeom>
          <a:ln w="25400">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873078" y="5110095"/>
            <a:ext cx="2574471" cy="0"/>
          </a:xfrm>
          <a:prstGeom prst="line">
            <a:avLst/>
          </a:prstGeom>
          <a:ln w="9525">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144373" y="5380074"/>
            <a:ext cx="2237864" cy="209288"/>
          </a:xfrm>
          <a:prstGeom prst="rect">
            <a:avLst/>
          </a:prstGeom>
          <a:noFill/>
        </p:spPr>
        <p:txBody>
          <a:bodyPr wrap="square" lIns="0" tIns="0" rIns="0" bIns="0" rtlCol="0">
            <a:spAutoFit/>
          </a:bodyPr>
          <a:lstStyle/>
          <a:p>
            <a:pPr>
              <a:lnSpc>
                <a:spcPct val="80000"/>
              </a:lnSpc>
            </a:pPr>
            <a:r>
              <a:rPr lang="en-US" sz="1600">
                <a:latin typeface="+mj-lt"/>
                <a:ea typeface="Source Sans Pro" charset="0"/>
                <a:cs typeface="Source Sans Pro" charset="0"/>
              </a:rPr>
              <a:t>$100</a:t>
            </a:r>
            <a:endParaRPr lang="en-US" sz="1600" dirty="0">
              <a:latin typeface="+mj-lt"/>
              <a:ea typeface="Source Sans Pro" charset="0"/>
              <a:cs typeface="Source Sans Pro" charset="0"/>
            </a:endParaRPr>
          </a:p>
        </p:txBody>
      </p:sp>
      <p:sp>
        <p:nvSpPr>
          <p:cNvPr id="12" name="Rectangle 11"/>
          <p:cNvSpPr/>
          <p:nvPr/>
        </p:nvSpPr>
        <p:spPr bwMode="auto">
          <a:xfrm>
            <a:off x="4808764" y="2421324"/>
            <a:ext cx="2574471" cy="3463471"/>
          </a:xfrm>
          <a:prstGeom prst="rect">
            <a:avLst/>
          </a:prstGeom>
          <a:noFill/>
          <a:ln>
            <a:solidFill>
              <a:schemeClr val="tx1"/>
            </a:solidFill>
          </a:ln>
        </p:spPr>
        <p:txBody>
          <a:bodyPr lIns="0" tIns="0" rIns="0" bIns="0" rtlCol="0" anchor="ctr"/>
          <a:lstStyle/>
          <a:p>
            <a:pPr algn="ctr"/>
            <a:endParaRPr lang="en-US" sz="1400">
              <a:latin typeface="Source Sans Pro" charset="0"/>
              <a:ea typeface="Source Sans Pro" charset="0"/>
              <a:cs typeface="Source Sans Pro" charset="0"/>
            </a:endParaRPr>
          </a:p>
        </p:txBody>
      </p:sp>
      <p:sp>
        <p:nvSpPr>
          <p:cNvPr id="13" name="TextBox 12"/>
          <p:cNvSpPr txBox="1"/>
          <p:nvPr/>
        </p:nvSpPr>
        <p:spPr>
          <a:xfrm>
            <a:off x="5080059" y="3621788"/>
            <a:ext cx="2237864" cy="173574"/>
          </a:xfrm>
          <a:prstGeom prst="rect">
            <a:avLst/>
          </a:prstGeom>
          <a:noFill/>
        </p:spPr>
        <p:txBody>
          <a:bodyPr wrap="square" lIns="0" tIns="0" rIns="0" bIns="0" rtlCol="0">
            <a:spAutoFit/>
          </a:bodyPr>
          <a:lstStyle/>
          <a:p>
            <a:pPr>
              <a:lnSpc>
                <a:spcPct val="80000"/>
              </a:lnSpc>
            </a:pPr>
            <a:r>
              <a:rPr lang="en-US" sz="1400" b="1" spc="200" dirty="0">
                <a:latin typeface="+mj-lt"/>
                <a:ea typeface="Source Sans Pro" charset="0"/>
                <a:cs typeface="Source Sans Pro" charset="0"/>
              </a:rPr>
              <a:t>UX DESIGN</a:t>
            </a:r>
          </a:p>
        </p:txBody>
      </p:sp>
      <p:sp>
        <p:nvSpPr>
          <p:cNvPr id="14" name="TextBox 13"/>
          <p:cNvSpPr txBox="1"/>
          <p:nvPr/>
        </p:nvSpPr>
        <p:spPr>
          <a:xfrm>
            <a:off x="5080059" y="4152773"/>
            <a:ext cx="2237864" cy="184666"/>
          </a:xfrm>
          <a:prstGeom prst="rect">
            <a:avLst/>
          </a:prstGeom>
          <a:noFill/>
        </p:spPr>
        <p:txBody>
          <a:bodyPr wrap="square" lIns="0" tIns="0" rIns="91440" bIns="0" rtlCol="0">
            <a:spAutoFit/>
          </a:bodyPr>
          <a:lstStyle/>
          <a:p>
            <a:pPr>
              <a:lnSpc>
                <a:spcPct val="120000"/>
              </a:lnSpc>
            </a:pPr>
            <a:r>
              <a:rPr lang="en-US" sz="1000">
                <a:solidFill>
                  <a:schemeClr val="tx1">
                    <a:alpha val="60000"/>
                  </a:schemeClr>
                </a:solidFill>
                <a:ea typeface="Source Sans Pro" charset="0"/>
                <a:cs typeface="Source Sans Pro" charset="0"/>
              </a:rPr>
              <a:t>Files:</a:t>
            </a:r>
            <a:endParaRPr lang="en-US" sz="1000" dirty="0">
              <a:solidFill>
                <a:schemeClr val="tx1">
                  <a:alpha val="60000"/>
                </a:schemeClr>
              </a:solidFill>
              <a:ea typeface="Source Sans Pro" charset="0"/>
              <a:cs typeface="Source Sans Pro" charset="0"/>
            </a:endParaRPr>
          </a:p>
        </p:txBody>
      </p:sp>
      <p:sp>
        <p:nvSpPr>
          <p:cNvPr id="15" name="TextBox 14"/>
          <p:cNvSpPr txBox="1"/>
          <p:nvPr/>
        </p:nvSpPr>
        <p:spPr>
          <a:xfrm>
            <a:off x="5080059" y="4474847"/>
            <a:ext cx="2237864" cy="387798"/>
          </a:xfrm>
          <a:prstGeom prst="rect">
            <a:avLst/>
          </a:prstGeom>
          <a:noFill/>
        </p:spPr>
        <p:txBody>
          <a:bodyPr wrap="square" lIns="0" tIns="0" rIns="91440" bIns="0" rtlCol="0">
            <a:spAutoFit/>
          </a:bodyPr>
          <a:lstStyle/>
          <a:p>
            <a:pPr>
              <a:lnSpc>
                <a:spcPct val="120000"/>
              </a:lnSpc>
            </a:pPr>
            <a:r>
              <a:rPr lang="en-US" sz="1050" dirty="0">
                <a:ea typeface="Source Sans Pro" charset="0"/>
                <a:cs typeface="Source Sans Pro" charset="0"/>
              </a:rPr>
              <a:t>.PSD .AI. PDF. PPTX</a:t>
            </a:r>
          </a:p>
          <a:p>
            <a:pPr>
              <a:lnSpc>
                <a:spcPct val="120000"/>
              </a:lnSpc>
            </a:pPr>
            <a:r>
              <a:rPr lang="en-US" sz="1050" dirty="0">
                <a:ea typeface="Source Sans Pro" charset="0"/>
                <a:cs typeface="Source Sans Pro" charset="0"/>
              </a:rPr>
              <a:t>Licensed for 2 project</a:t>
            </a:r>
          </a:p>
        </p:txBody>
      </p:sp>
      <p:cxnSp>
        <p:nvCxnSpPr>
          <p:cNvPr id="16" name="Straight Connector 15"/>
          <p:cNvCxnSpPr/>
          <p:nvPr/>
        </p:nvCxnSpPr>
        <p:spPr>
          <a:xfrm>
            <a:off x="5080059" y="3930101"/>
            <a:ext cx="691243" cy="0"/>
          </a:xfrm>
          <a:prstGeom prst="line">
            <a:avLst/>
          </a:prstGeom>
          <a:ln w="25400">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808764" y="5110095"/>
            <a:ext cx="2574471" cy="0"/>
          </a:xfrm>
          <a:prstGeom prst="line">
            <a:avLst/>
          </a:prstGeom>
          <a:ln w="9525">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080059" y="5380074"/>
            <a:ext cx="2237864" cy="209288"/>
          </a:xfrm>
          <a:prstGeom prst="rect">
            <a:avLst/>
          </a:prstGeom>
          <a:noFill/>
        </p:spPr>
        <p:txBody>
          <a:bodyPr wrap="square" lIns="0" tIns="0" rIns="0" bIns="0" rtlCol="0">
            <a:spAutoFit/>
          </a:bodyPr>
          <a:lstStyle/>
          <a:p>
            <a:pPr>
              <a:lnSpc>
                <a:spcPct val="80000"/>
              </a:lnSpc>
            </a:pPr>
            <a:r>
              <a:rPr lang="en-US" sz="1600" dirty="0">
                <a:latin typeface="+mj-lt"/>
                <a:ea typeface="Source Sans Pro" charset="0"/>
                <a:cs typeface="Source Sans Pro" charset="0"/>
              </a:rPr>
              <a:t>$200</a:t>
            </a:r>
          </a:p>
        </p:txBody>
      </p:sp>
      <p:sp>
        <p:nvSpPr>
          <p:cNvPr id="19" name="Rectangle 18"/>
          <p:cNvSpPr/>
          <p:nvPr/>
        </p:nvSpPr>
        <p:spPr bwMode="auto">
          <a:xfrm>
            <a:off x="7744450" y="2421037"/>
            <a:ext cx="2574471" cy="3463471"/>
          </a:xfrm>
          <a:prstGeom prst="rect">
            <a:avLst/>
          </a:prstGeom>
          <a:noFill/>
          <a:ln>
            <a:solidFill>
              <a:schemeClr val="tx1">
                <a:alpha val="20000"/>
              </a:schemeClr>
            </a:solidFill>
          </a:ln>
        </p:spPr>
        <p:txBody>
          <a:bodyPr lIns="0" tIns="0" rIns="0" bIns="0" rtlCol="0" anchor="ctr"/>
          <a:lstStyle/>
          <a:p>
            <a:pPr algn="ctr"/>
            <a:endParaRPr lang="en-US" sz="1400">
              <a:latin typeface="Source Sans Pro" charset="0"/>
              <a:ea typeface="Source Sans Pro" charset="0"/>
              <a:cs typeface="Source Sans Pro" charset="0"/>
            </a:endParaRPr>
          </a:p>
        </p:txBody>
      </p:sp>
      <p:sp>
        <p:nvSpPr>
          <p:cNvPr id="20" name="TextBox 19"/>
          <p:cNvSpPr txBox="1"/>
          <p:nvPr/>
        </p:nvSpPr>
        <p:spPr>
          <a:xfrm>
            <a:off x="8015745" y="3621501"/>
            <a:ext cx="2237864" cy="172355"/>
          </a:xfrm>
          <a:prstGeom prst="rect">
            <a:avLst/>
          </a:prstGeom>
          <a:noFill/>
        </p:spPr>
        <p:txBody>
          <a:bodyPr wrap="square" lIns="0" tIns="0" rIns="0" bIns="0" rtlCol="0">
            <a:spAutoFit/>
          </a:bodyPr>
          <a:lstStyle/>
          <a:p>
            <a:pPr>
              <a:lnSpc>
                <a:spcPct val="80000"/>
              </a:lnSpc>
            </a:pPr>
            <a:r>
              <a:rPr lang="en-US" sz="1400" b="1" spc="200" dirty="0">
                <a:latin typeface="+mj-lt"/>
                <a:ea typeface="Source Sans Pro" charset="0"/>
                <a:cs typeface="Source Sans Pro" charset="0"/>
              </a:rPr>
              <a:t>GRAPHIC DESIGN</a:t>
            </a:r>
          </a:p>
        </p:txBody>
      </p:sp>
      <p:sp>
        <p:nvSpPr>
          <p:cNvPr id="21" name="TextBox 20"/>
          <p:cNvSpPr txBox="1"/>
          <p:nvPr/>
        </p:nvSpPr>
        <p:spPr>
          <a:xfrm>
            <a:off x="8015745" y="4152486"/>
            <a:ext cx="2237864" cy="184666"/>
          </a:xfrm>
          <a:prstGeom prst="rect">
            <a:avLst/>
          </a:prstGeom>
          <a:noFill/>
        </p:spPr>
        <p:txBody>
          <a:bodyPr wrap="square" lIns="0" tIns="0" rIns="91440" bIns="0" rtlCol="0">
            <a:spAutoFit/>
          </a:bodyPr>
          <a:lstStyle/>
          <a:p>
            <a:pPr>
              <a:lnSpc>
                <a:spcPct val="120000"/>
              </a:lnSpc>
            </a:pPr>
            <a:r>
              <a:rPr lang="en-US" sz="1000">
                <a:solidFill>
                  <a:schemeClr val="tx1">
                    <a:alpha val="60000"/>
                  </a:schemeClr>
                </a:solidFill>
                <a:ea typeface="Source Sans Pro" charset="0"/>
                <a:cs typeface="Source Sans Pro" charset="0"/>
              </a:rPr>
              <a:t>Files:</a:t>
            </a:r>
            <a:endParaRPr lang="en-US" sz="1000" dirty="0">
              <a:solidFill>
                <a:schemeClr val="tx1">
                  <a:alpha val="60000"/>
                </a:schemeClr>
              </a:solidFill>
              <a:ea typeface="Source Sans Pro" charset="0"/>
              <a:cs typeface="Source Sans Pro" charset="0"/>
            </a:endParaRPr>
          </a:p>
        </p:txBody>
      </p:sp>
      <p:sp>
        <p:nvSpPr>
          <p:cNvPr id="22" name="TextBox 21"/>
          <p:cNvSpPr txBox="1"/>
          <p:nvPr/>
        </p:nvSpPr>
        <p:spPr>
          <a:xfrm>
            <a:off x="8015745" y="4474560"/>
            <a:ext cx="2237864" cy="387798"/>
          </a:xfrm>
          <a:prstGeom prst="rect">
            <a:avLst/>
          </a:prstGeom>
          <a:noFill/>
        </p:spPr>
        <p:txBody>
          <a:bodyPr wrap="square" lIns="0" tIns="0" rIns="91440" bIns="0" rtlCol="0">
            <a:spAutoFit/>
          </a:bodyPr>
          <a:lstStyle/>
          <a:p>
            <a:pPr>
              <a:lnSpc>
                <a:spcPct val="120000"/>
              </a:lnSpc>
            </a:pPr>
            <a:r>
              <a:rPr lang="en-US" sz="1050" dirty="0">
                <a:ea typeface="Source Sans Pro" charset="0"/>
                <a:cs typeface="Source Sans Pro" charset="0"/>
              </a:rPr>
              <a:t>.PSD .AI. PDF. PPTX</a:t>
            </a:r>
          </a:p>
          <a:p>
            <a:pPr>
              <a:lnSpc>
                <a:spcPct val="120000"/>
              </a:lnSpc>
            </a:pPr>
            <a:r>
              <a:rPr lang="en-US" sz="1050" dirty="0">
                <a:ea typeface="Source Sans Pro" charset="0"/>
                <a:cs typeface="Source Sans Pro" charset="0"/>
              </a:rPr>
              <a:t>Licensed for 2 project</a:t>
            </a:r>
          </a:p>
        </p:txBody>
      </p:sp>
      <p:cxnSp>
        <p:nvCxnSpPr>
          <p:cNvPr id="23" name="Straight Connector 22"/>
          <p:cNvCxnSpPr/>
          <p:nvPr/>
        </p:nvCxnSpPr>
        <p:spPr>
          <a:xfrm>
            <a:off x="8015745" y="3929814"/>
            <a:ext cx="691243" cy="0"/>
          </a:xfrm>
          <a:prstGeom prst="line">
            <a:avLst/>
          </a:prstGeom>
          <a:ln w="25400">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744450" y="5109808"/>
            <a:ext cx="2574471" cy="0"/>
          </a:xfrm>
          <a:prstGeom prst="line">
            <a:avLst/>
          </a:prstGeom>
          <a:ln w="9525">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8015745" y="5379787"/>
            <a:ext cx="2237864" cy="209288"/>
          </a:xfrm>
          <a:prstGeom prst="rect">
            <a:avLst/>
          </a:prstGeom>
          <a:noFill/>
        </p:spPr>
        <p:txBody>
          <a:bodyPr wrap="square" lIns="0" tIns="0" rIns="0" bIns="0" rtlCol="0">
            <a:spAutoFit/>
          </a:bodyPr>
          <a:lstStyle/>
          <a:p>
            <a:pPr>
              <a:lnSpc>
                <a:spcPct val="80000"/>
              </a:lnSpc>
            </a:pPr>
            <a:r>
              <a:rPr lang="en-US" sz="1600" dirty="0">
                <a:latin typeface="+mj-lt"/>
                <a:ea typeface="Source Sans Pro" charset="0"/>
                <a:cs typeface="Source Sans Pro" charset="0"/>
              </a:rPr>
              <a:t>$300</a:t>
            </a:r>
          </a:p>
        </p:txBody>
      </p:sp>
      <p:sp>
        <p:nvSpPr>
          <p:cNvPr id="26" name="Shape 3664"/>
          <p:cNvSpPr/>
          <p:nvPr/>
        </p:nvSpPr>
        <p:spPr>
          <a:xfrm>
            <a:off x="5080059" y="2890626"/>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sz="1400">
              <a:solidFill>
                <a:prstClr val="black"/>
              </a:solidFill>
              <a:latin typeface="Source Sans Pro" charset="0"/>
              <a:ea typeface="Source Sans Pro" charset="0"/>
              <a:cs typeface="Source Sans Pro" charset="0"/>
            </a:endParaRPr>
          </a:p>
        </p:txBody>
      </p:sp>
      <p:sp>
        <p:nvSpPr>
          <p:cNvPr id="27" name="Shape 3620"/>
          <p:cNvSpPr/>
          <p:nvPr/>
        </p:nvSpPr>
        <p:spPr>
          <a:xfrm>
            <a:off x="8015745" y="2886456"/>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sz="1400">
              <a:solidFill>
                <a:prstClr val="black"/>
              </a:solidFill>
              <a:latin typeface="Source Sans Pro" charset="0"/>
              <a:ea typeface="Source Sans Pro" charset="0"/>
              <a:cs typeface="Source Sans Pro" charset="0"/>
            </a:endParaRPr>
          </a:p>
        </p:txBody>
      </p:sp>
    </p:spTree>
    <p:extLst>
      <p:ext uri="{BB962C8B-B14F-4D97-AF65-F5344CB8AC3E}">
        <p14:creationId xmlns:p14="http://schemas.microsoft.com/office/powerpoint/2010/main" val="763686359"/>
      </p:ext>
    </p:extLst>
  </p:cSld>
  <p:clrMapOvr>
    <a:masterClrMapping/>
  </p:clrMapOvr>
</p:sld>
</file>

<file path=ppt/theme/theme1.xml><?xml version="1.0" encoding="utf-8"?>
<a:theme xmlns:a="http://schemas.openxmlformats.org/drawingml/2006/main" name="B&amp;D-Powerpoint Template_16x9">
  <a:themeElements>
    <a:clrScheme name="Balance Color">
      <a:dk1>
        <a:srgbClr val="1F1F1F"/>
      </a:dk1>
      <a:lt1>
        <a:srgbClr val="FFFFFF"/>
      </a:lt1>
      <a:dk2>
        <a:srgbClr val="202020"/>
      </a:dk2>
      <a:lt2>
        <a:srgbClr val="FFFFFF"/>
      </a:lt2>
      <a:accent1>
        <a:srgbClr val="FE1C1D"/>
      </a:accent1>
      <a:accent2>
        <a:srgbClr val="FF5757"/>
      </a:accent2>
      <a:accent3>
        <a:srgbClr val="C9D2FD"/>
      </a:accent3>
      <a:accent4>
        <a:srgbClr val="5E78FA"/>
      </a:accent4>
      <a:accent5>
        <a:srgbClr val="0420AB"/>
      </a:accent5>
      <a:accent6>
        <a:srgbClr val="021572"/>
      </a:accent6>
      <a:hlink>
        <a:srgbClr val="FF5757"/>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B&amp;D-Powerpoint Template_16x9</Template>
  <TotalTime>1938</TotalTime>
  <Words>10006</Words>
  <Application>Microsoft Macintosh PowerPoint</Application>
  <PresentationFormat>Widescreen</PresentationFormat>
  <Paragraphs>1146</Paragraphs>
  <Slides>145</Slides>
  <Notes>6</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145</vt:i4>
      </vt:variant>
    </vt:vector>
  </HeadingPairs>
  <TitlesOfParts>
    <vt:vector size="162" baseType="lpstr">
      <vt:lpstr>Bebas Neue</vt:lpstr>
      <vt:lpstr>Butler</vt:lpstr>
      <vt:lpstr>Butler Medium</vt:lpstr>
      <vt:lpstr>Calibri</vt:lpstr>
      <vt:lpstr>Lato Light</vt:lpstr>
      <vt:lpstr>Montserrat</vt:lpstr>
      <vt:lpstr>Montserrat Medium</vt:lpstr>
      <vt:lpstr>Montserrat-Bold</vt:lpstr>
      <vt:lpstr>Open Sans</vt:lpstr>
      <vt:lpstr>Open Sans Regular</vt:lpstr>
      <vt:lpstr>Open Sans Semibold</vt:lpstr>
      <vt:lpstr>Roboto Slab Light</vt:lpstr>
      <vt:lpstr>Source Sans Pro</vt:lpstr>
      <vt:lpstr>Source Sans Pro Semibold</vt:lpstr>
      <vt:lpstr>굴림</vt:lpstr>
      <vt:lpstr>Arial</vt:lpstr>
      <vt:lpstr>B&amp;D-Powerpoint Template_16x9</vt:lpstr>
      <vt:lpstr>PowerPoint Presentation</vt:lpstr>
      <vt:lpstr>WHAT WE DO.</vt:lpstr>
      <vt:lpstr>BUSINESS PHILOSOPHY.</vt:lpstr>
      <vt:lpstr>OUR BUSINESS PHILOSOPHY.</vt:lpstr>
      <vt:lpstr>FOUR ELEMENTS CONSIDER.</vt:lpstr>
      <vt:lpstr>THROUCH TIMELINE.</vt:lpstr>
      <vt:lpstr>PowerPoint Presentation</vt:lpstr>
      <vt:lpstr>PowerPoint Presentation</vt:lpstr>
      <vt:lpstr>THREE TABLES TEXT.</vt:lpstr>
      <vt:lpstr>A LITTLE BIT ABOUT OUR HISTORY.</vt:lpstr>
      <vt:lpstr>TWO COLUMNS TITLE.</vt:lpstr>
      <vt:lpstr>THREE COLUMNS TITLE.</vt:lpstr>
      <vt:lpstr>TWO COLUMNS PICTURE.</vt:lpstr>
      <vt:lpstr>PowerPoint Presentation</vt:lpstr>
      <vt:lpstr>COMPANY VALUES SLIDE.</vt:lpstr>
      <vt:lpstr>COMPANY VALUES SLIDE.</vt:lpstr>
      <vt:lpstr>WHAT WE DO?</vt:lpstr>
      <vt:lpstr>OUR OFFICE SLIDE.</vt:lpstr>
      <vt:lpstr>OUR SERVICE SLIDE.</vt:lpstr>
      <vt:lpstr>FEATURED CREATIVE SLIDE.</vt:lpstr>
      <vt:lpstr>PowerPoint Presentation</vt:lpstr>
      <vt:lpstr>YOUR WORK PROCESS.</vt:lpstr>
      <vt:lpstr>YOUR WORK PROCESS.</vt:lpstr>
      <vt:lpstr>ABOUT WHO WE ARE.</vt:lpstr>
      <vt:lpstr>THROUGH START TIMELINE.</vt:lpstr>
      <vt:lpstr>PowerPoint Presentation</vt:lpstr>
      <vt:lpstr>THROUGH END TIMELINE.</vt:lpstr>
      <vt:lpstr>ABOUT US AND OUR FUTURE.</vt:lpstr>
      <vt:lpstr>ABOUT US AND OUR FUTURE.</vt:lpstr>
      <vt:lpstr>PICTURE START TIMELINE.</vt:lpstr>
      <vt:lpstr>PowerPoint Presentation</vt:lpstr>
      <vt:lpstr>PICTURE END TIMELINE.</vt:lpstr>
      <vt:lpstr>ABOUT AND FUTURE.</vt:lpstr>
      <vt:lpstr>LONG STORY SHORT.</vt:lpstr>
      <vt:lpstr>LONG STORY SHORT.</vt:lpstr>
      <vt:lpstr>COMPANY HISTORY.</vt:lpstr>
      <vt:lpstr>PowerPoint Presentation</vt:lpstr>
      <vt:lpstr>PowerPoint Presentation</vt:lpstr>
      <vt:lpstr>PowerPoint Presentation</vt:lpstr>
      <vt:lpstr>PARAGRAPH PICTURE LAYOUT.</vt:lpstr>
      <vt:lpstr>PowerPoint Presentation</vt:lpstr>
      <vt:lpstr>THE FUTURE IS BRIGHT.</vt:lpstr>
      <vt:lpstr>THE FUTURE IS BRIGHT.</vt:lpstr>
      <vt:lpstr>THE FUTURE IS BRIGHT WE ARE TOO.</vt:lpstr>
      <vt:lpstr>THE FUTURE IS BRIGHT WE ARE TOO.</vt:lpstr>
      <vt:lpstr>PowerPoint Presentation</vt:lpstr>
      <vt:lpstr>PowerPoint Presentation</vt:lpstr>
      <vt:lpstr>MEET OUR PEOPLE.</vt:lpstr>
      <vt:lpstr>MEET OUR PEOPLE.</vt:lpstr>
      <vt:lpstr>CREAT MEMBERS SLIDE.</vt:lpstr>
      <vt:lpstr>CREAT MEMBERS.</vt:lpstr>
      <vt:lpstr>MEET THE TEAM, MEMBERS.</vt:lpstr>
      <vt:lpstr>AWESOME TEAM.</vt:lpstr>
      <vt:lpstr>PowerPoint Presentation</vt:lpstr>
      <vt:lpstr>PowerPoint Presentation</vt:lpstr>
      <vt:lpstr>MEET MR. MARTIN L.KING</vt:lpstr>
      <vt:lpstr>MEET MR. JOHN DOE</vt:lpstr>
      <vt:lpstr>MEET MR. JOHN DOE</vt:lpstr>
      <vt:lpstr>MEET MS. JANY MORINO</vt:lpstr>
      <vt:lpstr>CREAT MODELING SLIDE.</vt:lpstr>
      <vt:lpstr>PowerPoint Presentation</vt:lpstr>
      <vt:lpstr>OUR COMMON SERVICES.</vt:lpstr>
      <vt:lpstr>OUR COMMON SERVICES.</vt:lpstr>
      <vt:lpstr>OUR COMMON SERVICES.</vt:lpstr>
      <vt:lpstr>OUR SERVICES.</vt:lpstr>
      <vt:lpstr>OUR PRICING.</vt:lpstr>
      <vt:lpstr>OUR PRICING.</vt:lpstr>
      <vt:lpstr>BECOME AN INPIRATION CREATIVE.</vt:lpstr>
      <vt:lpstr>PowerPoint Presentation</vt:lpstr>
      <vt:lpstr>PowerPoint Presentation</vt:lpstr>
      <vt:lpstr>OTHER SERVICES.</vt:lpstr>
      <vt:lpstr>OTHER SERVICES.</vt:lpstr>
      <vt:lpstr>OTHER SERVICES.</vt:lpstr>
      <vt:lpstr>NUMBER SERVICES.</vt:lpstr>
      <vt:lpstr>ALL SERVICE.</vt:lpstr>
      <vt:lpstr>FEATURES NUMBER SERVICE.</vt:lpstr>
      <vt:lpstr>PowerPoint Presentation</vt:lpstr>
      <vt:lpstr>PowerPoint Presentation</vt:lpstr>
      <vt:lpstr>PowerPoint Presentation</vt:lpstr>
      <vt:lpstr>PowerPoint Presentation</vt:lpstr>
      <vt:lpstr>OUR PORTFOLIO.</vt:lpstr>
      <vt:lpstr>OUR PORTFOLIO.</vt:lpstr>
      <vt:lpstr>PowerPoint Presentation</vt:lpstr>
      <vt:lpstr>AWESOME IMAGE LAYOUT.</vt:lpstr>
      <vt:lpstr>PowerPoint Presentation</vt:lpstr>
      <vt:lpstr>PowerPoint Presentation</vt:lpstr>
      <vt:lpstr>PowerPoint Presentation</vt:lpstr>
      <vt:lpstr>PowerPoint Presentation</vt:lpstr>
      <vt:lpstr>PowerPoint Presentation</vt:lpstr>
      <vt:lpstr>STATS WE ARE PROUD OF</vt:lpstr>
      <vt:lpstr>PowerPoint Presentation</vt:lpstr>
      <vt:lpstr>PowerPoint Presentation</vt:lpstr>
      <vt:lpstr>DATA CHART IN SMARTART</vt:lpstr>
      <vt:lpstr>SMART ART CHART</vt:lpstr>
      <vt:lpstr>CLEAN SAMPLE CHART.</vt:lpstr>
      <vt:lpstr>SMART ART CHART</vt:lpstr>
      <vt:lpstr>CLEAN SAMPLE CHART</vt:lpstr>
      <vt:lpstr>CLEAN TABLE LAYOUT</vt:lpstr>
      <vt:lpstr>CLEAN PRICING LAYOUT</vt:lpstr>
      <vt:lpstr>CLEAN PRICING LAYOUT</vt:lpstr>
      <vt:lpstr>PowerPoint Presentation</vt:lpstr>
      <vt:lpstr>PowerPoint Presentation</vt:lpstr>
      <vt:lpstr>APPLICATION DEVICES MOCKUP.</vt:lpstr>
      <vt:lpstr>PowerPoint Presentation</vt:lpstr>
      <vt:lpstr>AWESOME WEB DESIGN.</vt:lpstr>
      <vt:lpstr>PowerPoint Presentation</vt:lpstr>
      <vt:lpstr>APPLICATION DEVICES MOCKUP.</vt:lpstr>
      <vt:lpstr>MOBILE APPLICATION</vt:lpstr>
      <vt:lpstr>APPLICATION DEVICES MOCKUP.</vt:lpstr>
      <vt:lpstr>APPLICATION DEVICES MOCKUP.</vt:lpstr>
      <vt:lpstr>APPLICATION DEVICES.</vt:lpstr>
      <vt:lpstr>APPLICATION DEVICES MOCKUP.</vt:lpstr>
      <vt:lpstr>PowerPoint Presentation</vt:lpstr>
      <vt:lpstr>APPLICATION DEVICES.</vt:lpstr>
      <vt:lpstr>APPLICATION DEVICES MOCKUP.</vt:lpstr>
      <vt:lpstr>APPLICATION DEVICES MOCKUP.</vt:lpstr>
      <vt:lpstr>WATCH  SAMPLE TEXT.</vt:lpstr>
      <vt:lpstr>PowerPoint Presentation</vt:lpstr>
      <vt:lpstr>UNITED STATES MAP</vt:lpstr>
      <vt:lpstr>AFRICAN MAP</vt:lpstr>
      <vt:lpstr>BRAZIL  MAP</vt:lpstr>
      <vt:lpstr>CANADA  MAP</vt:lpstr>
      <vt:lpstr>AUSTRALIA  MAP</vt:lpstr>
      <vt:lpstr>UNITED KINGDOM</vt:lpstr>
      <vt:lpstr>EUROPE  MAP</vt:lpstr>
      <vt:lpstr>CHINA MAP</vt:lpstr>
      <vt:lpstr>JAPAN MAP</vt:lpstr>
      <vt:lpstr>RUSSIA MAP</vt:lpstr>
      <vt:lpstr>SWITZERLAND  MAP</vt:lpstr>
      <vt:lpstr>THAILAND  MAP.</vt:lpstr>
      <vt:lpstr>PowerPoint Presentation</vt:lpstr>
      <vt:lpstr>PowerPoint Presentation</vt:lpstr>
      <vt:lpstr>PowerPoint Presentation</vt:lpstr>
      <vt:lpstr>CYCLE INFOGRAPHICS</vt:lpstr>
      <vt:lpstr>STRUCTURE LAYERS IDEA</vt:lpstr>
      <vt:lpstr>PYRAMID INFOGRAPHIC</vt:lpstr>
      <vt:lpstr>PYRAMID INFOGRAPHIC</vt:lpstr>
      <vt:lpstr>CLUSTERED GRAPHIC</vt:lpstr>
      <vt:lpstr>CLUSTERED GRAPHIC</vt:lpstr>
      <vt:lpstr>PowerPoint Presentation</vt:lpstr>
      <vt:lpstr>PowerPoint Presentation</vt:lpstr>
      <vt:lpstr>PowerPoint Presentation</vt:lpstr>
      <vt:lpstr>HOME INFOGRAPHIC</vt:lpstr>
      <vt:lpstr>PEOPLE ANALYTICS</vt:lpstr>
      <vt:lpstr>AWESOME INFOGRAPHIC</vt:lpstr>
    </vt:vector>
  </TitlesOfParts>
  <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Dublin_Design</dc:creator>
  <cp:lastModifiedBy>Dublin_Design</cp:lastModifiedBy>
  <cp:revision>211</cp:revision>
  <cp:lastPrinted>2017-03-09T03:48:56Z</cp:lastPrinted>
  <dcterms:created xsi:type="dcterms:W3CDTF">2016-11-10T06:07:03Z</dcterms:created>
  <dcterms:modified xsi:type="dcterms:W3CDTF">2017-03-09T04:19:45Z</dcterms:modified>
</cp:coreProperties>
</file>